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.xml" ContentType="application/inkml+xml"/>
  <Override PartName="/ppt/ink/ink110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.xml" ContentType="application/inkml+xml"/>
  <Override PartName="/ppt/ink/ink120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.xml" ContentType="application/inkml+xml"/>
  <Override PartName="/ppt/ink/ink130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.xml" ContentType="application/inkml+xml"/>
  <Override PartName="/ppt/ink/ink140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.xml" ContentType="application/inkml+xml"/>
  <Override PartName="/ppt/ink/ink150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.xml" ContentType="application/inkml+xml"/>
  <Override PartName="/ppt/ink/ink160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.xml" ContentType="application/inkml+xml"/>
  <Override PartName="/ppt/ink/ink170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.xml" ContentType="application/inkml+xml"/>
  <Override PartName="/ppt/ink/ink180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.xml" ContentType="application/inkml+xml"/>
  <Override PartName="/ppt/ink/ink190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.xml" ContentType="application/inkml+xml"/>
  <Override PartName="/ppt/ink/ink210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.xml" ContentType="application/inkml+xml"/>
  <Override PartName="/ppt/ink/ink220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.xml" ContentType="application/inkml+xml"/>
  <Override PartName="/ppt/ink/ink230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.xml" ContentType="application/inkml+xml"/>
  <Override PartName="/ppt/ink/ink240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.xml" ContentType="application/inkml+xml"/>
  <Override PartName="/ppt/ink/ink250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.xml" ContentType="application/inkml+xml"/>
  <Override PartName="/ppt/ink/ink260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.xml" ContentType="application/inkml+xml"/>
  <Override PartName="/ppt/ink/ink270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.xml" ContentType="application/inkml+xml"/>
  <Override PartName="/ppt/ink/ink280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.xml" ContentType="application/inkml+xml"/>
  <Override PartName="/ppt/ink/ink290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.xml" ContentType="application/inkml+xml"/>
  <Override PartName="/ppt/ink/ink310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.xml" ContentType="application/inkml+xml"/>
  <Override PartName="/ppt/ink/ink320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.xml" ContentType="application/inkml+xml"/>
  <Override PartName="/ppt/ink/ink330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.xml" ContentType="application/inkml+xml"/>
  <Override PartName="/ppt/ink/ink340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.xml" ContentType="application/inkml+xml"/>
  <Override PartName="/ppt/ink/ink350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.xml" ContentType="application/inkml+xml"/>
  <Override PartName="/ppt/ink/ink360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.xml" ContentType="application/inkml+xml"/>
  <Override PartName="/ppt/ink/ink370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.xml" ContentType="application/inkml+xml"/>
  <Override PartName="/ppt/ink/ink380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.xml" ContentType="application/inkml+xml"/>
  <Override PartName="/ppt/ink/ink390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.xml" ContentType="application/inkml+xml"/>
  <Override PartName="/ppt/ink/ink410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.xml" ContentType="application/inkml+xml"/>
  <Override PartName="/ppt/ink/ink420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.xml" ContentType="application/inkml+xml"/>
  <Override PartName="/ppt/ink/ink430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.xml" ContentType="application/inkml+xml"/>
  <Override PartName="/ppt/ink/ink440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.xml" ContentType="application/inkml+xml"/>
  <Override PartName="/ppt/ink/ink450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.xml" ContentType="application/inkml+xml"/>
  <Override PartName="/ppt/ink/ink460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.xml" ContentType="application/inkml+xml"/>
  <Override PartName="/ppt/ink/ink470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.xml" ContentType="application/inkml+xml"/>
  <Override PartName="/ppt/ink/ink480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.xml" ContentType="application/inkml+xml"/>
  <Override PartName="/ppt/ink/ink490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.xml" ContentType="application/inkml+xml"/>
  <Override PartName="/ppt/ink/ink510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.xml" ContentType="application/inkml+xml"/>
  <Override PartName="/ppt/ink/ink520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.xml" ContentType="application/inkml+xml"/>
  <Override PartName="/ppt/ink/ink530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.xml" ContentType="application/inkml+xml"/>
  <Override PartName="/ppt/ink/ink70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.xml" ContentType="application/inkml+xml"/>
  <Override PartName="/ppt/ink/ink80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.xml" ContentType="application/inkml+xml"/>
  <Override PartName="/ppt/ink/ink90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470" r:id="rId6"/>
    <p:sldId id="522" r:id="rId7"/>
    <p:sldId id="425" r:id="rId8"/>
    <p:sldId id="482" r:id="rId9"/>
    <p:sldId id="439" r:id="rId10"/>
    <p:sldId id="483" r:id="rId12"/>
    <p:sldId id="474" r:id="rId13"/>
    <p:sldId id="442" r:id="rId14"/>
    <p:sldId id="469" r:id="rId15"/>
    <p:sldId id="521" r:id="rId16"/>
    <p:sldId id="479" r:id="rId17"/>
    <p:sldId id="520" r:id="rId18"/>
    <p:sldId id="480" r:id="rId19"/>
    <p:sldId id="481" r:id="rId20"/>
    <p:sldId id="475" r:id="rId21"/>
    <p:sldId id="443" r:id="rId22"/>
    <p:sldId id="440" r:id="rId23"/>
    <p:sldId id="447" r:id="rId24"/>
    <p:sldId id="448" r:id="rId25"/>
    <p:sldId id="472" r:id="rId26"/>
    <p:sldId id="449" r:id="rId27"/>
    <p:sldId id="450" r:id="rId28"/>
    <p:sldId id="476" r:id="rId29"/>
    <p:sldId id="426" r:id="rId30"/>
    <p:sldId id="473" r:id="rId31"/>
    <p:sldId id="467" r:id="rId32"/>
    <p:sldId id="427" r:id="rId33"/>
    <p:sldId id="430" r:id="rId34"/>
    <p:sldId id="468" r:id="rId35"/>
    <p:sldId id="429" r:id="rId36"/>
    <p:sldId id="428" r:id="rId37"/>
    <p:sldId id="444" r:id="rId38"/>
    <p:sldId id="431" r:id="rId39"/>
    <p:sldId id="432" r:id="rId40"/>
    <p:sldId id="356" r:id="rId41"/>
    <p:sldId id="424" r:id="rId42"/>
    <p:sldId id="262" r:id="rId43"/>
    <p:sldId id="441" r:id="rId44"/>
    <p:sldId id="484" r:id="rId45"/>
    <p:sldId id="471" r:id="rId46"/>
    <p:sldId id="523" r:id="rId47"/>
    <p:sldId id="478" r:id="rId48"/>
    <p:sldId id="477" r:id="rId49"/>
    <p:sldId id="26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610 514,'2'0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735 753,'0'-1,"0"1,0-1,0 0,0 0,1 1,-1 1,0 0,0 0,0 1,0-1,-1 3,1-2,0-1,-1 1,1 0,-1 0,1-1,-1 0,1 0,0 1,0-1,0-1,0-1,0-1,0 1,0-2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1293 625,'3'-2,"-2"2,-1-1,-1 0,1 1,-1 0,0 0,0 0,1 1,-1-1,1 1,-1-1,1 1,0 0,2-1,-1 0,1 0,0 0,0 0,1-2,-1 2,0-1,0-1,0 1,-1 0,2-1,-3 1,1-1,0 1,-1 0,0 1,0-1,0 0,-1 1,0-1,0 1,0 1,0 1,0-2,-1 4,1-3,1 1,0-1,0 0,0 2,0-3,2 3,-1-2,0 0,2-1,-2 1,1 0,2-1,-2 0,-1 0,-1 0,0-2,-2 1,0 0,1 0,-2 1,1-2,-1 2,-2-3,3 2,1 0,0 1,1-1,0 0,0 0,2 0,0 0,0 1,1 0,0 0,-1 0,1 0,-1-1,2 1,-2 0,1 0,0 1,-2-1,2 0,-2 1,2 0,-2-1,0 0,1 1,-2 0,2 0,-1-1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911 691,'2'-4,"-2"3,-1 1,0 1,-1 0,1 0,-1 1,1-1,-2 0,2 1,0 0,1-1,-1 1,1-1,0 1,1-1,0 0,0 0,2 0,-1 0,0-1,0 1,1-1,-2 0,2 0,-2 0,0 0,1-1,-2 1,0-1,1-1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926 685,'0'-4,"0"4,0 0,2 1,-1 0,-1 0,0 1,0 0,0-1,0 1,0 0,0 1,0-2,0 0,0 1,0-1,0 1,0 0,0-2,0 2,1 0,0-1,-1-1,1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946 690,'-2'-2,"1"-1,1 2,-1 0,0 1,0 0,1-1,-2 1,1 1,0-1,-1 0,1 1,0 0,0 0,0 0,1 0,0 1,0-1,1 0,0 0,1 0,2 1,-1-1,-1 0,0 0,0-1,0 1,0 0,-2 0,1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700 260,'1'0,"0"1,0 0,0 0,0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729 282,'0'-2,"1"2,1-2,0 1,-1 1,1 0,-2 0,2 0,0 0,0 0,0-1,1 1,0 0,0 0,-1 0,3 0,-2 0,1 0,-1 0,2 0,-3 0,3 1,1 0,-2 0,-1 0,-1 0,2 0,-1 0,-1 1,1-1,1 0,-2 1,2 0,-1-1,1 1,-2 0,2-1,-1 1,1 0,-1 0,0 0,1 0,0 0,-1 0,1 1,-2-1,3 0,-3 1,1-1,0 1,1 0,-2-1,1 2,-1-2,0 1,0 0,1 2,-2-3,1 1,0 1,-1-1,1 0,-1 1,1-1,-1 2,1-2,-1 1,1-1,-1 1,1-1,0 1,-1 0,1 0,-1-1,1 1,-2-1,2 1,-1 0,0 0,-1-1,1 1,0-1,-1 1,0 1,1 2,-1-2,0-2,-1 2,0-1,1 0,-1 0,1 1,-1-3,0 3,1-2,-1 1,0-1,1 1,0-1,-1 1,0-1,0 1,1 0,-1-1,0 1,1-1,-1 1,0 0,0 0,0 0,0-1,0 2,-1 3,0-4,2-1,-1 1,0 0,0-1,0 2,0-2,1 0,-1 0,0 0,0 0,-1-1,1 1,0 0,-1-1,-1 3,1-2,0-1,-1 3,1-3,1 1,-1-1,0 1,1-1,-1 0,0 0,1 0,-1-1,0 0,1 0,-2 1,0-2,2 0,1 0,0 0,-1-1,1 0,0 0,0 0,-1-1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820 602,'-1'-1,"0"0,0 0,3 2,-1 0,1 1,0 1,1-1,-1 1,2-1,-1 1,-1 0,3 3,-3-3,-1-1,2 1,-2 0,0-1,1 2,-1-2,2 3,-2-2,1-1,0 0,0-1,0 1,0-1,0 0,0 0,1-1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915 622,'1'-1,"0"-3,-1 2,0 1,0 0,0 1,0 0,-1 1,-1 0,0 2,-1-1,-1 1,-2 1,0-1,-1 0,0 1,0-1,-1 1,2-1,-1-1,2 1,0-1,1 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601 183,'-1'0,"0"0,-1 0,1 0,1 0,-1 0,0 0,1-1,-2 1,1 0,1-1,-1 0,0 1,-1 0,2 0,-1-1,0 0,0 1,1-1,0 0,1 0,0-1,0 0,1 1,-1-1,0-1,2 1,-2 0,1 0,0 0,0 0,0-1,2-1,-2 2,0-1,1 1,-1 0,2-1,-1 1,1 0,-1 0,5-3,-3 3,-1 0,1 0,0 0,1-1,0 2,-1-1,1 0,5-1,-5 2,0-1,0 1,0 0,-1 0,0 0,2-1,-2 2,1-1,0 0,-1 1,1-1,0 0,-1 0,2 1,-2 0,2-1,-2 1,7-1,-5 1,-1 0,0 0,0 0,0 0,-1 1,6 0,-6 0,0 1,0-2,-1 1,2 0,-1 1,0-1,0 0,5 2,-5-2,0 1,0-1,0 0,1 1,-2-1,1 1,3 0,-5-1,0 1,-1-1,1 1,-1-2,-1 2,1-1,0 1,-2-1,1 0,-1-1,1 1,0 0,-1-1,1 0,0-1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956 107,'-1'0,"1"0,0 1,3 3,-2-2,1-1,0 1,1 0,0-1,0 1,0 0,1-1,-1 0,0 0,-1 1,1-2,-1 1,-1 0,0-1,0 1,-1 0,0 0,-1 0,-1 0,0 0,0 0,-1 0,0 1,-1-2,-1 2,2-2,-3 1,2 0,-6 0,3-1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602 138,'-1'0,"1"1,1-1,0 0,-1 1,1 0,0-1,0 2,-1-2,0 2,0-1,0 1,0 1,0-1,0 0,0 1,-1-2,0 1,1 0,0 0,-1-1,1 1,0 0,0-1,0 2,0-2,0 0,0 0,0 0,0-1,0 0,2 0,-1-1,1-1,1 0,1-1,-1 1,4-2,-2 1,2-1,0-1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1345 616,'1'0,"-1"1,0 0,1-1,1 2,-2-2,2 2,-2-1,2 0,-1 0,1 0,-1 0,1 0,-2-1,2 0,-2 0,0 0,1 0,-1 0,0-3,0 2,0 0,-1 1,1-1,0 1,0-1,1 2,0-1,2 1,-1-1,0 0,-1 0,1 0,0 0,0 0,0 0,-1 0,-1 0,1 0,0 0,-1 0,0 1,0 0,0-1,1 1,0 0,0 0,1-1,0 1,-1-1,2 1,-1-1,0 0,0 0,0 0,1 0,-2 0,0 0,0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4,'-1'-2,"-1"2,1-1,0 1,-2 1,2 1,0-1,1 1,-2-1,2 1,-1 0,-1 1,2 0,-2-1,1 0,0-1,-1 1,1 0,-1-1,1 0,-1-1,1 1,0-1,3 0,-2 0,2 0,0-1,-1 1,1 0,1-1,-1 1,0-1,1 1,0 0,-1 0,0 0,1 0,-2 0,0 0,0 0,0 0,-1 1,0 0,-7 5,5-4,-2 0,0 1,1 0,-1-1,2 0,-3 2,2-3,1 0,1 0,0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55,'1'0,"0"0,-1 0,0 1,0-1,0 1,0 1,0 0,0 0,0 1,0 0,0 1,0-1,0 1,-1-1,1 2,0-3,0 3,-1-3,1 1,0-2,0 0,-1 0,1 0,-1-1,0 0,1 0,-1 0,0-2,1 1,-1-1,1-1,0-3,0 2,1 1,-1-2,2 1,-2 0,3-2,-2 3,0 0,1 1,-1 0,1 0,0 1,1-2,-1 1,1 2,-1-1,1 1,-1 0,0 0,1 0,-1 0,1 0,1 1,-2 1,-1-1,0 1,0 0,-1 1,0-1,0 3,-2-2,1 2,-1 0,0 1,0-3,1 2,-1-2,1 0,0-1,1 1,-1-2,1 0,0 0,0 0,1-1,0-1,0-1,0 0,1-2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70,'-3'0,"2"-1,0 1,2 0,1 0,0 0,0-1,1 1,1 0,-2 0,1 0,-1 0,0 0,0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80,'-3'3,"0"-2,0 0,0-1,2 0,-1 1,2-1,-1 1,2-2,2 0,-1 0,2-1,1-1,-1 1,1 0,-1 0,0-1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58,'-2'0,"-2"0,2 0,1 0,-2 1,2 0,0 0,-1 1,1-1,1 1,0 0,0 0,0 1,0 0,0-1,1 0,0 1,0-2,0 1,0 0,0-2,1 1,0 0,-1-1,1-1,1-1,-2 0,2 1,-1-2,1 0,-1 1,1-1,-1 0,0 0,1-1,-1 2,1-1,-1-1,0 2,0-1,-1 0,2 1,-1 0,-2 1,0 1,0-1,0 0,0 1,-1 0,-2 2,2 1,-6 4,4-4,1-1,0 1,1-1,1 0,-1-1,1 1,1-2,-1 0,3 0,-1 0,3-4,-2 2,1-1,-1 1,0-1,1 0,-1 0,-1 1,0-1,0 1,-1 1,1-1,-2 1,1 0,-1 1,0-1,-1 1,-1 1,0-1,1 1,-1 0,0 1,1-1,-1 1,0-1,0 1,0 0,1 1,-1-1,0 1,1-1,0 2,0-1,-1 2,1 0,0 0,0 1,-1 1,1-1,1 0,-1 0,1 0,0-1,1-1,0 0,3 2,-1-3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43,'-1'-1,"0"-2,1 3,-1-2,1 1,3 1,0 0,-1-1,2 0,-1 1,4 0,-4-1,-1 1,0 0,-1 0,1 0,-2 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45,'-4'1,"2"0,-1 0,1-1,1 1,-1-1,1 0,0 0,3 0,-1 0,1 0,0 0,0-1,1 0,0 0,-1 1,0-1,1 0,-1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52,'-1'1,"-5"0,4 0,1-1,1 1,0-1,0 1,3 0,-2-1,0 0,2 0,-1 0,0 0,1-1,-1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44,'0'-3,"-1"2,1 0,-1-1,1 1,-1-1,1 1,0 0,0 0,0-1,0 1,0 0,1 0,-1 0,0 0,0 1,0 0,0 1,-1 1,1-1,-1 2,0 0,1 1,-1-1,-1 3,2-2,-2 2,1 0,0-1,-1 0,1 2,-1-2,1 0,0 0,0 2,0-3,1-2,0-1,0 1,1-1,-1-1,2 0,-1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26,'0'-3,"-1"2,0 0,1 0,-1 1,0 0,0 2,0-2,1 2,-2 0,1 1,-1 0,1 0,-1-1,2 1,-1-1,0 0,1-1,0 0,0-1,2-5,0 3,0-1,0 1,1-2,-2 2,3-2,-1 2,0-1,-1 1,4 0,-4 1,0 0,0 1,-2 0,2 1,-1 0,-1 1,0 4,0-3,-2 1,1 0,-1 0,-1 0,-4 5,6-7,-1 0,0-1,0 0,-1-1,1 0,0 0,0 0,0-1,1 1,-1-2,1 1,0-1,0-2,1 2,1 1,0-1,0 1,1 0,0 0,1 1,-1 0,1-1,0 1,0 0,0-1,0 1,-1 0,0 0,0 1,-1-1,0 1,0-1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677,'-1'0,"-1"-1,1 0,0 0,0 1,-1 0,1 0,1-1,0 1,0 0,2 1,-1-1,1 0,1 0,-1 0,1 1,4-1,-4 0,0 0,0 1,0-1,-1 0,0 0,-1 0,1 1,-1 0,0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75,'-1'0,"-1"0,1 1,0 0,-1 0,1 0,1 0,0 0,-1 0,1 0,0 0,1 1,1-1,-1 0,1-1,0 0,0 0,-1 0,1-1,1-1,-2 1,0-1,1 0,-1 0,0-1,0 0,0 1,0 0,2-1,-2 1,0 0,2 1,-1-1,1 2,0-2,0 2,1-1,-1 1,8 0,-9 1,1-1,-1 1,1 0,-1 1,-1 0,0-1,-1 1,0 0,0 0,-1 0,-1 0,-2 2,2-3,0 1,0-1,0 0,0-1,-2 1,1-2,1 0,0 0,1 0,-1 0,1-2,0 1,0-1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37,'2'-1,"-2"0,0 0,1 1,0 0,-1 2,0-1,0 2,0 0,0 0,0 1,-1 0,0 0,1 0,-1 0,-1-1,2 1,-1-2,1 0,-1-1,1 1,0-2,0 1,1-1,1-1,0-1,1 1,0-1,4-3,-3 3,0-1,-1 1,5-3,-5 4,1-1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19,'-1'-1,"-2"-2,-2 4,3 0,-1 1,1 0,0 0,-1 1,1 0,-2 1,1-1,-5 6,5-5,-1-2,0 3,2-3,-1 0,1-1,0 1,0-2,1 0,0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30,'3'-1,"0"-1,-1 2,0-1,0 1,0 0,0 1,0 0,0 1,-1 0,1 0,1 0,-2 1,1-1,0 1,0-1,0 1,-1-1,1 0,0-1,1 1,-2-2,3 1,-2-1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55,'-4'-1,"3"1,3 0,-1 0,1 0,0 1,1-1,1 0,-1 0,1 0,-1 0,0 0,3-1,-5 1,0 0,0 0,-2 1,0-1,-1 1,0-1,0 0,1 1,-2 0,1-1,1 0,-1 1,-1 1,2-2,0 1,-1 0,1 0,0 0,0 0,-2 1,2 0,1-1,-1 0,0 0,1 0,-1 0,1-1,0 1,1-1,0 0,0 0,-1 0,1-1,0 1,0 0,0-1,0 0,-1 1,2 0,-2 0,3-1,-2 1,0 0,1 1,-1-1,0 1,0 0,1-1,-2 1,1 1,0-2,-1 1,0 0,0 0,-1 0,0 0,-1-1,0 1,0 0,-1-1,0 0,0 0,0 0,-1 0,2 0,1 0,0 0,1 0,2 0,1-1,1 1,7-1,-5 1,-1 0,2 0,-1-1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40,'0'-1,"-1"1,0 0,0 0,1 0,0 1,-1 1,1 0,-1 1,1 0,0 4,-1 1,1-5,-1 0,1 1,0-1,0 0,0-1,-1 0,1 0,-1 0,0-1,1 1,-2 1,2-2,-1 0,0 0,0 1,1-1,-1 0,1-1,0 2,0-1,0-1,1 0,0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40,'1'-2,"0"-2,0 2,0 2,0-1,0 1,-1 0,1 1,0 0,0 0,0 0,0 0,0 2,-1-1,1 1,-3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57,'-9'0,"8"0,-1 0,2-1,-1 1,0 0,1-1,1 1,1-1,0 1,2-1,-1 0,1 1,-1-1,2 1,-2-1,1 1,-1 0,0 0,-2 1,1-1,0 1,-1 1,-1-1,0 0,-3 5,1-4,0 0,0 0,1-1,-1 0,0 0,1 0,-1 0,0 0,1-1,0 0,0 0,-1-1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61,'1'-1,"0"1,-1 1,0 1,0 0,0 1,0-1,0 3,0-2,0 3,-2-1,1 1,-1-1,-1 2,0-1,0 1,0-2,1 1,-1-2,1 0,1-1,-1 0,1-1,0 0,0-2,1-1,0-1,1 0,-1-1,2-2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98,'2'-2,"-1"1,0-1,-1 2,0-1,1 1,0 0,-1 2,1 1,-1-1,1 0,-1 1,0-1,0 1,0 0,0-1,0 1,-1 1,1-2,0-1,0-1,-1 1,0-1,1-1,-1-1,1-1,0 1,1-1,0 0,1-1,-1 1,2 0,-2 0,3-1,0 2,-3 1,2 0,0 1,0 0,-1 0,1 0,-1 0,1 2,-2-1,1 1,0 0,-2-1,1 1,0 0,-1 0,0-1,-1 1,0 0,0-1,-1 1,0-1,0 0,0-1,1 1,-1 0,1-1,-1 0,1 0,0 0,1 0,-1 0,0 0,1-1,-1 0,1 1,0-1,0 0,0 0,0-1,0 2,0-2,2 1,-1 0,1 1,-1 0,0 0,2 0,-3-1,2 1,-1 0,1-1,-1 1,0-1,-1 1,1 0,-1-1,0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667,'1'-1,"0"-1,0 0,-1 0,0 1,0 0,0 0,0 1,-1-1,-1 1,1 0,-3 0,3 0,0 1,-1 1,0-1,1 1,-1 0,2 3,-1-3,1 1,0-1,0 1,0-1,1 1,-1-1,1 1,0 0,-1 0,1 0,0-1,0 2,-1-1,0 0,1 0,-1-1,0 1,0-1,0 0,0-1,0 0,-1-1,1 0,-1-1,1-1,0-1,0 0,0 0,1-2,0 1,0-1,1 0,-1 1,1 1,0-6,0 6,-1 0,0 0,0 1,1-2,-1 3,0-1,0 2,1 0,-1 0,1 0,-1 0,0 0,2 1,-3 0,2 1,-1-1,0 2,0-1,-1 0,0 1,-1-1,0 0,-1 1,1-2,-2 0,2 0,-4 1,2-2,1 0,0 0,0 0,0 0,0 0,1 0,-1-1,1 0,1 0,1 1,0 0,0 0,1 0,2 2,-2-1,0 0,0 0,1 0,-1 1,0-2,0 2,0-2,0 1,0 0,-1 0,0-1,0 1,-1 0,1-1,-1 0,-1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93,'-5'-1,"3"1,0 0,-1 1,2 0,-1 0,0 1,0 0,1 0,1 0,0 0,0 1,0-1,0 0,2 0,1 0,0-1,-1-1,1 0,-1-1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92,'0'-3,"0"2,0 3,-1 0,0-1,0 1,1 1,-1-1,1 0,-1 0,1 0,0-1,0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53,'-1'-1,"-1"0,2 1,-1 0,1 1,0 3,0-2,1 5,-1-3,0 0,0 1,1-1,-1 0,0 0,0 0,0-1,0 0,0 0,0-1,0 0,0-1,0 0,1-1,0 0,-1-2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50,'0'-1,"0"0,0 0,0 0,0 1,1-1,0 1,0-1,1 1,0 0,0 0,1 0,0-1,-1 1,-1 0,-1 0,0 1,0-1,0 1,-1 0,-2 1,2-1,-5 3,3-1,0-2,1 1,1 0,-1 0,0-1,0 2,1-2,1 1,0-1,0 0,0 0,0 0,1 0,0-1,0 1,-1-1,2 0,-1 0,1-1,0 1,-1-1,1 0,0 0,0-1,1 2,-1-1,-1 1,0-1,-1 1,1 0,-1 2,0-2,-1 3,-1-2,1 1,0 0,-2 0,3 0,-2 0,1 0,-1-1,2 0,0-1,0 1,-1 0,2-3,-1 2,2-4,-1 2,1 0,-1 0,1-1,0 1,-1-1,1 1,0 0,0-1,-1 2,0 0,0 1,-1 0,0 0,0 1,0 0,-1 1,-1 0,2 0,-2 1,1 0,-1 0,2-1,-1 1,1-1,0 1,0-1,0 0,0-1,1 0,0 1,0-1,0-1,0 0,0 0,1-1,0 0,-1 0,2-1,-1 1,0 0,0-1,1-1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56,'0'-1,"-1"0,0 0,2 1,0 0,1 0,-1-1,2 1,-1 0,1-1,0 1,-1 0,0-1,0 1,-1-1,0 1,0 0,0-1,-1 0,0 0,0 1,0-1,-1 0,0 1,1 0,-1 0,0 0,1 0,0 1,0 1,0 0,0 1,0 0,0 1,0 0,0-1,0 1,0 1,0-1,0 0,0 1,-1-2,1 1,-1-1,1-1,-1 0,1 0,-1-1,0-1,1 0,-2 0,1-1,-1-1,1 0,0 0,0-1,0 0,1 1,-1 0,1-1,0 2,1-1,-1 0,2 0,0 2,0-3,0 3,1-2,0 0,1 1,-1-1,1 1,-1 0,1-1,-2 1,3-3,-2 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41,'1'-3,"-1"2,-1 1,0 0,1 0,-1 0,0 0,0 1,1 0,0-1,-1 1,1 0,-1 1,1-1,-2 4,2-2,-1-1,0 1,0-1,1 1,0-1,0 0,0-1,0 1,1-1,0-1,0 0,1 0,-1 0,0 0,2-1,-1 0,0-1,1 0,-1 1,-1 1,0 0,-1-1,1 1,-1 1,-1 1,-2 2,2 0,-1-1,-1 0,1 1,-1-1,1 1,-4 2,5-5,-1-1,1 0,0 0,0 0,1-1,-1 0,0-3,1 2,0 0,0-1,0 1,2-1,-2 2,2-2,-1 2,2 0,0 1,-2 0,2 0,0 1,0 0,0 0,3 1,-3 0,0-1,-1 0,1-1,-1 1,0-1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58,'-1'-1,"0"0,1 1,0 0,-1 0,4-1,-1 1,-1 0,2 0,-1-1,2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41,'-1'0,"1"-1,-1 1,0-1,0 1,0 0,0 0,1 0,-1 0,0 2,0-2,1 3,-1-1,0 1,1-2,-2 1,1 0,0 0,0 1,0-1,0 1,-1-1,1 0,1 0,-1 1,1-1,0-1,1 0,-1-1,2 0,-1 0,1-1,-1 0,0 0,2-1,-3 1,1 0,-1 0,1 0,-1 1,0-1,0 2,0-1,0 0,1 1,-1-2,0 1,0-1,0 0,0 0,0 0,0 0,1 0,0 0,0-1,0 0,1 0,3-2,-3 2,0 1,0-1,0 1,0 0,-1-1,0 1,0 1,0-2,-1 2,0 0,0 1,-1-1,1 1,0-1,0 1,0 0,0 0,0-1,0 1,0 0,0 1,1-1,0 0,-1 0,1 0,1 2,-1-1,-1-1,1 2,-1-2,1 2,-1-1,1 1,-1-1,0 1,0 0,0 1,0-1,-1 0,0 0,1 0,-1-1,-1 0,2 0,-2-2,1 1,-1 0,0-1,-1 0,1 0,-2 0,1-1,0 0,-1 1,0-2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415 316,'1'0,"-1"0,2-1,-1 1,-1-1,2 1,-1 0,1 0,0 0,1 0,1 0,3-3,-3 2,1 0,0-1,1 1,1-1,-1 0,2 0,0 1,9-3,-8 3,-2 0,4 0,-3 0,2 1,-1 0,8 0,-6 1,-3 1,1-2,-1 2,-1-1,1 1,-1-2,-2 2,0-1,0-1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495 476,'-3'-2,"0"0,1 2,0 2,-2 2,3-2,1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 698,'-1'0,"1"0,-2-1,1 1,0-1,0 1,0 0,0 0,1-1,1 1,1 0,-1 0,1 0,0 0,-1 0,1 0,0 0,1-1,2-1,-5 1,1 1,-1-1,0 0,0 0,-1 1,-2-1,1 1,0 0,1 0,-1 0,0 1,1-1,0 1,0 0,0 0,0 0,1 0,0 1,0-1,0 1,1-1,0 0,0 0,1 1,1-2,-1 1,1-1,-1 0,1-1,2-1,-3 1,0 0,0 0,-1-1,0 1,0-1,-1-3,0 4,-1 0,0-1,0 2,1-1,0 1,-1 0,0 0,1 0,0 1,0 1,0-2,1 2,0-1,0 1,0-1,0 0,0 0,0 1,0-1,0 0,0-1,-1 2,1-2,-1 1,0 0,0 0,-1 0,0-1,0 1,0-1,0 0,0 1,1-1,1 0,0 0,0-1,1 1,-1-1,2-2,-2 2,2-3,-2 2,0 0,1 0,-2 0,2-3,-2 4,1 0,-1-1,0 2,0-1,0 0,-1 1,1 0,-1 0,1 1,-1-1,1 1,0-1,0 1,0 0,0-1,1 1,0 0,-1-1,1 0,1 1,-2 0,1-1,0 1,-1-1,1 0,-1 1,0 0,-1-1,1 0,-1 1,0 0,1 0,0 0,-1 0,1 0,0 0,0 0,0 0,0 0,0-1,1 1,0 0,-1-1,1 0,-1 0,1 0,0 0,-1 0,0-1,2 0,-2 0,1 0,0 0,0-1,-1 0,2-1,-2 1,1 0,-1 0,1-1,-1 2,0-1,0 0,0 1,0-1,0 2,0-1,-1 1,1 0,-1 1,0-1,0 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493 491,'-2'0,"1"0,0 0,1 0,-1 1,1 0,0 0,0 0,1 0,-1 0,1 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497 527,'-3'-1,"2"0,0 1,1 0,-2 2,1-1,1 1,1-2,1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486 552,'-1'0,"-1"-1,1 1,1 0,-1 0,0 1,1 1,-1-1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483 572,'-1'-1,"0"1,0 0,2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484 471,'-4'-3,"1"1,3 1,0 2,0 0,0 1,0 0,2 0,-1 0,2 0,0 0,0 1,1-1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492 523,'0'-1,"0"0,-1 0,1 0,1 1,-1 0,2 0,-1-1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494 539,'-2'-1,"2"1,0 0,0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497 555,'-3'-3,"3"3,0 0,2 0,-1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379 445,'-3'-4,"2"3,-1 0,0 0,0 1,0 0,0 0,0-1,0 1,-1 0,2 0,-1 0,0 0,-1 0,1 0,1 0,0 1,0-1,0 0,1 0,-1 2,2-2,-1 1,1-1,1 1,0-1,2 0,1 0,7-1,-3 0,-1 0,2 0,-3 1,3 0,-2 0,3 0,-1 0,0 0,0 0,0 0,0 1,1-1,1 0,-1 0,0 0,0 0,0 0,1 0,0-1,1 1,-1 0,0 0,-2-1,3 1,-3 0,0 0,0 0,0 0,-3 0,1 0,-1 0,0 1,-1-1,0 0,-2 0,6 0,-6 0,0 0,0 0,0 0,0 0,-1 0,1-1,-1 1,1 0,-1 0,2 0,-3 0,0 0,-1 0,0 0,0 0,-1 0,0-1,0 0,0 1,-1-1,1 0,-1 1,2 0,0 1,0 0,1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809 757,'-1'-3,"1"2,0 0,2 1,-2 0,2 0,1 0,3 1,-1-1,0 0,0 0,-2 0,2 0,-1 0,1 0,-2 0,6-1,-6 0,1-1,-1 1,0 0,0 0,0-1,-1 2,1-2,-1 2,0 0,1-1,-2 1,2 0,-1 0,1 0,-1 0,0 0,0 1,-1-1,1 1,0 0,-1-1,0 0,0 0,-1 0,1 0,-1 0,0-1,0 0,-1 1,1-1,0 0,0 1,0-1,0 2,0-1,1 0,1 1,2 1,-3-2,0 0,0 1,0-1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703,'-1'-2,"1"2,-1 0,2 0,0 0,0 0,0 0,1 0,-1 0,0-1,2 1,-3 0,2-2,-1 2,0-1,0 0,0 1,0-2,-1 1,0 1,0-1,0 0,0 0,0 0,-1 1,0 0,1 0,-1 0,0 1,0 0,1 0,-1 0,0 1,1-1,0 1,-1 0,1 0,0-1,0 1,0 0,1-1,-1 0,1 0,1 1,-1-2,1 0,-1 0,2 0,-1-1,0 0,1 0,-1 0,1-1,-1 0,1 1,-1-2,0 1,0 0,0-1,-1 1,0 1,0-2,-1 1,0 1,-1 0,0 1,1 1,0 1,0-1,0 0,-1 1,1 0,0-1,0 2,0-1,0 0,1-1,-1 1,2-1,-1 1,1-1,-1 0,1-1,0 1,1-1,-2 0,0 0,0 0,0-1,-1 1,0-2,0 1,-1-1,0-1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969 716,'0'-3,"1"2,-1 0,0 2,0 0,0 1,0 0,0 0,0 1,-1 0,-1 2,0-2,-2 3,1-3,-3 3,0-1,-1-1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692,'-1'-1,"1"0,0 0,0 0,0 1,2-1,0 0,0 1,6-2,-6 1,1 1,0-2,0 2,0-1,-1 0,0 1,1-1,-1 0,-1 1,1 0,0 0,-1 0,1 0,-1 1,0 0,-1-1,0 1,1 0,-1-1,0 1,-1 0,-1-1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683,'-2'-2,"2"2,-1 0,1 1,0 0,0 1,0-1,0 1,0 0,0 0,0-1,-1 3,1-3,0 1,-1 0,1-1,0 1,0 0,-1-1,1 1,-1 0,1-1,0 1,0-1,0 1,0 0,0 0,0 0,0-1,0 0,0 0,0-1,0 1,0 0,0 0,0-1,1 0,-1 1,1-1,-1 1,1-1,0 0,0 0,-1-1,1 0,0 1,-1-2,1 1,1 0,-2 0,2 0,-1-1,1 2,0-1,1 0,-1 1,3 0,-3 0,3 0,-3 1,2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686,'0'-1,"0"-1,0 2,0-1,0 0,1 1,-1 0,1 0,0 0,1 0,-1 0,1 0,-1 1,1-1,0 0,-1 0,1 0,0 0,0 0,1 0,4 0,-5 0,-1 0,1 0,0 0,0 0,-1 0,1 1,-1-1,0 0,0 0,1 0,-2 0,1 0,0 0,-1 0,1 0,0-1,-1 2,0-1,0 1,0 0,0 0,0-1,0 2,0-2,0 1,0 1,0-2,0 2,0-1,0 1,0-2,-1 2,1 0,-1 3,1-2,0-1,-1 1,1-1,0 1,0-1,-1 0,1-1,0 1,0-1,0 0,0 0,0 0,-1 0,1-1,-1 0,0 0,1 0,-1 0,0 0,1-1,-1 0,0 1,-2-1,1 1,-3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624,'0'-1,"1"-2,-1 3,1-1,1 0,-1 1,0 0,1 0,1 0,-1 0,0 0,-1 0,2 1,-2 0,0-1,-1 1,0 0,0 0,0 0,-2 0,1 1,-3 0,2-1,0 0,-1 0,2-1,-1 0,-1 1,1-1,2 0,-1 1,0-1,2 0,0 0,0 0,0 0,2 0,-1 0,0 0,1 0,0 1,-1-1,0 1,1-1,-2 1,0 1,1 0,-2-1,0 0,0 0,0 0,-2 0,0 0,-1 0,1 0,-2-1,1 0,0 1,0 0,0-1,1 1,0-1,0 0,2 0,-1 0,0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643,'1'0,"0"0,-1-1,0 1,0 1,0 0,0 0,-1 1,0 0,0 0,0-1,0 0,0 0,0-1,1 1,-1 0,0-1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623,'-1'-3,"0"1,1 2,0-1,-1 1,0 1,1-1,0 1,0 0,-1 0,1 0,0 0,0 1,0-1,0 1,0-1,1 0,0 1,2 1,-2-3,1 1,0 0,0-1,1 0,-1 0,0 0,0-1,1 0,-2 0,1-1,0 1,-1-1,0 1,0 0,-1-1,0 2,0-1,-2 1,-1-1,1 2,0 0,0 0,0 1,0 0,0 0,1 1,-1 1,1-1,0-1,1 1,0-1,0 1,1-1,0 1,0-1,1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 654,'-1'-1,"1"1,-2 0,1 1,-1 0,0 3,0-3,1 1,-2 1,1-1,0-2,1 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603,'0'-1,"0"0,0 0,0 2,0 0,0 0,-1 1,0-1,0 1,-2 1,0-1,1 1,-1 0,0 0,1 0,0 0,0-1,1 1,1-1,0 1,0-1,0 0,1-1,1 1,0-2,0 1,1-1,0 0,0 0,-1 0,1-1,-1 1,-1 0,1-2,-1 1,0 1,-1-1,0 0,0 0,-1-1,0 2,-1-1,0 1,-1 0,0 0,-1 0,-1 1,3-1,0 1,2 0,-1 0,1-1,0 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622,'2'-2,"0"-2,-1 2,1 1,-1-1,1 1,-1 1,1-1,0 1,3 1,-1 0,-1 0,-2-1,1 1,-2-1,2 1,-2 0,0-1,0 1,0 1,0-2,-2 1,-3 0,3 1,0-1,0-1,0 1,0 0,1-1,1 1,0 0,0 0,1-1,-1 1,5 0,-3 0,1 0,-1-1,-1 1,1-1,-1 1,0-1,-1 1,0-1,-1 0,0 0,-1 1,1 0,-1-1,-1 1,2 1,-3 0,3-1,-1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1424 694,'-2'-1,"0"0,1 0,0 1,-1-2,1 1,1 1,1 0,2 0,0 0,6 3,-5-2,-2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655,'0'-1,"-1"0,1 0,0 1,-1 0,1 1,0 0,-1 1,0 1,0-1,-2 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687,'0'-5,"0"3,0 1,0 1,1 0,1 0,0 1,0-1,1 1,-1-1,-1 0,2 0,-2 1,1-1,-1 0,0 1,0-1,0 0,0 0,-1 0,1 1,-1 0,0 0,0-1,0 2,-1-1,1 1,-2 0,2 1,-2-1,1 0,1 1,-1-1,0 1,1 0,0 0,0 2,1 1,-1-4,1-2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675,'0'-6,"0"4,0 2,1 1,-1 0,1 2,0-1,0 2,0-1,0 2,0-3,1 7,-1-5,-1 0,0 1,0-2,0 2,0-3,-1 3,-4 2,3-4,-1 0,-1 0,-1 0,0 0,-9 2,4-1,1-2,-3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922 613,'2'0,"-4"-1,1 1,1 1,0-1,-1 1,1 0,0 0,-1 0,1 0,-1-1,1 1,-1-1,1 0,0-1,0 1,0-1,0 0,0 0,0 0,0-1,1 1,-1 1,0-2,1 1,-1 0,0 0,0 0,2-2,-1 2,-1-1,2 1,-1-1,0 0,0 0,1 0,1-2,0-1,-1 3,0 0,0-2,0 2,0-2,0 1,0 1,0-2,1 1,-1 0,0 0,1-1,0 1,0 0,0-1,-1 2,3-4,-2 2,0 2,0-1,-1-1,1 1,0 0,0 0,0-1,4-1,-4 1,1 1,5-2,-4 2,-1 0,1 0,0 1,1-1,-1 1,-1-1,2 1,-2 0,1 0,0-1,-2 2,5-4,-5 3,-1 1,1-1,-1 0,1 1,-2-1,1 0,0 2,1-3,-2 3,1-2,1 1,-1 0,0 0,0 0,3-1,-4 1,1 0,-1 0,-1 1,1-1,-1 1,0-1,-1 1,1 0,-2 1,1-1,0 0,-1 1,1 0,-1 0,0-1,0 0,0 1,0 0,0-1,-1 0,1 1,-2-1,2 0,-5 1,3-1,1 0,-1 0,0 0,0 0,0 0,0 1,0-1,-1 0,2 0,-1 1,-1-1,2 1,0-1,0 1,0 0,1-1,0 1,-1 0,2 0,0-1,1 0,1-1,0 0,-1 0,1 1,0 0,0 0,1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440,'0'-2,"1"-1,0 2,-1 0,0 2,1 0,-1 0,0 1,1-1,-1 0,0 2,-1-1,0 1,-1-1,1 0,-8 7,7-7,-2 1,0-1,1 0,-1 0,-2 3,3-4,0 0,-2 2,3-3,2 1,-1 0,1-1,0 1,1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443,'0'-1,"0"0,0 0,0 1,1 0,-1-1,0 0,0 1,0-1,1 0,-1 0,0 1,-1 0,1 2,0-1,0 1,-1-1,1 2,-1-1,1 1,-1 0,1 0,0 0,-1 1,0 0,1 0,-2-1,1 1,0-1,0 1,-1 1,1-2,-1 1,0-1,-3 4,3-3,-4 4,2-4,1 0,-2 0,2 1,-1 0,2-1,-1 0,0 0,0 1,1-2,1 1,-1-1,1 1,0-1,0 0,1-1,0-1,0 0,0-1,0 1,0 0,-1-1,0 0,1 1,-1-1,1 2,0 0,-1-1,0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543,'0'-2,"0"-1,0 1,0 1,0 4,0-1,-1 0,1 2,0 0,0-2,0 2,0-1,0 1,0-1,0 3,0-4,0 1,0-1,0 0,1 0,-1-1,0 1,1-2,-1 2,1-1,0-1,-1 0,1 1,0-1,-1 0,1-1,-1 1,0-1,0 0,1 0,0-1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562,'-1'0,"-1"-1,2 0,-3 0,2 0,0 1,-1-1,1 1,0 0,0 0,1 0,-1 0,0 0,1 0,-1 0,0 0,0 0,0 1,0 0,-4 1,3 0,-1-1,-9 7,9-6,-1 1,1-1,-1 0,-1 3,2-3,1 0,0 0,0 0,1 0,0 0,-1-1,1 1,0-2,1 1,0 0,-1-1,0 0,2 0,0 0,-1 0,2 0,0-2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768,'-3'-2,"1"1,2 1,-1 0,0-1,1 1,0 0,2 0,-2 0,2 0,1 0,-1 0,1 0,2 0,-2 0,3 0,0 0,8 0,-6-1,-1 0,2 0,0 0,-1 0,1 0,-1 0,-1 0,1 0,-1 1,0-1,-2 1,1 0,-2 0,1 1,-2-1,3 2,-4-1,-1 0,1-1,-2 0,0 2,-2-2,0 0,-3 1,1-1,-2 1,-1-1,-1 0,1 0,-4 0,3-1,-4 0,3 1,-2-1,1 0,-8-2,7 2,4 0,-1-1,2 1,-5-1,6 0,3 1,2 0,-1 1,5 0,5 2,3-2,5 2,9 1,-18-3,10 2,-2-1,-7 0,8 2,-9-2,-4 0,-3 0,-21 1,-7-1,17-1,1-1,-2 1,2-1,1-1,0 2,1-2,3 2,-3-3,5 3,1-1,5 1,1 0,1 0,0 0,3 1,-1-1,1 0,0 1,0 0,0 0,-1-1,-1 0,2 1,-3-1,1 1,-2-1,0 0,-2 1,1-1,-2 1,0-1,-1 0,-1 1,-1-1,-2 0,-2 0,0-1,0 0,-2 1,-1-1,2 0,-2 0,2 0,0-1,1 1,0 0,1-1,0 1,2 0,0 0,1 1,-1-1,4 1,0 1,1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471,'1'-3,"-1"2,0 0,-3 3,-1 2,-1 0,-2 2,2-3,-5 5,6-5,-4 2,3 0,-2 0,1 0,-1 0,0 0,-6 5,7-6,-7 6,7-6,-1-1,1 1,-1 0,2-1,-10 5,8-4,-2 0,1 1,1-3,-2 3,1-1,1 0,2-1,-1 1,2-2,-1 1,2-1,0 0,2-1,-1 0,2 0,0-1,0 0,2 0,0-1,0-1,2 0,-2 0,1 0,-1 0,0 0,1 0,-1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652,'0'-1,"1"1,0 0,-1 0,2-1,0 1,-1 0,1 0,-1 0,1 0,0-1,0 1,1 0,-1 0,1 0,1 0,-1-1,2 1,-2-1,1 1,1 0,0 0,0 0,1-1,5 0,-5 1,-1 0,0 0,0 0,0 0,-1 0,0 0,0 0,-1 0,-1 1,1 0,-1-1,-1 0,1 1,-1-1,0 1,0-1,0 0,0 0,0 0,0 0,-1 0,1 0,-2 0,1 0,-1 0,0 0,1 1,0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952 591,'-1'-2,"0"0,-1 1,2 2,-1 1,0 2,-1 0,1 0,-1-1,1 1,-1 0,0-1,0 1,1-1,0-1,0 0,0 0,0-1,1 0,-1-1,2 0,0-1,1 0,8-3,0 2,-4 0,4 2,-2 0,-1 0,-5 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970 622,'2'-2,"1"2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739 756,'0'-1,"1"-1,2 2,-1 1,1-1,1 1,5 2,5-1,3 0,52 2,-43-2,-2-1,24-1,-25 0,47-5,-59 4,0 1,1 0,0 0,-1 0,1 0,-1 1,-1 0,1 0,-2 0,2 1,-3-1,1 0,-1 1,0-1,0 1,-1-1,-1 0,2-1,-3 1,1 0,-1 0,0-1,-1 0,0 0,-2 1,2-1,-1 1,-1-1,0 0,-1 0,0 0,0 0,0 1,-1 0,-1 0,-1 0,0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308 730,'0'-1,"0"-1,2 2,0 3,1-2,-1 0,1 1,0-1,1 0,-1 0,1 1,-1-1,1 0,0 0,1 0,0 0,13 1,-13-1,2-1,0 0,1 0,-1 0,2 0,-3 1,3-1,-1 0,0 0,0 0,0 1,-1-1,0 0,-1 0,0 0,1 0,-1 0,-1-1,2 0,-1 0,1-1,-1 1,1-1,-1 0,1 0,-1 0,1-1,0 1,1-1,-2 1,1-2,-1 2,0-2,-2 2,4-5,-4 4,-2-1,0 1,0-2,0 2,-2-1,2 0,-1 0,1-5,-2 5,0 0,1-2,-1 2,0 0,0 0,0-1,-1 1,-1 0,1-1,-2 0,0 1,0 0,-6-4,4 4,-9-3,6 5,0 0,-4-1,1 2,0-1,-2 2,-1-1,-15 1,16 0,-3 1,2 0,-2 1,3 0,-2 1,3 0,-3 1,5 0,-10 4,11-3,2 0,0 1,1 0,2 0,1-1,1 1,0-1,2 7,1-6,6 11,-3-10,0-2,2 1,-2-1,2 2,-1-3,2 2,0-1,0 0,0 0,2 0,-2-2,4 2,-2-2,1 0,0-2,3 1,-4-1,3 0,0-1,0 0,-2 0,12-1,-4 1,-9 0,-2 0,0 0,-2 0,2 0,-2 0,0-1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165 527,'-1'-4,"1"3,0 2,0 1,0 0,0 1,0 0,-1 1,-1 0,2 0,-1 1,0-2,0 1,0-1,1 0,-1 0,-1 1,2-2,0-2,0 1,0 0,0-1,0 0,1 0,1 0,-1-2,2 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177 527,'0'-3,"1"0,0 1,1 1,-2 1,1-1,0 1,1 0,-1 1,1 0,1 0,-1 0,-1 0,1 0,-1 1,0 0,-1-1,0 1,0-1,-1 1,0 0,-1 1,1-2,-1 1,-1 0,2 0,0-2,0 2,0-2,1 1,1-1,0 0,1 0,0 0,3 0,-3 0,0 1,-1 0,2 0,-1 0,0 1,0-1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217 564,'-2'-5,"2"4,0 0,0 2,1 0,0-1,1 0,-1 0,1 0,0-1,0 0,-1 0,2 0,-2-1,0 1,1-1,-2 1,1 0,1-1,-2 1,-2-1,1 2,-1 0,1 0,0 0,-1 1,1 0,0 0,1 0,-1-1,1 2,0-1,1-1,0 1,0 0,2-1,0 0,-1 0,1 0,0-1,0 0,1 1,2-3,-2 3,-1-1,1 0,-2 1,2 0,-2 0,1 0,0 0,-1 0,-1 0,1 0,0 0,0 1,-1-1,2 1,-2-1,0 0,1 0,-1 0,0 0,0 0,0 0,0-1,0 1,0-1,0 1,0 0,0-1,-1 0,1 1,1 0,-1 0,0 0,1 0,-1 0,1 0,0 0,0 1,3 0,-2-1,2 2,-3-2,3 1,-2 0,-1-1,1 1,-1-1,0 0,-1 0,1 0,-1-1,0 0,1 0,-1 1,1-2,-1 2,1-2,0 1,0-1,1 1,-1 0,1-1,-1 1,1 0,-1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368 518,'-1'-2,"1"0,-1 2,1 2,-1 0,-1 4,2-2,-1-1,0 1,1 0,0 1,0-1,0 0,0-1,1 1,0-3,0 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390 539,'-2'0,"1"-1,0 1,0 0,-1 0,2 0,-2 0,1 0,1 1,0 0,-1 1,1-2,0 2,1-1,-1 0,1-1,1 1,-1-1,2 0,-2 0,2-1,0 0,-1 0,0 0,0 0,-1 1,0-2,-1 2,0-1,-1 0,0 1,-2 0,1 0,-1 0,1 0,1 0,-1 1,1 0,0-1,1 1,2-1,1-1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443 519,'2'-3,"-2"3,0-1,-2 2,1 1,-1 3,-1 0,-1 1,-1 2,-2 2,2-1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732,'0'-1,"0"0,0 1,0-1,-1 0,1 0,-1 1,1-1,0 0,1 1,0 0,0 0,0 0,1 0,-1 0,1 0,0 0,1 0,-2 0,2 1,0-1,-1 0,1 0,1 0,-1 1,1-1,-1 0,0 0,0 0,1 0,-1 0,0 0,0 0,0 0,-2 0,2 0,-1 0,0 0,0-1,-1 1,0 0,1 0,-1 0,1 0,-2 0,2 0,-1 0,-1 0,1 0,0 0,-1 0,1 0,0 1,0-1,0 0,0 0,1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225 572,'0'-4,"0"0,1 2,0-1,1 2,0 0,4 0,-2 1,1 0,11 3,-8-2,0 1,3 0,-3 1,0-1,1 0,-1 0,-1 0,0 0,-1 0,0-2,-1 1,0 0,-1-1,0 0,0-1,1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373 574,'0'-2,"1"-1,0 1,2 0,1 2,-1 2,-1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33 589,'-1'-2,"0"1,0 0,1 0,0 1,0 0,1 0,1 3,-2-1,1 0,0 0,0 2,1 2,-1 3,0 0,0 0,4 13,-5-20,0-1,0 0,0 0,-1-1,1-1,-3-1,3-1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35 596,'0'-3,"-1"0,1 2,0 1,0-1,1 1,2 0,1 0,0 0,-1 0,0 0,0 1,0-1,0 2,-1 0,2 6,-3-5,-1 0,-1 1,1-1,-3 1,2-1,-4 3,2-4,0 0,1-1,0 1,0-1,0-1,1 0,0 0,0 0,2 0,3 0,1-2,1 2,-1 0,1 1,-1 0,-4 1,1-2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72 647,'0'-1,"0"0,0 1,2-1,5-2,11-6,-14 7,-2 2,0-2,-5-1,0 3,0 0,-7 2,6-1,1 1,0-2,1 2,0-1,0 0,2 0,-1 1,1-2,1 1,0 0,1 0,1-1,0 0,0 0,2 0,-3-1,3 0,-3 0,5-1,-4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120 628,'0'-1,"0"0,0 0,-1 1,0 0,1 1,0 0,1 0,0-1,0 1,1 0,-1 0,0 0,1 0,-2 1,1-1,0 0,-1 1,0 1,-2-1,0-1,0 1,-1 0,0 0,-5 1,5-2,1 0,0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136 601,'0'-3,"-1"1,1 1,0 0,0 0,1 2,0 1,0 1,0-1,0 3,-1-2,1 3,-1-1,1 0,-1 0,0 1,0-2,0 2,0-2,0 0,0-1,0 0,0-1,0 0,0-1,0 0,0 0,0-2,0-1,0-2,0 1,0-2,0 0,1-2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139 599,'-1'-2,"-1"-1,1 1,-3-1,3 3,0-1,-1 0,2 2,1 1,1 1,0-1,1 0,21 13,-20-14,-1 1,0-2,1 1,-1 0,-1-1,1 0,-2 0,3-2,-2-2,-1-1,0 2,0 1,-1-1,0 1,0 0,-1-1,0 3,-1-1,0 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182 627,'1'2,"-1"-1,1 0,0 0,-1 0,1 0,-1 0,0-1,1 0,0 0,0 0,1-1,-1-1,1 1,0-1,0 0,0 0,1 0,-2 0,0 1,0-1,0 0,-1 1,0-1,-1 2,0 0,-5 0,4 1,-1 0,0 1,2-1,-1 1,1-1,0 1,1-1,1 2,0-2,2 0,-1 0,1-1,1 1,-1-1,2 0,-1-1,-1 1,0-1,1 0,-1-1,0 1,-1-1,0 1,0-1,0-1,-1-1,-1 1,0 2,0 0,-3 0,3 1,-1 0,0 0,1 1,-1 2,0-1,1 0,0 3,2 0,2 0,1-1,0-1,-1-3,2 1,-5-1,0-1,0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234 611,'0'-1,"-1"-3,2 4,0 0,6 0,5 0,-5 0,-2 0,2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579,'1'-2,"-1"1,0 0,0 0,0 1,0-1,0 0,0 1,0-1,-1 0,0 1,0 0,0-1,0 1,-1 0,2 0,-2 0,1 0,0 0,0-1,0 1,0 0,-1 0,2 0,-1 0,-1 0,2 0,-2 0,-1 1,2-1,0 1,-2 0,1 0,-1 1,1-2,0 2,-1-1,1 0,0 0,1 0,-1 0,0 0,1 1,-1-2,1 2,0-1,0 0,-1 0,2 0,-2 0,1 1,0 0,-1-1,1 1,-1 1,1-2,-2 3,2-2,-1 0,1-1,1 1,-1 0,0-1,1 1,0-1,0 0,0 1,0 0,0-1,0 2,0-1,0 0,0-1,0 1,0 0,0 0,1-1,-1 1,0-1,1 2,-1-2,0 0,0 0,1 1,-1-1,0 0,1 0,-1 0,1 0,-1 0,0-1,1 1,-1 0,0 0,1 0,-1 0,0 0,0 0,0 0,0 1,0-1,-1 0,1 0,0 0,0 0,0 1,0-1,0 0,0 0,1 0,0 1,0-1,0-1,-1 1,1 0,0-1,-1 1,1 0,0 0,0-1,-1 1,1 1,0 0,-1-1,1 0,0 1,-1-1,1 1,2 0,-2 0,1-1,0 0,-1 0,1 0,0 0,0 0,-1-1,3 1,-3 0,1-1,-1 0,1 1,-1 0,0-1,1 1,-1-1,2 0,-1 1,-1 0,0-1,1 0,3 2,-2-2,-1 1,-1-1,1 0,0 1,0-1,0 1,0-1,-1 0,2 1,0 0,-1-1,0 0,-1 0,1 0,-1 1,1-1,-1 0,0 0,1 1,-2-1,2 0,-1 0,0 0,0 0,0-1,0 1,-1 0,2-1,-1 1,0 0,0 0,1-1,-2 1,2-1,-1 1,1 0,-1 0,2 0,-2-1,1 1,-1-1,1 1,0 0,0-1,-1 1,0-1,0 1,0-1,0 1,0 0,0-1,0 1,0-1,2 1,-2 0,1-1,-1 1,0-1,0 1,-1-1,1 1,0 0,-1 0,1 0,0-1,0 0,-1 1,1 0,0-2,0 2,1-1,-1 0,0 0,1 1,-2-1,2-1,-1 2,1-1,-2 0,2 1,-1-1,0 0,0 0,-1-1,1 2,0-2,0 1,-1-1,0 1,1 0,0-1,-1-1,1 2,0-2,-1 1,1-1,0 1,0-1,0-1,0 2,-1 0,0 0,0 0,0 1,0-1,0 0,0 1,0-1,-1 0,0 1,1-1,0 0,-1 1,0-1,0-2,-1 1,1 0,0 1,1 0,-1 0,0 0,0 0,0 0,0 0,0 0,-1 1,1-1,0 1,-2-1,2 0,-1 1,1-1,-2 0,1 1,0 0,-1-2,1 2,1 0,-2 0,2 0,-2-1,1 1,0-1,-1 0,1 1,1 0,-1 0,1 0,0 0,-2 1,3-2,-2 1,0 1,1-1,-1 0,1 1,-1-1,1 1,0-1,-2 0,0 1,1-1,0 1,1 0,0 0,-1-1,1 1,-1 0,1 0,-1 0,1 0,0 1,0-1,0 1,1-1,0 0,-1 0,0 1,0 0,1 0,-1-1,1 0,-1 0,1 0,0 0,-1 0,1-1,1 1,1-2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47 695,'0'-2,"0"2,1 0,1 0,0 0,1 0,0 0,1-1,-1 0,0 1,1-2,5 1,-5 1,-1-1,-2 1,0 0,0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72 681,'0'-1,"-2"0,1 0,0 1,1 1,0 0,0 2,0-1,0 2,0 0,1 1,-1 0,0 5,0 0,0-6,0 1,0 1,0 0,0-2,0-3,0 2,0-3,-1 0,0-1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71 712,'-2'-2,"0"2,0 0,0 0,0 0,0 2,0-1,0 1,1 1,-1-2,1 0,0 1,0-2,0 2,1-1,0-1,0 1,1-1,0 0,1 0,1 0,0 0,0 0,1-1,-1 1,1 0,-1 0,0 0,-1 0,1 0,-2 0,1 0,1 0,-2 0,0-1,1 0,-2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91 688,'-1'-2,"0"2,1-2,1 2,6 2,-4-2,2 2,4-1,-3-1,-1 0,-4 0,0-1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106 683,'-7'0,"3"2,0 1,3 0,0-1,-1 9,2-7,-1 0,1-1,0 4,1 0,2-2,2 1,-2-5,0-1,0-1,0-1,-2 1,0-1,0-1,0 2,1 0,-2-1,0 0,0 1,0 0,0-1,0 2,0-1,-1 0,0 0,0 0,0 1,0-2,0 1,0-1,0 1,1-1,0 1,1 0,-1-1,2 1,0 0,0 0,1 1,-1 0,1-1,-1 1,1 0,-2 1,1 0,0 0,-2 0,1 1,-2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115 717,'-3'1,"-4"-1,3 0,1 0,1 0,-1 0,2 0,0-1,1 0,-1 0,2 1,-1-1,2 0,1 0,-1 0,1 0,3 1,1 1,2 3,-7-4,0 3,-1 0,-2-2,-3-1,0 0,0 0,-1-2,3-1,2 1,-1 1,1-3,1 2,0 1,1 0,0 1,-2 1,2 0,-2 1,2 0,-1-1,-1 1,2 1,-2-1,1 0,0 0,0-1,-1 1,2-2,-2 1,1 0,1-1,2-2,-3 0,1 0,-1 0,0-1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151 682,'-3'-2,"2"2,-1 0,1 0,0 0,0 0,1 1,0-1,0 0,2 1,0-1,0 0,1 0,0 0,1-1,-1 1,2 0,-2 0,0 0,0 0,0 2,-2-1,1 1,-1 3,-1-2,-1 1,-5 4,0-3,-1-1,4-2,-4-1,4-1,-2 0,1-1,2-1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189 679,'-1'0,"-1"1,-6 5,1-3,0 2,-1-1,-1 1,6-3,2-1,0 0,0 0,0-1,2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198 688,'2'0,"-4"-1,1 1,1-1,-1 1,1 0,0 1,-1-1,1 1,0-1,0 1,1-1,-1 1,1 0,0-1,1 0,0 0,1 0,-2 0,1 0,0 0,-2 0,1 1,0-1,-1 1,0-1,-2 2,1-2,0 1,-2 0,1 0,-1 0,1 0,0 0,-1 0,1 0,-1 0,1 0,0-1,0 0,0 1,0 0,0-1,1 1,0-1,1 0,-1 0,4 1,1-1,2 0,-3 0,1 0,-1 0,1 0,-1 0,-1 0,1 1,-1-1,1 0,-2 0,0 0,0 0,-3 0,1-1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187 706,'-1'0,"0"0,1 2,6 4,-4-4,0 1,0-1,-1 1,1 0,1 3,-2 1,-1-3,0-1,-1 0,-1-2,-8 0,8-2,-1-1,1 1,0-1,0 0,1 0,0-2,1 3,0-1,3 0,-1 1,2 0,0 0,2 0,-1-1,3 2,-3 0,2 0,-1 0,0 0,-2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735 755,'0'-1,"1"-1,-1 2,1-1,-1 0,0 0,1 1,0 0,-1 0,1 0,0 0,0 0,0 1,0 0,-1 0,2-1,-1 1,-1 0,1-1,0 0,-1 1,1 0,-1-2,0 0,0 1,0-1,0 0,0 0,-1-1,1 2,0-2,0 1,0 0,0 0,1 0,0 0,0 0,-1 0,0 1,2-1,0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810 105,'0'-1,"0"0,0 0,0 2,-4 1,3-1,-1 0,-1 0,0 1,1 0,0-2,-1 2,1 0,0-1,-1 1,0 1,0-1,-1 0,2 0,-2 0,1-1,-2 2,2-1,-1 1,-1 0,0 0,0 0,-2 1,2 0,-7 3,6-2,2-1,-2 1,2-2,-1 1,2-1,-1 1,1-1,-1 1,1-1,-1 0,1 0,-2 1,2-1,-1 0,0-1,-1 1,1 0,-1 0,1-1,-3 1,3 0,-1-1,1 1,0-2,1 0,0 1,2-1,-2-1,3 1,-2-1,2 1,0-1,0 0,1 0,0 0,-1 0,1 0,0 0,-1-1,1 0,-1 1,0-1,0 0,0 0,1 0,-1 0,1 0,-1-1,0 2,0-1,0 1,-1 0,-1 1,0 0,0 1,0 0,0-1,-1 1,1 0,0 0,1-1,0 0,0 0,1-1,0 1,2-1,-1 0,3-1,-1 1,0-1,0 0,-1 1,1 0,-1-1,1 1,-2 0,0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261 708,'-2'2,"0"-2,1 3,-1-2,-1 3,0 0,1-1,0 0,0 1,-1-1,1-1,-1 1,0 1,-1-1,1-1,-1 1,-1-1,0 0,0-2,0 1,-1-1,0 0,1 0,0-1,-2 0,2 0,-2-2,1 0,0 1,1-1,-1-1,1 1,-1-2,1 1,-1-1,2 1,-3-2,2 2,-1-3,0 2,-1 0,2 0,-2-2,3 3,-1-3,2 1,0-1,1 1,2-1,0 0,6-9,-1 8,-1 0,5-3,-3 3,5-3,-2 2,2-2,0 2,15-12,-10 11,0 0,0 3,-2 1,3 0,21 1,-18 9,-10 0,-3 0,1 4,-1-1,-2 3,-1-1,1 13,-6 3,-4-1,-13 26,10-37,5-8,-8 4,-12 3,19-11,-1-1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426 308,'3'1,"-1"0,0 0,5-1,-3 1,1 0,5 0,16-1,-18 0,-2 0,1-1,0 1,1 0,-2-1,1 1,-1 0,2 0,-3 0,4 1,-4 0,2-1,0 0,7 1,-6 0,0-1,-1 0,2 0,-1 0,-1-1,3 0,-2 0,9-1,-9 1,0 0,0 0,0 0,-1 1,-1-1,0-1,0 2,-1 0,0-1,-1 1,0 0,-2 0,0 0,1 0,-1 0,-1 0,0 0,0 1,-1-1,0 1,-1 0,0 0,0-1,0 1,0 0,1-1,-1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254,'2'0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369 285,'-8'6,"-1"2,3-2,-5 10,6-6,2-3,0 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485 192,'0'-2,"-1"-1,1 1,-1-1,0 1,1 0,-2-2,1 3,-1-1,2 1,-2-2,-1 1,3 1,-2 0,0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548 146,'-7'-3,"4"1,-2 0,1 0,-1 1,1-1,-2 2,1-1,-1 0,0 1,1 0,-6 0,7 1,-1 0,0 0,0 0,0 1,-1 0,2 0,-1 1,-1 0,1 0,0-1,-1 3,2-2,-3 1,2 0,-1 1,1-1,-6 5,4-3,2 0,-1-1,1 0,0 1,2-2,-2 3,1-2,0 0,2 0,-2 2,1-3,1 2,-1 0,0 0,1 0,-1 0,2-1,-4 8,3-6,1-2,-1 7,1-5,1-1,0 0,0 0,0 0,0 0,1 0,-1 1,2-2,-1 0,1 1,0-1,1 1,-1-1,3 5,-1-5,-1 0,0 1,1-1,0 0,0 0,5 4,-4-3,0-3,0 2,0-1,1 1,-2-2,3 2,-2-1,1-1,-1 1,1-1,-1 0,2 1,0-1,0 0,-2 0,3 0,-1-1,8 2,-8-2,1-1,0 0,-1 1,1-1,0 1,8 0,-1 0,-5-1,-2 0,1 0,0-1,0 0,-1 0,22 0,-22 0,2 0,-3 0,4-1,-4 0,1 0,1 0,5-2,-5 1,-4 1,3-1,-2 0,1-1,0 1,0-1,-2 0,3-1,-1 1,-1-1,0 1,2-2,-3 1,2-1,0 0,0 0,-2 1,7-7,-6 4,-2 2,1-2,-1 2,0-3,-1 2,0-1,-1 1,3-8,-2 5,-1 3,-1-1,1 1,-2-1,0 1,1-2,-1 3,0-2,-1 0,1 1,-1 0,-1-2,2 4,-2-3,0 1,-1-6,0 7,2-1,-2 0,-2-4,2 6,0-1,0 0,0 0,-1 0,1 0,-1 0,0 1,1-1,-2-1,1 2,-1-2,0 2,0-2,1 2,-2-1,1 1,-1-1,-1 0,1 0,0 2,-1-1,0-1,-8-2,8 4,0 0,-2-1,2 1,-1-1,-1 1,2 0,-1 1,-1-2,1 2,-1-1,0 1,-1 1,2-1,-3 1,2 0,-2 1,1 0,-1 0,1 0,-1 0,0 1,0 0,2 0,-2 0,3 0,-2 1,2-2,0 2,2-2,-2 2,3-1,-1 1,2 0,0-1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574,'0'-1,"-1"0,1 0,0 0,0 0,0 1,-1-1,0 0,1 0,-1-1,0 2,1-1,-1 0,1 1,-2-1,1 0,0 0,0 1,0 0,0-1,-1 0,0 1,1 0,-3-2,1 2,1 0,-1-1,1 1,-1 0,-1-1,1 1,-3-1,3 1,-1 0,1 0,0 0,0 0,-2 0,3 0,-3-1,3 1,-2 0,1 0,-1 0,2 0,-2 0,1 0,-1 0,1 0,-2 0,3 0,-3 0,1 1,1-1,-2 0,0 1,2 0,-1 0,0-1,0 1,-5 1,6-1,-1 0,0 1,0-1,1 0,-2 1,1-1,-1 1,0 1,0-1,1 0,0 0,0 0,0 1,0-1,0 0,2 1,-1-1,0 0,1 1,0-1,-1 1,1-1,1 0,0 1,-2 0,2 0,0 0,-2-1,2 1,0 0,-2 1,2-2,-1 2,1-1,-1 0,1 0,-1 1,1-1,-1 1,1-1,0 0,0 0,0 1,0-2,1 2,-1-1,1 0,-1-1,1 1,0 0,0 0,0 0,0 0,0-1,0 1,0 1,0-1,0 0,2-1,-2 1,3 3,-1-3,2 2,-2-2,0 0,1-1,0 1,0 0,0 0,-1-1,2 1,-2-1,2 1,0-1,-1 0,0 0,1 1,0-1,0 1,0-1,-1 0,9 4,-7-3,-2-1,2 1,-1-2,1 1,-2-1,7 3,-6-2,0 0,2 0,-3-1,1 1,1 0,-2 0,1-1,1 1,-3-1,3 1,-1 0,0-1,0 0,1 1,-2-1,3 0,5 0,-6-1,3 0,-3 0,2 0,-1 0,1-1,-2 0,3 1,-3 0,0-2,5 1,-6 1,1-1,-2 0,5 1,-5-1,1 1,0-1,-1 0,1 1,1 0,-1-1,0 1,1-1,-1 1,1 0,0-1,-1 0,1 0,0 1,0-1,0 0,0 0,-1 0,0 0,0-1,0 1,0 0,0-1,-1 1,0 0,-1 0,1-1,0 1,2-1,-3 1,1 0,-1 0,1 0,0 0,-1 0,2 0,-1 0,0 0,4-2,-5 2,1 0,0 0,0-1,0 1,0 0,-1-1,0 1,1-1,-2 0,2 1,-1-1,1 1,-1-1,3 0,-1 1,-2-1,1 2,0-2,0 1,0 0,0 0,-1 0,1 0,0-1,0 1,-1-1,1 1,-1 0,0-1,0 0,0 0,-1 0,0 0,2-3,-2 3,0 0,0 1,0-2,0 2,0-2,0 1,-1-1,1 2,0-2,-1 2,1-2,0 1,0 0,-1 0,0-1,0 1,0 0,0 0,0-1,0 2,0-2,0 1,0 0,-1 0,0-1,0 1,1 0,-2-1,2 1,-1-1,0 1,0-1,-1 1,1-1,0 1,-1 0,1-1,-1 1,0-1,-1-1,1 1,-1 1,2 0,-2 0,2 0,-2 0,1 0,0-1,0 1,-1 0,1 0,-1 0,1 0,0 0,-1 0,-1-2,1 2,1 0,-1 0,1 1,-1-1,1 0,-2 0,2 0,-2 1,1-1,0 0,0 1,0-1,0 0,0 1,-1-1,2 1,-1 0,0 0,0 0,-3-1,4 1,0 0,-1-1,1 2,-1-1,0 0,1 0,0 0,-1 0,0 0,-1 0,1 0,0 0,1 1,-5-2,5 1,-2 1,1 0,0-1,1 1,-1-1,0 1,1 0,-1 0,0 0,1 0,-1 0,0 0,1 0,-1 0,1 0,-1 0,1 0,-1 0,1 0,0 0,-1 0,1 0,-1 0,1 0,-1 0,1 0,0 0,-1 0,2 0,-1 1,0-1,0 1,-1-1,1 0,-1 1,0 0,0 0,0-1,0 0,-2 1,2 0,-1-1,-1 0,1 1,0-1,-7 2,5-2,0 0,0 1,0 0,-2 1,2-1,-2 2,0 0,0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387 326,'-2'-7,"2"4,0 2,19-2,-13 2,56-3,-43 4,-11 0,11 0,-2 1,-8-1,0 0,0 0,-1-1,0 1,9-1,-10 1,-1-1,2 1,-2 0,0-1,-1 1,0 0,-1 0,0 0,-1 0,-1 1,0-1,-1 0,0 0,-1 1,1-1,-3 0,1 0,0 0,-1 0,-1 0,1 0,-1-1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424 445,'-1'-2,"0"0,1 0,0 1,0 1,0-1,1 1,1 0,1-1,1 1,2-1,-1 1,4-2,-1 2,2 0,0 0,2 0,-2 0,6 0,-5 0,5 0,-4 0,3 1,-3 0,3 0,-3 0,13 0,-14-1,-1 0,1 0,-2 0,1 0,-2 0,0 0,-1-1,1 0,-1 0,0 1,-1-1,0 0,-1 1,0-1,-2 0,1 1,-1 0,1-1,-3 0,-1 0,-1 1,-1-1,0 0,0 1,-1 0,0 0,0 0,1 0,-2 0,1 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57 217,'0'-3,"0"-2,0 3,0-1,0 2,0-1,0 1,0 0,0 1,1 0,0 1,1 3,-1-3,-1 3,0-1,0 1,0-1,0 2,0-1,0 1,-1 0,-1-1,2 1,-1-1,1-2,0 3,-1-3,1 0,0 0,1 0,-1 0,1-1,0 0,1-1,-1 1,1-1,0 0,0 0,1-1,-1 0,0 0,0-2,0 2,0-1,0 0,0 0,-1 0,1 1,-2 0,2 0,-1 1,0 0,-1 2,1-1,-1 1,1 0,-1 1,0-1,0 1,0-2,-2 1,1-1,0 1,-1-1,0 1,0-2,0 0,0 1,-1 0,1-1,0 0,0 0,0 0,1 0,0-1,0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460 228,'0'-2,"-1"0,0 1,1 1,-1 0,1 1,-1-1,1 2,0 0,-1-1,1 2,0 0,0 0,0 1,0 0,-1-2,0 3,1-3,0 3,-1-2,1-2,0 0,0 1,0-1,0-1,4 0,-2-2,0 1,2-4,-2 3,0-1,0 1,0 0,-1-1,1 1,-2 0,1 1,-1 0,0 0,0 1,0-1,-1 1,1 0,-2 1,1 1,1-1,0 1,0 0,0 1,0-1,0 0,1 2,0-3,0 1,1-1,-2-1,2 1,-1-1,1 0,-1-1,1-1,-1 0,0 1,0-2,0 1,1-1,-1 1,1-3,-2 3,0 0,0 1,0-1,0 2,0 0,-2 0,2 2,-2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115 221,'-2'-4,"2"4,-1-1,0 1,0 0,1 1,-1 1,0 0,1 2,0-1,0 1,0 0,0 0,0-1,0 5,-1-4,1-1,-1-1,1 2,-1-2,-1 1,2-1,-1 0,0 0,1 0,0 0,0-1,0 1,0-1,2 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128 269,'-7'-9,"6"9,0 0,0 0,1 3,0-2,0 0,1 1,0-1,-1 1,1-1,1 1,-2-1,1-1,0 0,-1 0,2-2,-1 1,1 0,-1 0,0 0,-1 0,1-1,-1 2,0-1,0 0,-1 0,1 1,-2-1,1 1,0-1,0 1,0 0,0 0,1 1,0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156 260,'-1'0,"0"-1,0 0,0 1,1 0,0 2,0-1,0 2,0-1,0 0,0 0,0-1,0 0,0 1,0-1,0 0,0 0,1 0,0 0,-1 0,1 0,0 0,0-1,1 1,0 0,0-1,-1 0,1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193 251,'-2'-6,"2"4,-1 2,-1-1,2 1,-1 0,1 1,-1 0,1 1,0 0,-1 1,1-1,-1 1,0 0,0 3,0-2,1-2,0 2,-1-2,1 1,0-1,0 1,0-1,0 0,0-1,-1 1,1 0,0-2,0 1,1 0,0-1,0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220 258,'-7'-6,"5"5,-1 1,0 0,1 0,-2 2,3 0,-1-2,2 1,-1 0,1 0,-1-1,1 0,0 1,0 0,1-1,0 2,-1-1,2 0,-1 0,1 1,0-1,1 1,-1-1,1 0,0 0,0 0,0 0,2-1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272 224,'2'0,"-5"0,3-1,0 0,1 1,0 0,-1 1,1-1,0 0,0 0,-1 0,1 0,0 0,-1 1,1-1,0 0,0 0,1 0,-1 0,0 0,1 0,0 0,-1 0,2-1,-2 1,2 0,-2 0,1 0,0 0,1 0,-2 0,2 0,-1 0,1 0,-1 0,0-1,0 1,2 0,-2 0,1 0,-1-1,1 1,0 0,1 0,-1 0,-1 0,2 0,2 0,-4 0,1 0,0 0,0 0,0 0,3-1,-3 1,1 0,-1 0,1 0,-1 0,1 0,7 1,-7-1,-1 0,1 0,-2 0,3 0,-2 0,1 0,-1 0,1 0,-1 0,2 0,-3 0,3 0,-1 0,0 0,1 0,-1 0,1 0,3 0,-3 0,-1 0,1 0,-1 0,0 0,0 0,1 0,-1 0,1 0,-1 0,0 0,1 0,0 0,-1 0,1 0,0 0,1 0,-2 0,2-1,-1 1,1-1,-1 1,0 0,0 0,1-1,-3 1,7-1,-5 1,-1 0,-1 0,1 0,-1 0,0 0,1 0,-1 0,0-1,0 1,1 0,-2 0,4-1,-3 1,0-1,-1 1,0 0,0 0,0-1,0 1,-1-1,1 1,-2 0,1 0,0 0,-1-1,-1 1,0 0,1 0,-1 0,-1 0,1 1,0-1,-1 0,1 0,-1 0,0 0,-2 0,1 0,0 0,0 0,1 0,-2 0,1 0,-2 1,2 0,-2-1,1 1,-2 0,1 0,-6 0,5 0,0-1,-1 0,2 0,-3 1,1-1,0 0,0 0,-1 0,1 0,-1 0,0 1,0-1,-8 0,8 0,0 1,-1 0,1 0,-1-1,1 0,1 1,-2 0,0-1,1 0,-1 1,0-1,2 0,-4 0,3 0,-2 0,2 0,-9 0,6 0,3 0,-1 0,1 0,0-1,1 1,-1 0,2 0,-2 0,2 0,-1-1,1 1,0 0,0 0,-1 0,1 0,0 0,1-1,-1 1,0 0,1 0,-1 0,1 0,1 0,-2 0,2 0,0 0,0 0,0-1,2 1,-2-1,3 1,-2-1,1 1,1 0,-1-1,1 0,0 1,1 0,-1-1,0 1,1-1,0 1,0 0,-1 0,1-1,1 1,-1 0,0-1,1 0,-1 1,0-1,1 0,-1 0,0 0,0 0,0-1,0 1,0-1,0 0,0 1,1-2,-1 1,0 1,1-2,-1 2,0 0,0-2,0 2,1-1,-1 0,1 0,-1 0,0-1,1 1,-1 0,0-2,0 2,0 0,0 0,0 1,0-1,0 1,0-1,0 0,0 2,0-2,0 1,0 0,1 0,0 0,-1-1,1 0,-1 2,1-2,-1 1,1 0,-1 0,0 0,0 0,1 0,-1 0,1 1,-1-1,0 1,0-1,1 0,0 1,0 0,-1 0,2 0,-2 0,2 0,-1 0,1 0,-1 0,0 0,1 0,0 0,0 0,0 0,0 0,1 0,-1 0,2 0,-1 0,0 0,2 0,-1 0,-1 0,3 0,-1 1,0-1,1 0,-1 1,1-1,1 0,-1 0,1 0,0 0,1 0,-1 0,2-1,-3 1,3-1,-1 1,0 0,0-1,2 0,-3 1,3-1,-1 1,8-1,-6 0,-4 1,5 0,-3 0,1 0,-2 0,3-1,-4 1,4-1,-2 1,1-1,-3 0,4 1,-4 0,2-1,0 1,-1-1,0 1,1 0,-2 0,2 0,-1-1,7 1,-7 0,-2 0,2 0,-2 0,1 0,-2 0,3 0,-4 0,2 0,-1 0,0 0,-1 0,2 0,-3 0,1 0,-1 0,0 0,0 0,0 1,-1-1,0 1,0-1,0 1,0-1,-1 0,1 1,-1 0,0-1,1 1,-2 0,2 0,-1 0,0 0,0 0,0 0,0 1,0-1,0 1,0-1,1 1,-1-1,0 1,0-1,0 1,0 0,0 0,0 0,0 0,-1 1,2-1,-2 1,1 0,0 0,0 0,-1 0,1-1,0 1,-1 0,0 0,1-1,0 1,-1 0,1 0,-1-1,0 0,0 1,0-1,0 0,0 0,0 0,0 0,0-1,-1 1,0-1,0 1,1-1,-1-1,0 2,1-2,-1 1,-1 0,1-1,0 1,-1-1,1 0,-1 1,0-1,1 1,-1-1,0 0,-1 0,1 0,-4 0,2 0,0 0,0-1,0 1,-1-1,2 1,-8-1,6 0,-1 1,-2-1,2 1,-2 0,0 0,0 0,1 0,-2 0,2 0,-2 0,0 0,2 0,-1 0,-2 0,3-1,-3 1,2-1,0 1,0-1,-1 0,2 1,-1 0,0-1,1 1,0-1,-6 1,4 0,4 0,-8 1,5 0,3-1,-1 0,0 0,1 1,0-1,0 0,-3 0,4 0,1 0,1 0,-1 0,1 0,0-1,0 1,1 0,-1 0,2-1,0 1,2 1,1-1,-2 0,1 0,0 1,1-1,-1 0,1 0,1 1,1-1,-1 0,0 0,0 0,0 0,0 0,0 0,2 0,-1 0,6 0,-5 1,0 0,2 1,-2-1,2 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94,'0'-6,"0"4,0 0,0-3,0 4,0-1,0 0,1 1,0-1,-1 1,1-1,0 0,0 1,-1-1,0 1,0 0,0-1,-1 1,-1 0,1 0,-2 0,0 0,0 1,-1 0,-1-1,1 1,-1 0,1 0,-1 0,-4 0,5 0,-1 0,1 0,0 1,0-1,0 1,-6 1,1 2,4-2,0 0,1 0,-1 0,0 1,0 0,2 0,-1-1,1 1,-1 0,1 0,1 0,-1 0,1 0,0 0,1 1,-1-2,1 2,0 0,0 0,0-1,1 1,-1 1,1-1,0 0,0 0,0 1,0 0,0 0,0-1,0 0,1 1,-1-1,1 2,0-2,-1 1,1 0,0-1,0 0,1 1,-1-1,1 1,0-2,0 1,0 0,1 0,3 2,-3-2,0 0,0-2,1 2,0-2,0 2,0-2,1 1,-1-1,2 1,4 1,-5-2,0-1,1 1,1-1,-2 1,8 0,-6-2,-1 1,2 0,-2-1,2 0,-2 0,1 0,-1 0,2 0,-2 0,1-1,-1 1,0-1,0 1,1-2,-1 2,1-3,-1 3,1-2,-2 0,3 0,-2 0,2 0,-2 0,1-1,-1 1,1 0,6-4,-8 3,-1 0,1 0,0 0,-1 0,-1-1,0 1,0-1,-1 1,0-1,-1 0,0 0,0 0,0 0,-1 0,1 0,-1 0,0 0,0 1,0-1,1-1,-1 2,0-1,0 0,0 1,-1-5,0 4,0 1,0-1,-1 1,0-1,-1 0,0 0,1 1,-3-1,2 1,-1-1,0 1,0 0,0 0,-1-1,-5-2,4 3,1 0,-5-2,5 2,0 1,0-1,1 1,0 0,-2 0,3 0,-2 1,0-1,-5 0,5 1,-1 0,1 0,-2 1,0-1,1 1,-1 0,0 0,-1 0,1 0,0 0,2 0,-3 0,3 0,-1 0,1 0,1 0,0 0,0 0,1 0,0 1,0 0,0 0,1 0,0 0,0 0,0 1,-1 0,0 0,-3 4,4-3,-1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970 231,'-1'0,"1"2,1-2,0 3,0-2,2 1,-1 0,1 0,0-1,11 6,-9-5,-2-1,0 0,0 2,3-1,-3 0,0 0,-1-1,0 2,1-1,-2-1,4 3,-1 1,-1-4,-1 0,0 1,-1-1,1 0,0 0,0 0,-1 0,1-1,-2 0,2 0,-1 0,-1 0,1 0,-1 0,1-1,-1 0,0 0,0-1,0 0,0 1,0 0,0-1,0 1,0 0,-1 0,0 0,1 0,-1 0,0 1,0 0,1 1,1 0,0 0,0-1,0 1,5 3,-4-2,1-1,-2 1,2 0,-2-1,1 1,-1 0,1-1,-2 0,0 1,0-1,0 0,0 0,-3-1,1 1,-1 1,0-2,-1 1,1 0,-1-1,1 0,-1 0,2 0,0 0,0 0,0-1,2-1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272,'0'-2,"0"0,2 2,0 2,-1-2,2 0,0 1,1-1,-1 1,1-1,-1 0,1 0,0 0,-3 0,-1 0,1 0,-2 0,0 0,0 0,-2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275,'-1'1,"-1"0,1 0,1 1,0-2,-1 2,1 0,-1 0,1 0,0 1,0-1,-1 2,0-2,1 1,-1-1,1 1,0-1,-1 1,1-1,0 1,-1-1,1 1,-1-2,0 1,1-1,-1 0,1 0,0-1,1 0,0-1,0 0,0-1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500 265,'-1'-2,"1"1,1 1,1-1,0 0,0 1,1-2,-1 2,0-2,-1 1,1 0,-2 0,0 0,1 0,-1 1,0-1,-1 0,0 0,0 1,0-1,0 1,-1 0,1 1,0-1,0 1,0 1,0-2,0 2,1-1,-1 0,1 0,0 1,0 0,0-1,0 1,1-2,-1 1,1 0,0-1,1 0,1 0,-2 0,1 0,-1 0,0-1,1 0,0 0,-1 0,1 0,-1-1,2-1,-2 2,0 0,0 0,0 0,-1 1,1-1,-1 0,-1 2,1-1,-1 1,1-1,-1 0,0 1,1 0,0-1,0 1,0 0,0-1,0 1,1-1,0 0,0 0,-1 0,2 0,-2 0,2-1,-2 1,1-1,0 0,0 1,-1-1,0 0,0-1,0 1,0 1,-1-1,-1 1,2 0,-1 0,0 0,0 0,0 0,1 1,0-1,0 1,0 1,0-2,0 0,1 1,0 0,0-1,0 0,1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302,'2'-1,"0"-1,-1 2,1 0,-1 0,1 0,0 0,0 0,1 0,1 0,-2 0,2 0,-1 0,1 0,-1 0,0 0,0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1189 290,'0'-1,"0"0,0 0,0 1,0-1,0 0,-2 1,1 0,0 0,0 0,0 0,-1 0,1 0,-1 1,0 0,1 0,-1 0,0 0,0 1,0 0,1 0,-1-1,2 1,-2 1,2-2,0 1,0 0,0 0,1 0,0 0,1 0,-1-1,1 1,3 0,-3-1,0-1,0 0,1 0,-1 0,2 0,-2 0,1-2,-1 2,2-3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 291,'-1'-2,"0"1,0 1,0 0,0 0,0 1,1 0,0 1,0-1,0 1,0 0,0 0,0 0,0 0,0-1,1 2,-1-1,0 0,-1-1,1 0,-1 0,0 0,0 0,1-1,-1 0,0 1,1-1,0-1,0 0,0 0,0-2,0 1,0 0,0-1,0 1,0-1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294,'-2'-2,"1"1,1 0,-2 0,2 1,-1-1,2 1,0 0,1 0,0 1,0-1,0 1,1 0,-1 0,0 1,0-1,1 1,-2 0,4 2,-4-2,0 0,1 0,0 0,-1 0,0 0,0-1,1 1,-1 0,0-1,0 0,1 0,-1-1,0 1,0-1,0 0,0 0,-1 0,1-1,-1 1,2-2,-2 1,1-1,0 0,0-1,0 1,0-2,0 1,0 0,0 0,1-1,-1 1,0-1,-1 2,2-1,-2 1,1-3,-1 3,0 1,0 0,0 0,0 2,0 0,1-1,-1 0,0 1,0 0,0 0,0-1,0 1,0 0,0-1,1 1,-1 1,0-2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345,'1'0,"-1"0,1 0,0 0,2 1,-1 0,0 0,1 0,1 0,1 0,-1 0,2 0,-1-1,7 2,-6-2,1 0,0 0,-2 0,3 0,-2 0,2-1,-3 0,2 1,7-3,-9 3,2-1,-2 0,1 1,-1-1,1 1,-1-1,0 1,-1 0,0 0,0-1,0 1,-2 0,2 0,-2 0,1 0,-2 0,0 0,1 0,-1 0,-3 0,0-1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964 217,'2'0,"-4"-1,2 0,0 2,0 0,0 0,0 0,0 1,-1 1,1-1,-1 2,-1-1,2 0,-2 0,0 4,1-3,0-1,0 2,0-3,1 1,-1-2,1 0,0 1,0-1,0-1,0 0,0-1,1-1,0 1,-1-1,1 0,0-1,-1 1,2-2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955 239,'-1'-1,"-1"-1,1 1,1-1,-1 2,1-1,0 0,1 1,1 0,-1 0,2 0,0-1,0 1,1 0,1 0,-2 0,2 0,-1 0,4 0,-3 1,-2-1,1 0,1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256,'-1'-5,"1"5,2 2,0-1,1 1,-1 0,2 0,-1 0,4 3,-4-3,-1-1,1 1,-1 1,0-2,0 0,0 2,2 1,-3-3,0 1,1-1,-2 0,2 1,-1-1,1-1,-1 1,1 0,-2-1,2 1,-2-1,1 0,0 1,-1-2,-1 0,0 1,-1-1,1 0,-1 1,0 0,-1 0,1-1,-1 1,-2 0,1 0,2 0,-1 0,0-1,1 1,-1-1,1 1,0-1,0 0,0 0,0 0,-1 1,1-1,-2-1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793 207,'-3'-3,"2"3,0-1,1 0,-1 1,0 0,2 1,0 0,-1-1,2 0,-2 1,3 0,-2-1,2 1,3-1,-2 1,1-1,-1 1,2-1,0 0,0 0,0 0,8 0,-6 0,0 0,-1 0,0-1,1 1,0-1,-1 1,0 0,0 0,-2-1,3 1,-3 0,1 0,-1 0,-1 0,0 1,0-1,-2 0,0 1,0-1,-1 1,0-1,-1 0,-1 0,-1-1,-2 1,1-1,-4 1,3 0,-4-1,1 1,-1-1,0 1,-3 0,4 0,-5 1,3 0,-2 0,4 0,-5 0,5 0,-1 0,1 0,0 0,2-1,0 1,1 0,-2 0,4-1,0 0,1 0,1 0,1 0,2 0,0 0,7 0,-3 0,-1-1,3 0,-2 0,13 1,-11-1,1 1,0-1,-2 1,3 0,-3 0,0 0,-1 0,1 0,-3 0,1 0,-3 0,1 0,-2 1,-1-1,0 1,0-1,-3 0,0 0,-1 1,0-1,-3 1,0 0,-1-1,-10 1,9 0,-4-1,3 0,-1 1,0-1,-1 1,2-1,-2 0,3 0,-6 0,9 0,2 0,0-1,2 1,0 0,0-1,3 1,2 0,-1 0,3 0,15-2,-13 2,1-2,0 1,0 1,1-1,-3 0,4 0,-3 1,1-1,-1 1,-1 0,-1 0,-1 0,0 1,0 1,-3-1,-2 0,0 1,-2-1,-1 1,-3-1,-1 0,1 1,-5-2,4 2,-5-2,3 1,-2-1,3 0,-2 1,5-1,0 0,2 1,1-1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760 219,'0'-2,"0"1,0 0,0 0,1 1,-1 0,1 0,0 1,0-1,1 1,-2 0,2-1,-1 0,1 0,0 0,1 0,-1 0,1 0,-1-1,1 0,1 0,0 1,0-1,1 0,1 1,-1 0,1-1,1 0,0 0,-2 1,3 0,-2 0,2 0,-1 0,0 0,0 0,1 0,-1 0,1 0,-2 0,2 0,-1 0,1 1,-2-1,3 1,5 0,-7 0,1-1,-1 1,0-1,-1 0,2 0,-3 0,1 0,-1 0,1 0,-3 0,2 0,-2 0,0 0,-1 0,1 0,-2 0,1 0,0 0,-1 0,-1 0,1 0,-2 0,0 0,0-1,0 1,1 0,-1-1,0 1,1 0,-1 0,0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552 233,'0'-1,"0"0,-1 2,1 0,0 0,0 0,0 3,0-2,0 0,0 0,0 0,0 1,0-1,0 0,-1 0,1 0,0 0,-1 0,1-1,0 0,0 0,0 0,1 0,-1 0,2-1,1 0,-2 0,1 0,0-1,0-1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999 381,'0'-1,"0"0,0 0,0 2,0 0,0 1,0 0,0-1,-1 3,0-1,1-1,0 0,-1 1,0-1,1 0,0 1,0-2,0 2,0-2,0 1,1 0,-1-1,1 1,-1-1,0 0,0 0,0-1,1 0,-1 1,1-1,-1 0,1-1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389,'0'-4,"1"3,-1 0,1 1,0 0,-1 0,2 0,-1 0,4 0,-3 1,1-1,-1 0,0 0,4 2,-5-1,1-1,-1 1,0 0,0 0,0 1,0-2,-1 3,1-2,0 1,-1 1,0-1,0-1,0 1,0 0,-1-1,1 1,-1-1,1 0,0 2,0-2,-1 1,0 0,0-2,0 1,1-1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416,'-2'0,"1"0,0 0,0-1,1 0,-1 1,0-1,2 1,0 0,0 0,1 0,0 1,1-1,-1 0,1 0,0 0,0 0,0 0,-1 0,2 0,-2 0,1 1,-1-1,2 0,-2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410,'0'-1,"0"-1,0 1,0 1,0-1,0 0,1 1,0 0,1 0,0 0,0 0,1-1,-1 1,0-1,1 1,-1 0,0 0,1 0,-1 0,0 0,0 1,0-1,0 1,2-1,-3 0,1 1,-1-1,0 1,0-1,-1 0,0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393,'3'-1,"-2"1,0 0,0 0,1 0,0 0,0-1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394,'2'0,"-4"1,2 0,0-1,0 2,0-1,0 1,0 1,0-1,0 0,0 0,0 0,0 0,0 0,0 0,0 0,0 0,0-1,0 1,0-1,0 0,0 0,0-1,1 0,-1 0,0 0,2-2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402,'1'-1,"-1"-1,1 1,1-1,-2 2,2-2,-1 2,1 0,0-1,1 1,0 0,0-1,0 1,0 0,-1 0,1 0,-1 0,0 1,-1-1,1 1,-2 0,1 0,-1 1,1 1,-1 1,0-1,0-2,0 1,-1 0,0 1,1-2,-1 0,-1 0,2 0,-2 0,2-1,-2 1,1-1,-1 1,0-1,0 0,1 0,-1 0,0 0,0-1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 421,'-2'0,"1"0,0-1,1 1,-1 0,0-1,2 1,1 0,-1 0,1 0,1 0,-1 0,1 0,0 0,0 0,0 0,0 0,-1 0,1 0,1 1,-1-1,-2 0,1 0,0 0,-1 0,0-1,-1 0,1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410,'1'-1,"0"0,0 1,0 0,1 0,0 0,1 0,-1 0,1 0,1 0,-1 0,-1-1,1 1,-1 0,0 0,1 0,-1-1,-1 1,0 0,0 0,-1 0,1 0,-1-1,-1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404,'-2'0,"2"0,-1-1,0 0,1 0,0 1,0-1,0 0,0 1,0-1,1 0,0 0,0 1,0 0,0 0,0 0,1 0,-1 0,-1 0,1 0,1 1,-2 0,1 0,0-1,1 1,-2 0,2-1,-1 1,0 0,0 0,0-1,0 0,0 1,-1 0,1-1,-1 0,0 1,0 0,-1 0,-1 0,0 0,-1 1,1-1,-1 1,0-1,1 0,1 0,-1 0,1 0,0 0,1-1,-1 1,1-1,1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582 235,'0'-1,"0"1,-2 0,0 0,-1 2,1 0,-1 0,1 0,-1 1,1-2,0 1,0 0,0-1,1 1,-1-2,0 1,1-1,0 1,0-1,0 0,3-1,-1 0,0 1,2 0,-1 0,1 0,0 0,0 0,-1 0,4 0,-4 0,0 0,-1 0,1 0,0 1,-1 0,-2-1,0 0,-1 0,1 0,-1 0,1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392,'1'0,"-1"-1,2 1,-2-1,0 1,1-1,0 1,0 0,1 0,1 0,-2 0,1 1,0 0,0-1,0 1,0-1,0 0,0 1,0 0,-1-1,0 1,1 0,-1-1,0 1,0 0,1 1,-2-1,1 1,-1-1,1 1,-1-1,0 0,0 1,0 1,0-2,-1 1,0-2,0 2,0-2,-1 1,0 0,-2 0,2 0,0-1,-1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421,'1'-1,"-1"0,0 0,0 1,0-1,1 0,0 1,-1 0,2 0,0 0,0 0,0 0,1 0,-1 0,2 0,-2 0,1 0,-1 0,1 0,-2 0,1 0,-1 0,2 0,-2 0,0 0,0 0,1 0,-2 0,1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421,'1'0,"-1"0,5 0,-4 0,2 0,-1 0,2 0,-2 0,1 0,0-1,1 1,-2 0,1 0,0-1,0 1,-2 0,2 0,1 0,-2 1,-1-1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950 398,'-2'-1,"1"0,0 1,1 0,-1 0,1 0,1 1,-1-1,1 0,0 0,0 0,1-1,0 1,0 0,1 0,1 0,-1 0,2-1,0 1,0 0,0 0,1 0,-1 0,3 1,-2-1,1 0,0 0,1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414,'1'0,"0"-1,0 1,0 0,0 0,1 0,-1 0,1 0,4 0,-2 1,-1-1,2 1,0-1,0 1,0-1,0 0,-1 1,1 0,0-1,-1 0,0 0,0 1,-1-1,0 0,1 0,-2 1,0-1,2 0,-2 1,-1-1,1 0,-1 1,0 0,0-1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426,'-1'-4,"1"3,-1 1,1 0,0 2,1-2,-1 2,0-1,0 1,0-1,0 1,0 0,0 0,0 1,0-1,0 1,0 0,-1 0,1 0,0 0,-1 2,1-3,0 6,-1-4,1 0,0 0,0 0,0 0,0-1,1 1,0-1,0 0,-1 0,2 4,-1-4,0-1,0 1,-1-1,2 0,-2-1,1 1,0-2,0 1,0 0,0-1,-1 0,2 0,-1-1,0 0,0 1,-1-1,0 0,0 0,0 1,0-1,0 0,0 1,0-1,1 1,0-1,-1 1,2 0,0-1,3 0,-1 0,0 1,1 0,0 0,0 0,1 0,1 0,-1 0,3 0,-3 0,3 0,-1 0,0 0,0 0,0 1,-2-1,2 1,-2 0,7-1,-7 1,-1-1,1 1,0-1,-1 0,0 0,0 0,-1 0,2 0,-2 0,2 0,-2 0,0-1,-1 1,0-1,0 1,-1-1,-1 0,0 1,0-1,0-1,-1 1,-1 0,0 0,1 0,-1 0,-1 0,2 0,-2 0,2 1,-1-1,0 0,0 0,1 0,0 0,0 1,-1-2,1 2,0-2,0 1,0-1,1 0,-1 0,0 0,0-1,1 0,0 1,-1-2,1 0,0-7,0 7,-1 0,0 1,0 0,1-1,-1 2,1-1,-1 1,0 0,0 1,1-1,-1 1,0 0,0 0,0-1,0 1,0 0,0 1,0-1,-1 1,0 0,0 1,1-1,-1 2,0-1,-2 3,3-2,-2 0,2-1,-1 1,1 0,-1-1,0 1,1-1,-1 0,0 1,1-1,0-1,-1 1,0 0,1-1,0 1,0 0,-1 0,0-1,0 1,1 0,-2-1,2 0,-2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440,'1'-1,"1"0,-1 0,0 0,1 1,-1-1,1 1,0 1,1 1,-1 0,3 1,-1-1,0 2,1-1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428,'2'0,"-4"-1,2 0,0 1,0-1,-1 1,1 1,0 0,0 0,0 1,0 0,0 1,-1-1,1 1,0 0,-1 1,1-1,0-1,0 2,0-1,0 0,0 2,1 2,-1-4,0-1,1 2,-1-1,0 0,0 6,1-6,-1-1,0 1,0-1,1 0,-1 0,0-1,0 1,0-1,1-1,-1 1,0 0,1-1,0-2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430,'-1'-1,"1"1,-1 0,0 1,0 0,1 1,-1 0,0 1,0-1,0 1,1-1,-1-1,1 0,0 0,0-1,-1 1,0-1,1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437,'1'-1,"-1"0,1 1,0 0,-1 1,2 1,-1-1,1 1,1 0,-1 0,0 1,1-1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491 273,'-1'0,"0"0,1 0,0 1,2-1,-1 0,1 0,0 0,0 0,0 0,0 0,1 0,-1 0,7-2,-7 2,2 0,-1 0,0 0,1 0,3-1,-2 1,-1-1,1 1,-1-1,1 0,-2 0,2 0,-1 0,-1 1,0-1,0 0,0 1,0 0,-2 0,1-1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547,'0'-2,"0"0,0 1,1 1,-1-1,-1 1,1 1,-2 0,1 0,-1 0,-1 1,1-1,0 0,-1 0,0 1,1-1,0 0,-1 0,2 0,-2 0,3 0,-1-1,2 0,0 0,0 0,1-1,0 1,1-1,-2 1,1-1,0 1,1 0,-3 0,3 2,-2-2,-1 2,0-1,1 1,-1 0,0-1,-1 1,1 0,-1 1,0 1,1-2,0-1,0 1,0 0,0-1,0 0,0 0,0-1,5 2,-4-4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564,'2'-5,"-2"4,0-2,0 2,1 0,0-1,0 1,1 0,1 0,-1 0,1 1,1 0,-1 0,-1-1,1 1,-1 0,0 1,-1-1,0 1,0 1,-1-1,0 0,-3 4,1-3,0 1,-1-1,1 1,-1-1,1 1,0-1,0 1,1-1,0 0,0 0,1 0,0 0,0 0,0-1,2 0,-1 0,1-1,-1 1,1-1,0 0,0 0,0-1,0 0,0 0,0 0,0-1,0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572,'-2'-1,"2"0,-1 0,0 1,1-1,2 0,-1 1,3-1,-1 1,4-2,0 1,-3 1,-1-1,0 1,-1 0,1 0,-2 0,0 0,0 0,0 0,-2 0,0 1,-1-1,1 1,-1-1,0 1,0-1,1 1,1 0,0-1,-1 1,1 0,0 1,0-1,1 2,-1-1,3 2,-2-1,0-1,2 1,-2-2,0 1,1-1,-1 2,1-2,-1 0,0 0,-1 0,1-1,0 1,0-1,-2 0,-1 0,0 0,-1-2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599,'-1'-1,"1"1,0-1,1 0,0 0,1 0,2 0,-2 1,3-2,-2 2,1-1,1 0,-1 0,2 0,-3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552,'-1'-10,"1"9,1 1,2 0,-1 0,2 0,0 0,-1 0,0 0,0 1,-1-1,1 1,-2 0,0 0,-1 0,0 0,-2 1,1-1,-1 1,-1 0,0-1,1 1,-1-1,1 0,0 0,0 0,0 0,1-1,0 0,0 0,0 0,2 0,0-1,1 0,0 0,-1 1,1-2,0 2,1-2,-2 1,1-1,0 0,0 1,-1-1,0 1,0 0,-1 0,0 0,0 0,0 1,-1 0,-1 0,-3 0,3 1,1 1,0-1,-1 1,1 1,0 0,0 0,0 1,0-1,0 0,1 2,0-2,0 1,0-1,0 1,0-1,-1 0,1-1,-1 1,1-1,0 0,-1 0,1-1,-1 0,1 0,0-1,0-1,0-1,2 0,-1-1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577,'0'-2,"0"1,0 0,0 0,0 1,0-3,0 3,1 0,0-1,0 1,1 0,-1 0,0 0,0 1,1-1,-2 1,0 0,0 2,0-2,-2 1,0-1,0 0,0 0,-3 0,3 0,0 0,1-1,0 0,0 1,2-1,1 0,0 0,0 0,1 0,-1 0,1 0,-2 0,1 0,1 0,-2 0,-1 1,0 0,-1-1,0 1,-1 1,-1-1,0 0,1-1,2 0,-2 0,2 1,-1-1,0 0,1 1,1-1,0 0,0 0,1 0,-1 0,2 0,-1 0,0-1,1 0,-2 1,1 0,-1 0,0 0,-1 0,0 0,0 1,0 0,0-1,0 2,0-1,0-1,0 2,0-2,0 1,0 0,0 0,0-1,-1 1,-1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557,'0'-2,"0"1,0 0,1 0,0 1,-1 0,1 0,0 0,0 0,0 1,0 0,0 0,0 1,0-1,1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571,'0'-2,"0"1,0 0,0 0,1 1,0-1,0 1,1 0,-1-1,0 1,0 0,0 0,0 0,0 0,0 0,-2 0,0 0,1 0,0 1,0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540,'-2'-1,"0"0,2 1,-3 0,3 0,-2 1,0 0,0 0,1 0,0 1,0-1,0 0,1 0,-1 1,0-1,1 0,0 0,0 2,0-1,0-2,1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557,'2'0,"-5"1,2-1,1 1,-1 0,0 1,1 0,-1 0,0 0,1 1,-1-1,1 2,0-2,0 3,1-2,-1-1,1 1,0-2,-1 2,0-2,1 0,-1 0,1 1,-1-2,0 0,1 0,0 0,-1 0,2-1,-1-1,1 0,-1-1,1 0,1-1,-1 0,0 1,2-2,-2 0,0 2,0 0,-1 0,0 1,0 0,-1 1,0-1,0 1,0 0,-1 0,1 1,-2 0,2 0,-1 0,0 0,0 1,1 0,0-1,0 1,0 0,0 0,1 0,0 0,0-1,1 2,0-1,-1 0,0 0,0-1,-1 1,1 0,-1 0,0 0,0 0,0 0,-1 0,-2 2,3-3,-2 2,2-2,0 2,-1-1,1-1,0 1,0 0,0-1,1 1,-1 0,1-1,0 1,-1 0,2-1,-1 1,-1-1,1 0,0 1,-1 0,0-1,0 1,0 0,-1 0,-1 1,2-1,0 0,0 0,1-1,0 1,0-1,1 0,-1 0,1-1,0 0,1 0,-1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589 236,'-2'-3,"-1"3,3 0,0 0,0 1,0 0,0 0,1-1,0 1,-1 0,1 0,-1 1,0-1,0 0,0 1,0 0,0-1,0 1,0-1,0 1,2-1,-2 0,2 0,0 1,0-2,0 0,0 0,1 0,-1 0,1-1,0-1,-1 1,0 0,0-1,-1 1,2-3,-3 3,0-1,0 0,0 0,0 0,-1 1,0-1,-1 1,0 0,1 0,-2 1,1-1,0 0,-1 1,1 0,1-1,-1 1,0-1,2 1,-2 0,2-1,0 2,0 1,0-1,2 2,-2 0,4 7,-3-4,1 0,1-1,-1 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542,'0'-2,"0"-1,0 1,0 1,0 0,1 1,-1 1,0-1,0 1,0-1,0 1,0 0,0 1,-2 1,2-3,0 1,-1 0,1 0,0-1,0 1,0 0,1 0,-1 0,0 2,0-2,0 1,0 0,0 0,0-1,0 1,0 0,0 1,-1-1,0-1,0 1,1 0,-1 0,1 0,-1-1,1 1,0-2,0 2,0-1,0-1,1 0,0 0,-1 0,1-1,0-1,0 0,-1 0,2-1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560,'1'-1,"-1"0,0 0,1 1,-1 0,0 0,0 2,0-1,0 0,0 1,0-1,0 2,0-2,0 2,1-2,0 2,-1-1,0 0,1 0,0 0,-1-1,0 1,0-1,0 0,0 0,-1-1,0 0,0-1,0 0,0 0,-1 1,0 0,0 0,0 0,-1 0,1 0,-1 0,0 1,1 1,-1-2,1 2,1-1,-1 0,2 1,0-1,0 0,0 0,0 0,3 1,-1-2,4 1,1-1,-3-1,-1 1,2 0,-3-1,1 0,-1 0,0 1,-1-1,0 1,0-1,-1 1,0-1,-1 1,0-1,0 1,-2-1,1 1,2-1,-2 1,2-1,0 1,0-1,0 1,7-1,-4 1,0 0,0 1,3 1,-3-1,0 1,0 0,-1 1,-1-1,1-1,0 2,-1-1,-1 0,0-1,0 1,-5 0,2 0,-4-1,0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430,'-1'-2,"1"2,0-2,0 2,0-1,0 0,0 0,0 1,0-1,0 0,0 2,-1 0,1 1,-3 4,1-3,1 1,-1 1,0-1,-1 9,3-8,0-1,0 0,0 0,0 5,0-6,0 2,1-2,-1 1,0-2,1 2,-1-1,0 0,0 0,0-1,-1 0,0 0,1-1,0 1,0 0,-1-1,1 0,0 0,-1-1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449,'-1'-5,"1"2,-1 2,1 0,0 1,-1 1,0-1,1 2,-1-1,0 1,0 1,-4 1,3-3,1 1,-1-1,0 0,1-1,0 1,0-1,0 1,3-3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452,'2'0,"0"0,0 0,0 0,-1 0,0 1,0 1,0 0,0 1,0 4,0-2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611,'0'-2,"0"1,0-2,2 3,-1 0,1 0,0 0,0 0,1 0,0 1,-1-1,1 0,-1 1,0 0,-1-1,2 3,-2-3,0 2,-1-2,0 2,0-1,-2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629,'-2'0,"0"0,0 0,1 0,2 0,1-1,4 0,-2 0,-1 0,1 1,1-1,-2 0,1 1,-1 0,0 0,1 0,-2 0,0 0,-1 0,0 1,0 0,0-1,-1 1,-1 1,-1-1,0 1,0-1,-1 2,0-1,0 1,1-1,-1 0,1 0,0 0,0-1,2 2,-1-2,1 0,0 1,1 0,-1-1,2-1,-1 1,1-1,-1 0,1 0,0-1,0 0,0 0,1 0,-1-1,0 0,2-2,-2 3,2-2,-3 1,0 2,0-2,-1 2,1 0,-2 2,0-2,-1 2,2 0,-2-1,0 1,-1 2,2-2,0 0,0-1,-1 0,2 0,-1 1,0-2,1 1,-2 0,1-1,0 1,0 0,-2-1,1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665,'0'1,"-1"0,1-1,-1 2,1-2,0 2,0-1,1 1,-1-1,1 0,0 0,0 1,0-2,1 2,-2-2,2 1,-1-1,1 1,-1-1,0 0,1 0,0 0,-1-1,2 0,-2 0,2 0,2-2,-2 2,-1 0,1 0,0 0,-1 1,0 0,0 0,1 0,-2 1,0 0,0 0,0 0,0 1,-1-1,0 1,0-1,-2 0,-1 2,0-2,1 0,-1 0,1 0,0 0,-1-1,0 0,1 0,-1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676,'1'0,"1"-2,-1 1,0 0,0 1,-1-1,0 1,0 1,0 0,0 0,0 1,-1-1,0 1,0 0,0-1,0 0,-1 1,2-1,-1-1,1 1,-1 0,1-1,0 1,2-1,0-1,0 1,0-1,0 0,1-1,-1 1,0-1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642,'0'-3,"0"0,0 0,0 2,0 1,2-1,2 0,-1 1,-2-1,2 1,-1 0,0 0,-1 0,1 0,0 1,-1 0,0 0,0 1,0 0,-1 0,1 0,-1 1,0-1,-2 0,1 0,-1 2,-1-3,1 1,-1-1,0-1,1 1,-1-1,-1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812 108,'-1'0,"0"0,1 0,0 0,1 0,0-1,1 1,-1 0,0 0,0 0,0 0,1 0,-1 0,0 0,2 0,-1-1,-1 1,0 0,1-1,0 1,-1 0,4-1,-1 1,-2-1,2 0,0 1,0 0,0-1,2 1,-3-1,4 1,-2 0,1 0,-2 0,4 0,-3 0,0-1,1 1,0 0,-1 0,2 0,-2-1,2 1,-2-1,2 1,-2 0,2 0,-2 0,1-1,0 1,6 0,-5-1,-2 1,1 0,1 0,-1 0,0 0,5 1,-5-1,-2 1,1-1,-1 0,0 0,-2 0,0 0,1 0,-2 0,0 0,-1-1,0 1,0-1,-1 1,2 0,-1 0,0-1,0 1,0 1,0-1,1 1,-1 0,0-1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640,'2'-3,"-1"1,1 0,-1 1,0 0,1 0,-2 1,2 0,-1 0,-1 0,0 0,1 2,-1 1,0-1,-1 1,-1 13,1-11,1-1,0 0,0-1,0 1,0-1,0-1,0 0,0 1,0-1,0-1,0 1,0-2,-1 2,0-2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664,'1'-2,"-1"0,2 1,-1 1,1 0,0 0,0 0,0 0,-1 0,1 0,-1 0,0 1,0 0,-1 0,0 0,-3 0,2 1,-2-1,1 1,-2 0,1-1,0 0,0 0,1 0,1 0,-1-1,1 0,0 1,0-1,3 0,-1 0,1 0,1-1,-1 1,1 0,-1-1,0 1,1-1,-2 1,0 0,-1 0,-2 0,0 1,1 0,-1-1,1 1,0 1,-1-2,1 1,1 0,0-1,0 1,0 0,1-1,0 0,1 0,-1 0,1 0,0 0,0 0,-1 0,1-1,-1 1,1-1,-2 1,1 0,0 0,-1 0,0 0,-1 1,0 0,0-1,0 2,1-1,-1 0,0 0,0 0,1 0,0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631,'0'-2,"0"0,1 1,0 1,-1 0,1 0,0 1,0-1,-1 1,0-1,0 2,-1-1,-1 0,0 2,-1 0,1-1,2-1,-2 0,2 0,0 1,-1-2,0 2,1-2,0 2,0-1,-1 1,1 1,0-1,0 0,0 0,0 3,0-3,-1-1,1 2,0-1,0-1,-1 0,1 1,0-1,0-1,0 1,1-1,0-1,-1 1,1-2,1 0,-1 0,0 0,2-2,-2 1,1-2,1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632,'2'-4,"-1"1,-1 3,1-1,-1 0,1 1,-1 0,0 1,1 0,0 0,-1 0,0 0,0 1,0 0,0 0,0-1,0 1,0-2,0 2,0-1,0 0,-2 1,2-1,0-1,0 1,0-1,1 1,0 0,-1-1,0 1,1 0,-1-1,0 2,0-1,-1 0,1 0,-2 1,1-1,-1 1,0-1,1 1,0-1,-1 0,1 1,0-1,0 1,1-2,-1 2,1-1,0 1,1-2,0 1,0 0,3 0,-3-1,1 0,0 0,-1 0,1 0,-1-1,0 1,0 0,-1 0,1 0,-1 1,0 0,-1 0,1 0,-1 0,-1 1,2 0,0-1,0 0,-1 1,1-1,0 0,0-1,-1 2,1-2,0 0,0 0,1 0,0-1,1 0,0 1,0-1,1-1,-1 2,1-2,0 2,0-3,1 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625,'0'-1,"-1"0,0 0,0 0,2 1,-1 1,1-1,-1 1,1-1,-1 0,0 1,0 0,-1-1,1 2,0-1,-1 1,1-1,0 0,0 2,-1-1,1 0,0-1,0 1,0 3,0-3,0 0,0 0,0 0,0 0,0 0,0-1,0 1,-1-1,1 0,-1-1,1 1,0 0,-1-1,0 0,0 0,1 0,0-2,0 1,0 0,0-1,2-1,-1 1,1-1,1 0,-1-1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1279 638,'2'-2,"-1"1,0 1,0-1,0 1,0 1,-1-1,0 2,0-1,0 1,0 0,0 0,-1 0,1 0,0-1,-1 2,1-1,0-1,0 1,0-1,0 0,0 1,0-1,0-1,0 1,0 0,-1-1,1-2,0 2,0-2,-1 1,1-1,0 1,-1-1,1 2,0-1,-1 1,0-1,0 1,1 0,-1 0,0 1,1 0,0 0,-1 1,0-1,1 0,0 2,-1-2,0 3,0-2,1-1,-1 1,0 0,1 0,-1-1,0 1,0-2,1 2,0-2,-1 2,1-2,0 1,0 0,0 0,0-1,1 0,-1 1,4 0,0 0,-2-1,0 0,0 1,-1-1,1 0,-1 0,1 1,-2-1,1 0,-1 0,-1 1,1-1,0 0,2 0,-1-1,1 1,-1-2,1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550,'0'-2,"-1"2,1 2,0-1,0 0,1 2,-1-1,1 1,0-1,0 2,0-1,0 3,0-2,-1-2,1 3,0-2,-1 1,0 1,1 0,0-2,0 9,-1-7,0 1,0 0,-1-1,-1 3,1-3,-1 3,0-2,-2 1,1-2,-5 7,3-7,0-1,-1 1,-16 8,16-11,-1 0,1 1,-1-2,2 0,-3 2,3-2,-8 2,6-2,0 1,-1-1,0 0,1 0,-1-1,0 1,1-1,-8-1,7 1,2-2,-1 0,2 0,-3-2,3 1,-1-2,1 1,-5-6,6 3,-1 1,1-1,0 0,0 0,1 0,-1-1,1-1,0 1,0 1,0-2,1 1,0-1,0 1,1-1,0 1,1-1,0 2,1-2,1 2,0 0,2 0,-1 0,2 1,0-1,1 0,8-4,-5 5,-2 2,3-1,-2 2,2 0,-2 2,2 1,-2 0,4 1,-3 2,1 2,0-1,0 2,-1 0,1 4,-3-3,0 3,0 0,-2 1,-2-1,-1 4,-1-5,-1 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490,'1'-1,"0"-4,-1 3,0 2,1-2,-1 1,0-1,0 2,-1-1,1 0,-1 0,0 0,1 0,-1 1,0-1,1 0,0 1,0 0,-1-1,0 0,5 3,-1-2,-1 1,3 0,0 0,0 0,1 1,1-1,-2 1,3 1,-2-1,1 1,-1 0,1 1,-2-2,1 3,-2-1,1 0,0 0,2 5,-4-4,-1-2,0 1,-1-1,1 0,-2-1,1 1,0-1,-1-1,1 1,-1-1,0 0,0-1,0 1,0 0,0-1,1 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718 227,'-1'-3,"1"3,1-1,0 0,0 1,1-1,2 1,1-2,-2 2,-1 0,1 0,0 0,-1 0,1 0,0 0,-1 0,2 0,-1 0,1 0,0 0,1 0,0 0,1 0,-1 0,2 0,-1 0,1 0,1 0,0 0,-1 0,1 0,1-1,-1 1,2-1,-2 1,1 0,1-1,-2 1,0 0,1 0,-1 0,0 0,0 1,-2-1,2 0,-1 1,-1-1,-1 1,1-1,-1 0,0 0,-1 0,1 0,-2 0,2 0,-2 0,1 0,-2 0,3 0,-2 0,-1 0,0-1,-2 1,2 0,-1 0,-1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730 233,'3'-2,"-1"2,0-1,-1 0,1 1,0 0,5 0,-5 0,-1 0,1 0,0 0,0 0,0 0,0 0,0 0,0 0,1 0,-1 0,1 0,0 0,0 0,1 0,0 0,0 0,1 0,1 0,-2 0,3 0,-1 0,1 0,-1 0,1 0,-1 0,2 0,-4 0,5 0,-3 0,1 0,-1 0,1 0,-1 0,2 0,-3 0,9 0,-9 0,2 0,-1 0,0 0,4 0,-5 0,-1 0,0 1,0 0,0-1,-1 0,0 0,0 1,-1-1,0 0,1 1,-1-1,-1 0,1 0,0 0,-1 0,1 0,-2 0,2-2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360 680,'-1'0,"0"0,1-1,-1 1,0-1,1 1,-1-1,-1 0,1 1,0 0,0 0,0 0,0 0,-1 1,1 0,0 0,1 0,-2 0,1 1,1-1,-1 1,1-2,0 2,-1-1,1 0,0 2,0-2,0 0,0 0,0 0,0 0,0 1,0-2,0 2,0 1,0-2,0 0,0 1,0-1,0 1,1-1,-1 1,1 0,-1 0,1-1,0 1,0-2,0 2,0-1,1 1,-1-2,1 1,-1 0,1 0,0-1,0 1,-1 0,1-1,0 1,1 1,-2-2,1 2,0-1,0 1,0-1,0 1,-1-1,1 1,1-1,-1 1,-1 0,1-1,0 1,0-1,0 0,-1-1,1 1,1 0,-2 0,0-1,1 0,0 0,-1 0,1 0,1 0,-2 0,1 0,0 0,0 0,0 0,0 0,1 0,-2-1,1 0,0 1,0-1,-1 1,1-2,-1 2,1-2,0 2,-2-1,1 0,0 0,0 1,0-1,-1 0,1 1,-1-1,0 0,1 0,0 1,-1-1,0 0,0 0,0 0,0 0,1-1,-1 2,0-2,0 0,0 1,0 0,0 0,0 0,0 0,0 0,0-1,0 2,0-1,0 0,1 0,-1-1,0 1,0 0,0 0,1-1,0 2,-1-2,1 2,-1-2,0 1,0 0,0 0,0-1,0 1,0 1,0-1,0 0,0 1,0-1,0 0,0 0,0 1,0-1,0 0,0 1,0-1,0 0,0 1,0-1,-1 0,0 1,0-1,1 1,-2-1,2 1,-2-1,1 1,-1 0,1 0,0 0,-2 0,2 0,0 0,-1 0,0 0,1 0,-1-1,0 1,0 0,1 0,-1 0,1 0,-1-1,0 1,0-1,-2 1,2 0,0 0,0 0,1-1,-1 1,0 0,0 0,-1 0,1 0,0 0,1 0,-2 1,2-1,-1 0,1 0,-2 0,2 0,0 0,0 0,0 0,0 0,1 0,-1-1,0 1,-1-1,1 1,0 0,0 0,0 0,0 0,0 0,-1 0,2 0,-2 0,2 0,-1 0,0 1,1 0,0-1,1 1,0-1,-1 0,1 1,0-1,-1 0,0 1,0-1,-1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824 229,'-5'-2,"3"1,2 1,-1 0,1-1,1 1,-1 0,3 0,-1 0,0 0,2 0,0 0,0 0,0 0,1 0,0 0,0 0,1-1,-1 1,1-1,0 0,1 0,-2 1,4-1,-3 0,8 0,-6 0,0 1,0-1,-2 1,2-1,-2 1,2 0,-2 0,-1 0,0 0,0 0,-2 0,1 1,-2-1,0 1,-1-1,-1 0,1 0,-1 1,-1-1,0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490 445,'0'-1,"0"0,1 1,0 0,0-1,0 0,0 1,2-1,-2 1,-1-1,-1 1,0 0,0 0,0 1,0-1,1 0,-1 0,2 1,-1-1,1 0,0 0,0 0,1 1,1-1,-2 0,0 0,1 0,0 0,0 0,1 1,-1-1,1 0,0 0,2 0,-1 0,-1 0,1 0,-1 0,2 0,-2 0,2 0,-1 0,1 0,0 0,-1 0,0 0,2 0,-3 0,8 0,-6 0,0 0,1 0,-1 0,2 0,-2 0,2 0,-2 1,2-1,-2 0,2 1,-1-1,0 0,-1 1,3 0,-4-1,2 1,1-1,-2 0,1 1,1-1,-2 0,1 0,1 1,-2-1,0 0,2 0,-2 0,1 1,0-1,-1 1,0-1,0 0,-1 1,2-1,-2 1,1 0,-1-1,2 0,-2 0,1 0,-1 0,1 0,-1 0,5 0,-3 0,-2 0,1 0,-1 0,1 0,-2 0,2 0,-2 0,1 0,-1 0,1 0,2 0,-2 0,-1 0,-1 0,1 0,0 0,0 0,0 0,3 0,-3 0,0 0,-1-1,1 1,-2 0,1-1,0 1,-1 0,0-1,-1 1,1 0,-1-1,0 0,0 1,-1-1,1 0,-1 1,1 0,-1 0,1-1,0 1,0 1,0-1,0 0,1 1,-1 0,0-1,1 0,-1 0,1 0,-1 0,1 0,-1-1,-1 1,0 0,0 0,-2 1,1-1,1 0,-2 1,1-1,-1 0,0 0,0 0,0 0,-2 1,2-1,-1 0,-1 0,0 0,0 0,-1 0,1 0,-1 0,1 0,-1 0,-7 0,6 0,0 1,-1-1,1 0,0 0,-3 0,2 0,-1 0,1 0,-2 0,2-1,-3 1,2-1,-2 0,2 0,-1 0,1 1,-9-3,9 2,2 0,0 0,1 0,-2 0,2 0,-1 0,0 1,-1 0,1 0,0-1,0 1,-1-1,1 1,-1-1,1 1,-2 0,1-1,-9 0,10 1,-18-2,19 2,-1-2,2 1,0-1,0 1,1-1,1 0,0 1,0-1,1 1,0-1,0 1,0-1,1 1,-1-1,1 1,-1-1,2 1,-2 0,2 0,-2-1,1 1,-1-2,2 1,-1 1,0-1,0 0,1 0,0 0,0-1,1 1,0 0,0-1,3 0,-2 1,2-2,1 2,0 0,0 0,3-1,-2 2,3-1,-1 1,-1 0,0 0,3 0,-3 0,2 1,-1 0,0 0,0 0,3-1,-4 1,3 0,0-1,0 1,-1 0,5 0,-6 0,17 0,-13 0,-1 1,4-1,-5 1,2-1,1 1,-1 0,-1 0,11 1,-11-1,-1 0,1 0,-3 0,2 0,-2 1,1-1,-1 1,1 0,-1-1,0 1,-1-1,2 1,-1 0,-1 0,1-1,-1 0,-1 1,7 1,-6-1,-2 0,0-1,0 1,0 0,-2-1,1 1,-1 1,-1-1,1-1,-1 2,-1-1,0 1,0-1,-1 0,1 0,-1 0,0 1,-1-1,0 0,1 0,-1-1,0 2,-1-1,1 0,-1-1,-1 3,0-2,0 0,0 0,-3 1,3-2,-1 0,1 0,-1-1,2 0,-1 0,0 0,0 0,0 0,1 0,-1 0,1 0,-1 0,-2 1,3 0,-1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662 315,'-3'-1,"1"0,1 0,-3 1,2 0,0 0,1 1,-1-1,1 1,-2-1,-1 2,3-2,0 0,-1 1,1 0,-1 0,1-1,0 1,-1 0,1 0,-1 0,0 2,1-2,-1 1,0 0,0 0,1 1,-1 2,1-3,0 1,0 0,1 0,0 0,0 0,0-1,0 0,0 1,0 0,0 0,0 1,0-2,0 1,0 1,0-1,-1-1,1 2,0-1,0 0,0 0,0 0,0-1,0 1,1 0,-1-2,2 2,0 2,0-3,0 0,-1 0,2 1,-2-1,2 1,-1-1,0 1,0-1,1 1,-1 0,1-1,-1 0,1 1,3 1,-4-2,4 3,-3-4,-1 1,2 0,-1-1,0 0,0 1,1-1,-2 1,2-2,-1 2,1-1,0-1,0 1,-1 0,3-1,-2 0,1 0,-1 0,0 0,0 0,1 0,-1 0,0 0,0-1,1 0,-2 0,2-1,2 0,-3 0,-1 1,0-1,1 0,-1 0,1-1,-1 0,0 1,0-1,0 0,0 1,0-2,-1 1,1 0,-1 0,1-1,-2 1,2-1,-1-1,-1 1,0 1,0-3,1 2,-2-1,0 0,1 1,-1 0,0-2,0 3,-2-6,0 5,1 0,-1 0,0 1,-1-2,0 1,0 0,0 1,0-1,0 0,-1 1,1 0,-1-1,2 2,-3-1,3 1,-1 0,0 0,-1 1,2-1,-2 1,1-1,0 1,0 0,-1 0,1 0,-2 0,2 1,-1-2,-1 2,0-1,0 0,0 1,0-1,-1 1,1 0,0 0,0 0,-1 0,2 0,-2 0,2 0,0 1,-1 0,2 0,0-1,-1 1,1 0,0-1,0 2,0-1,0 0,1 0,-1 1,-1-1,2 1,-1 0,0-1,1 1,-1 0,1 0,-2 1,3-3,-1 2,2-2,-1 1,0 0,1 0,-1-1,1 0,0 0,0 1,0 0,0-1,-1 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637 436,'0'-1,"0"-1,0 2,0-1,1 1,-1-1,1 1,0 0,1 0,-1 0,1 0,-2 0,2 0,-1 0,0 0,2 0,-1 0,-1 0,1 0,0 0,0 0,0 0,-1 0,1 0,0 0,-1 0,-1 0,1 0,-1 0,-1 0,0 0,0 0,-2 0,1 0,-1 0,0 0,0 0,1 1,0-1,0 0,1 0,0 0,1 0,1 0,1 0,0-1,2 0,-1 0,0 0,1 1,-1-1,0 0,1 1,-1 0,1-1,-1 1,1-1,-1 1,0 0,0 0,-2 0,2 0,-3 0,1 0,-2 0,-2 1,1-1,-2 1,0-1,-1 1,0 0,1-1,-1 0,2 1,-1-1,1 0,1 0,-1 0,3 0,-1 0,0 0,1-1,2 1,0 0,1-2,0 2,0-1,1-1,-1 2,1-1,0 0,-1 1,0-1,0 1,-1-1,0 1,0 0,-1 0,-1 0,0 1,0 0,-1-1,-2 1,1 0,-2 0,0 0,0 0,0 0,-1 0,1 0,0-1,0 1,2-1,1 0,-1 0,2 0,-1 0,1 1,1-1,1 0,1 0,-1-1,2 0,0 0,-1 1,2-1,-2 1,3-1,-3 1,-1 0,0 0,0 0,-1 0,0 0,0 0,-2 1,-1-1,-1 1,0-1,-1 1,0-1,-2 1,2 0,-1-1,2 0,0 0,1 0,0 0,1 0,0 0,1 0,0 0,2 0,1 0,0 0,1 0,0 0,0 0,0-1,-1 1,2-1,-4 1,0 0,0 0,0 0,-1 1,0 0,-1-1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708 435,'-1'0,"0"0,1 1,0 0,0 0,1-1,0 0,-1 2,2-2,-1 1,1 1,0 0,-1-1,0 1,0-2,1 2,-1-1,0 0,0 0,1 0,-1 0,0-1,1 1,0 0,0-1,0 0,1 1,-1-1,2 0,1 0,-2 0,0 1,0-1,0 0,0 0,-1 0,1 0,2-1,0 0,-3 1,0-1,1 0,-1 1,1-2,-1 1,0-1,1 1,-1-1,0 0,1-1,-2 0,1 0,0 0,1-2,-1 1,-1 1,1 0,0 1,-1-1,0 0,1 1,-1-1,1-2,-1 2,0 1,-1-3,0 3,0-1,0 0,0 1,-1 0,0 0,1-1,-1 1,0 0,0 0,1-1,-1 1,0 0,1 0,-1 1,1-1,-1 0,1 1,-1-1,0 0,0 1,0-1,0 1,0 0,-1 0,0 0,0 0,0 0,0 0,0 1,-1 0,1-1,-1 0,0 1,-2 0,2-1,1 1,-2 0,-4 0,5 0,1 1,-1-1,1 1,-1 0,2-1,-2 1,2 0,-3 2,1-2,2 0,-1 1,0-1,0 1,0 0,0 0,1-1,-1 2,-1 1,2-2,0 0,1-1,-2 2,2-1,-1 0,1 0,-1-1,0 1,1 1,0-1,-1 1,1-1,0 1,0-1,0 0,0 1,0 0,0 3,0-3,1-1,-1 1,0-1,1 1,0-1,-1 0,2 1,-1-1,0-1,0 1,0 0,0-2,0 2,0-1,0 1,0-1,1 1,-1-1,0 0,1 1,-2-1,2 1,-1-2,1 2,-1-1,3 1,-2-1,1 0,-1-1,1 1,-1-1,0 0,0 0,1 0,-2 0,1 0,0 0,3 0,-3 0,-1-1,1 1,1 0,-2 0,1-1,-1 0,2 1,-2 0,1-1,0 0,-1 0,0 0,1 0,-1 0,0 0,0 0,0-1,0 1,-1 0,1-2,-1 1,1 1,-1-1,1 0,-1 0,0-1,1 1,0 0,-1 0,1 0,0 0,0 0,-1-1,1 1,0 0,-1 0,1 0,-1-1,0 1,0-1,0 1,0-1,0 1,-1-1,1 1,-1-1,0 1,1 0,-1 1,0-2,0 1,0 0,0 0,0 1,0-1,0-1,1 3,-1-2,1 0,-1 1,0-2,0 2,0 0,0-1,0 1,0 0,0 0,0-1,-1 1,1 0,0 0,0 0,-1 0,1 0,0 0,0 1,0-1,0 1,-2-1,1 1,0 1,0 0,-1-1,0 2,0 0,0 0,-1-1,1 2,0-1,-2 0,3-1,-3 1,2 0,-1-1,1 1,0 0,-2 1,3-2,0 1,0 0,0 0,1 1,-1-1,1 0,-1 1,2 0,-1 1,0-1,1 0,0 0,0 1,0 0,0 0,0 0,0 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485 437,'2'-2,"-1"2,0-1,0 1,0-1,0 1,1 0,-1 0,1 0,0-1,1 0,0 1,5-2,-4 1,0 0,1 0,-1 0,-1 0,0 1,1 0,-2 0,1 0,-1 0,-1 0,1 1,-2 0,2-1,-2 1,0-1,0 1,1-1,-1 0,0 1,-1 0,1 0,-1-1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880 440,'2'0,"1"0,0 0,-1 0,0 0,1 0,-1 0,1 1,0 0,0-1,-1 1,1-1,0 0,0 0,-1 0,0 1,-1-1,1 0,-2 0,1 0,0 0,-1 0,1-1,0 1,-1 0,1-1,-1 0,0 0,0 1,0-1,0 0,-1 1,2 0,-1 0,1 0,-1 0,0-1,1 1,-1-1,0 1,1 0,0 0,0 0,-1 0,0 1,-1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137 272,'0'-1,"0"0,0 2,0 0,0-1,0 1,0 0,1 0,0 0,0 0,1-1,-1 0,0 0,2 0,2 0,0 0,-1 0,-2-1,1 0,0 1,-1 0,1-1,-1 1,0-1,1 0,-1 1,0 0,-1 0,1-1,-2 1,2 0,-1-1,-1 1,1 0,0 0,-1 0,0 0,-1 0,0 1,-1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165 280,'-1'-5,"1"4,0 2,0 1,0 0,1 1,-1 0,1 1,-1 1,0-2,1 2,-1 0,1 4,-1-4,0-1,-1-1,1 1,-1-1,1-1,0 0,0 0,-1 0,1-2,0 1,0 0,0 0,1-1,-1 0,2-2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168 315,'1'-1,"-1"-1,1 1,-1-1,1 2,-1-1,2 0,-1 1,1-1,0 0,1 0,-1 1,4-1,-3 0,3 0,-4 1,6-1,-7 1,0 0,0 0,1-1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497 494,'-1'0,"-1"0,2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234 287,'0'-3,"0"1,0 0,0 1,-1-1,1 2,-1-1,1 0,-1 1,0 0,0 0,0 1,0 0,-1 1,0-1,0 1,0 1,0-1,-2 3,2-3,0 1,1-1,0 1,0-1,1-1,0 1,4 2,-1-4,-1 1,2-1,-1 0,2 0,-2-1,1 1,1-2,-1 2,-1-2,0 1,-1 0,1 0,-1 0,-1-1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269 271,'0'1,"0"-1,-1 1,1 1,-1-1,0 2,1-2,0 2,-1-1,0 1,1-2,0 2,0-1,-1 0,1-1,0 1,-1-2,1 2,0-1,-1-1,1 0,0-1,0-1,0 2,0-2,0 0,0-1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261 283,'0'-2,"0"1,-1-1,1 1,0 0,-1 0,1 1,1 0,0 1,0 1,0 0,0 0,1 0,0 0,-2 0,3 1,-2-2,1 2,0-1,0-1,0 0,1 1,-2-1,3-1,-2 0,0 0,0 0,0 0,0-2,0 1,1-2,3-6,-5 7,0-1,0-1,-1 2,1-6,-1 6,0 0,0 1,-1-2,1 3,-2-1,-1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125 379,'-2'0,"1"-1,-1 0,2 1,-1 0,0 0,1 0,-1 0,0 0,0 0,0 0,0 1,0-1,-1 1,1-1,0 2,-1-1,-1 2,2 0,-1-1,0 2,2-2,-2 1,2 0,-1 1,0-1,1-1,0 1,0 1,0-2,1 1,0-1,0 0,0 0,1 1,1 0,0-1,-1-1,0 1,1-1,-1 0,2 0,-1 0,3 0,-2-1,-1 0,1-1,-1 0,0 1,0-2,1 1,-2-1,1-1,-1 1,1 0,-1-1,0 0,0 0,1-3,-1 3,-1 1,-1-1,1 0,0 0,-1 0,0 0,0 0,0 0,-1 1,0-1,-1 0,1 2,-1-1,-1 0,1 1,-1 0,0 1,-1-1,2 1,-2 0,1 0,-1 0,1 0,0 1,1-1,-1 1,2 0,-1-1,0 2,0 0,2-1,-1 1,1-1,-1 1,1 0,0-1,0 1,0 0,-1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107 408,'-1'-2,"-1"0,2 1,-1 1,1-1,2 1,-1 0,1 0,0 0,1 0,0 0,1 0,-1 0,0 0,1 0,-2 0,1 0,1-1,-2 1,1 0,0 0,-1-1,1 1,-1-1,1 1,-1-1,0 1,0-1,0 1,-1-1,0 1,0 0,0 0,-1 0,0 0,-1 0,-1 0,1 0,0 0,-1 0,-1 0,1 0,0 0,0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142 392,'0'-2,"0"1,0-1,0 1,0 0,0 0,0 0,0 0,0 1,0 0,0 2,1 0,-1 0,1 4,-1-1,0-1,0 1,0 0,0 0,-1 1,1 1,-1-1,1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133 389,'0'-2,"0"1,0-1,0 2,1-2,0 2,-1-1,0 0,1 0,0 1,-1 0,0-1,2 0,-1 2,-1 0,0 0,0 1,-1-1,1 0,0 1,-1 0,0-1,1 2,0-1,0 0,0-1,-1 4,1-2,0-1,0 1,1-1,-1 1,1 0,0-1,0 1,0-1,0 0,-1 0,1 0,0-1,-1 0,1-1,-1 1,0-2,-1 1,1-2,0 2,-1-2,1 0,-1 1,1-2,0 1,0-1,1 1,-1-1,1 1,-1 0,1-1,0 1,0-1,-1 1,0-1,0 1,0 0,1 1,-1-1,0 1,0 0,0 2,0 0,0 2,0-2,0 1,0 0,0 1,0-1,0 0,0 1,0 2,0-3,1 1,-1-1,0 0,0 1,0-1,0 0,1 0,-1-1,1 1,-1 0,0-2,1 1,-1 0,0 0,0-1,0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107 415,'0'-2,"-1"0,1 1,0-1,0 0,0 2,0-1,1 1,0 0,-1 0,2 0,-2 0,3 0,-2 0,3 0,-2 1,1-1,0 0,-1 0,2 1,-1-1,-1 1,1-1,1 0,-1 0,-1 0,1 0,0 0,-1 0,1-1,-1 0,1 1,1-2,-2 2,0-1,-1 1,1-1,-1 1,0-1,-1 1,0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147 384,'0'-1,"0"0,0-1,0 1,0 1,1 1,-1 0,0 1,1-1,-1 2,0 0,0 0,0 0,0 1,0-1,-1 1,1-1,0 0,-1 0,1 1,0-1,0 0,0 1,0-1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213 389,'0'-2,"0"1,0 0,0 0,0 2,0 0,0 0,0-1,0 2,0 0,0-1,0 0,-2 1,1-1,1 0,0 1,0-1,0 0,0-1,0 1,0-1,1 1,0 0,0-1,0 0,0 1,1-1,-1 1,0-1,0 0,0 1,0-1,-1 1,0 0,-1 0,0 0,1 0,-1 0,-1 0,1 1,0 0,0 1,0-1,1 0,-1 1,1 0,0-1,0 0,0 1,0-1,0 0,0-1,1 1,-1 0,1 1,0-2,-1 0,0 1,1-1,0 1,-1-1,0 1,1 0,-1 0,1-1,0 1,-1-1,0 1,0-2,0 2,0-2,1 0,0-1,-1 0,0-3,2 1,-1-1,0 0,1-2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752 762,'0'1,"0"0,0-1,0 1,0 0,0-1,0 0,1 1,0-1,-1 0,1 0,0 0,0 0,1-1,-2 1,2 0,-2-1,2 0,-1 0,0 0,0 0,-1 1,1-2,-1 2,1-1,-1 0,0 0,0 1,-1-1,0 0,1 1,-2 0,2 0,-1 0,-1 0,0 0,2 1,-1-1,-1 1,2-1,-1 2,1-1,-1-1,1 1,0 0,0 0,0 1,1-2,0 2,-1-2,2 2,-1-1,0 0,0-1,2 1,-2 0,0-1,0 0,1 0,-2 0,2 0,-2-1,2-1,-1 2,0-3,0 2,-1 0,0-1,1 1,-1-1,1 0,-1 1,0 0,0 0,0 1,0-1,0 2,0 0,0 0,0-1,0 2,0-1,0 0,1 0,0 1,0-1,0 0,0 0,0 0,0 1,0-2,1 1,-1-1,0 0,-1 1,1-1,0 0,0 0,-1-1,1 0,-1-1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494 494,'-2'0,"2"0,-1 0,0 0,1 0,-1-1,1 0,0 0,-1 1,0 0,1 1,-1 0,0-1,-1 1,1-1,0 2,0-2,-1 1,1 0,-1 0,1-1,-1 2,2-2,-3 2,2-1,-1 1,1-1,-1 0,1 0,-1 1,1-1,0 0,-2 2,2-1,0-1,0 1,0-1,0 0,1 0,-1 0,1 0,-1 1,1-2,0 1,0 0,0-1,0 1,0 0,1 0,-1-1,1 1,-1 0,0 0,1 0,0 0,-1 0,0 0,1-1,-1 2,0-2,0 1,0 0,1 0,-1-1,1 1,-1 0,1-1,0 0,1 1,-1-1,0 1,0-1,0 1,1-1,-1 0,1 0,0 2,-2-2,2 0,-2 0,1 1,1-1,-2 1,1-1,0 0,-1 0,1 1,1-1,-1 0,0 0,-1 0,1 0,0 0,0 0,1 0,-1 0,0 0,1-1,-1 1,0-1,0 1,2-1,-3 1,2-1,0 0,-1 1,1 0,-1-1,0 0,1 0,-1 1,1-1,-2 0,2 1,-1-1,-1 0,1 0,0 1,-1-2,1 2,0-2,0 0,-1 1,1 0,-1 0,1 0,-1-1,0 2,0-2,0 2,0-1,0-1,0 2,0-2,0 1,0 0,0 0,-1-1,1 1,-1 0,1 0,-1-1,1 1,0 0,0-1,0 1,0 0,0 0,0-2,0 2,0 0,0 0,-1 0,1 1,-1-1,1 0,0 0,-1 1,0-1,1 1,-1-1,0 1,0 0,0-1,0 1,0 0,0-1,0 1,1 0,-1 0,0 0,1 0,-1 0,0 0,1 0,-1 0,0 0,0 0,1 0,-2 0,2 0,-1 0,0 0,0 0,0 0,0 0,1 0,-1 1,0-1,0 1,0-1,0 1,1 0,-1-1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254 394,'0'-1,"1"-2,0 1,-1 1,0-1,0 0,0 1,-1 1,0 0,0 0,-1 2,0-2,-1 3,-1-1,2-1,0 1,1-1,-1 0,1-1,0 2,0-2,1 0,0 1,0 0,0 0,2-1,-2 0,2 0,0 1,-1-1,2 1,-1-1,0 1,-1 0,1 0,-1 0,0 0,1 0,-1 1,-1 0,0 0,1 0,-1 1,0 0,-1 0,1 0,-1 1,0-2,0 1,1-1,-2 3,1-3,0-2,0 2,1-1,0-1,-1 0,0 0,1 0,0-2,-1 1,1-1,0 0,0-1,1 0,0-3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254 402,'2'-3,"-2"0,3 1,-3 0,2 1,-1-1,1 1,-2 0,2 1,-2 0,2 0,-2 0,1 0,1 0,-2 1,1 0,-1-1,1 1,-1 1,0-2,0 2,-2-2,1 2,-1-2,1 1,0 0,-1 0,0-1,1 1,-1 0,1-1,0 0,0 1,0 0,1 0,0-1,1 1,-1-1,2 0,-1 1,2-1,-1 0,0 0,0 0,-2 0,2 1,-1-1,0 1,0 0,-1-1,0 1,0 0,0 0,-2 0,1 0,-1 1,-4 2,4-3,1 1,-1-1,1 0,-1 0,2 1,-1-1,1 1,0-2,1 1,-1 0,1-1,2 1,-2-1,1 0,0 0,-1-1,1 1,0-1,-1 0,1 1,-2-2,2 1,-2-1,0 1,0-1,0 0,0 0,0 0,0 1,-2-1,2 1,-2-1,1 2,-1 0,1 0,0 0,0 0,-1 1,2 0,-2 0,2 3,-1-1,1-1,0 1,0-1,0 0,1-1,-1 1,1-1,0 0,2 0,-2-1,0 0,1-1,0-1,0 1,0-2,0 0,0 0,1-1,-1 1,0-2,0 1,0-1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300 371,'1'-3,"-1"0,1 1,-1 0,0 1,0-1,0 0,0 1,0 1,0-1,0 0,0 2,0 0,0 0,-1 1,0 0,1 0,-1 0,0 0,1 1,0-2,-1 4,1-3,0 0,0 1,1-1,-1 0,1-1,0 0,-1 0,1 0,0 1,-1-2,1 1,0 0,-1 0,1 0,-1 0,0 1,0 0,0-1,-1 2,0-1,0 1,0-1,0 2,0-2,0 2,0 0,-1-1,2 0,-1 0,0 0,1 0,0-1,0 1,0-1,0 0,0-2,0 2,0-1,0 0,0-2,-1 0,1-1,-1 0,0-1,1 1,-1-2,0 0,0 0,0 1,0-2,1 3,-2-2,2 1,0 0,0 1,0 1,0-1,0 1,2-1,1 1,-1 1,1 0,-1-1,2 1,-1 0,1 0,-1 0,4 0,-3 0,-1 0,0 0,0 0,0 0,-1 0,0 0,0 0,0 0,-1 0,-1-1,0 0,-2 0,0-1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323 388,'-2'-1,"0"0,0-1,2 2,-2-2,1 2,1 1,0 0,0 1,0 0,0 0,1 1,-1 0,0 0,1-1,0 1,-1-1,0 0,1 0,0-1,-1 1,0-2,1 1,-1 0,0 0,1-1,-2 0,1 1,0 0,0-1,0 1,1 1,0-1,-1 0,2 0,-2 1,2-1,-1 0,0 0,0 1,0-2,0 1,-1 0,0-1,0 1,0 0,0-1,0 1,-1 0,0 0,-1-1,0 0,1 0,-1 0,0 0,0 0,1 0,-1 0,0-1,1 0,-1 0,0-2,1 2,1 0,0 0,0 0,0 1,2 0,1 1,0 1,-1-1,2 0,-2 0,2 0,-2 1,1-1,3 0,-4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339 419,'0'-1,"0"0,1 0,0 1,-1 0,2-1,-1 1,1 0,0 0,-1 0,2 0,-1 0,1 0,-1-1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365 396,'0'-3,"0"0,1 0,0 2,1-1,-1 1,1 1,-1 0,1 0,1 0,-2 0,2 2,-2-1,-1 0,0 0,0 0,-2 0,1 0,-3 1,2-1,1-1,-2 2,1-2,1 1,-1 0,0 0,2-1,-2 1,2 0,0-1,0 0,0 1,2-1,-1 0,1 0,0 0,1 0,-1-1,2 1,-2-1,1 0,0 1,-1 0,0-1,0 0,-1 1,0 0,1 0,-2 1,-1 0,-1 0,0 0,-1 1,-2 1,1-2,2 1,-1-1,1 0,-1 1,2-2,0 2,-1-1,1-1,1 1,0 0,0-1,0 1,0 0,0 0,1-1,0 0,0 1,1-1,-1 0,0 0,1 0,-1 0,1 0,-1 0,0 0,0 0,0 0,-2 0,1 1,-1-1,0 0,0 1,0-1,0 1,0 0,0-1,0 0,1 1,-1 0,1-1,1 0,2 0,-3 0,2 0,0-2,0 1,0-1,0 1,0-1,0 0,1 0,2-5,-4 4,0 1,-1-1,1 1,-1 0,0 1,0-1,0 2,-1-1,0 1,0 0,1 1,-1-1,1 1,0 0,0 0,0 1,2 0,0-2,0 1,0 1,0-2,2 1,-2-1,1 1,0-1,0 1,-1 0,1 0,-2 0,1 0,-1 1,0-1,0 1,-1 0,0-1,-1 1,0 0,-1 1,0-1,-1 0,0-1,-1 1,2-1,-1 0,0-1,0 0,1 0,-1 0,1 0,1-1,-1 0,0-1,1 1,1-1,0 0,0 0,0 0,0 0,2 0,0 1,1 0,-1 1,1 0,0 0,0 0,0 0,0 1,-1 0,1 1,-1 1,-1-2,1 1,-2 0,2 1,-2-1,0 0,0 0,0 0,-1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441 448,'-1'-3,"0"3,0 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225 470,'-1'-3,"0"1,1-1,0 2,0 0,1 1,0 0,1 0,8 0,-4 0,1 0,3 1,-3-1,6 0,-3 0,2 0,-2-1,4 0,-5 0,2 0,0 0,-1 0,-2 1,9 0,-9 0,-2 0,0 1,-1 0,0 1,-1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110 516,'2'-3,"-2"2,1 1,-1 1,0-1,0 3,1-1,0 1,-1-2,1 2,3 7,-3-7,0-1,0 3,0-3,0 2,-1-2,1 0,-1-1,0 0,1-1,-1 1,0 0,0-1,0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135 528,'0'-5,"0"2,1-1,0 3,0-1,0 1,0 1,1 0,0 0,0 0,1 1,3 2,-3-1,3 3,-4-3,1 1,-1-1,-1 0,1 0,-1-1,0 2,0-2,0 0,-1 0,0 0,0-1,1 0,0 0,0 0,-1-2,1 2,0-2,-1 2,1-2,-1 1,0 0,0 0,0 1,-1 0,0-1,0 0,-1 1,1 0,-1-1,1 1,-1 0,0 0,0 0,1 0,-1 0,0 0,0 0,1 0,-1 0,0 1,-1 0,1 0,1 0,-1 0,2 0,-1 1,0-2,1 2,0 0,0-2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754 596,'0'-1,"0"0,-1 0,1 1,-1-1,1 0,0 1,0-1,-1 1,1-1,-1 1,0-1,0 0,0 0,1 1,-2-1,1 1,1-1,-2 1,2-1,-1 1,-1-2,1 2,0-1,0 0,-1 1,1-1,-1 0,0 1,0-1,1 0,-3-1,1 1,2 1,-2-1,1 0,-1 0,1 1,-1-1,1 0,0 1,-1-1,-1-1,2 2,-1-1,0 0,-3 0,2 0,1 0,-1 0,0 0,0 1,1-2,-2 2,2-1,-1-1,0 2,0-1,0 0,0 1,1 0,-1 0,0-1,0 1,0 0,1 0,0 0,-1 0,-3-1,4 1,-1 0,1 0,-1 0,1 0,-1 0,1 0,0 0,0 0,-1 0,1 0,0 0,0-1,0 1,0 0,1 0,-1 0,1 0,-1 0,2 0,-1 0,0 0,0 0,1 0,0 0,-1 0,1 0,0 0,0 0,1 0,-2-1,1 1,1 0,-1 0,1 1,1-1,-1 1,1 0,0 0,0 0,-1 0,1-1,0 1,-1 0,1 0,-1-1,1 1,0 0,-1-1,0 1,1-1,0 1,-1-1,1 0,1 1,-2-1,1 0,0 1,0-1,0 1,-1-1,1 0,-1 1,-1-1,0 1,0-1,-1 0,1 0,-1-1,0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207 512,'0'-5,"0"3,1 0,-1 1,0 2,0 3,0-1,0 0,0 1,0 0,1 3,-1-4,0 1,0-1,0 0,1 4,-1-5,0 0,0 0,0-1,0 1,1 0,0 4,-1-4,0-1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267 537,'1'-2,"-1"0,2-1,-1 2,-1-1,1 0,0-1,-1 2,0-1,0 1,0 0,0 0,0 0,-1-1,0 2,-2 0,1-1,0 1,-1 0,1 0,-1 0,1 1,0 0,0 0,1 0,-2 1,3 0,0-1,0 1,0 0,1 0,1-1,3 5,-3-4,1 0,-1 0,1-1,-1 0,0 1,0-1,0 0,0 0,0-1,0 0,1 0,-1 0,0 0,0-1,1 0,-1-1,0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300 533,'1'0,"-1"-1,-1 1,-1 0,1 0,-1 0,0 1,1 0,-1 0,0 1,0-1,1 1,-1 0,2 0,0-1,0 0,0 0,0-1,0 0,1 1,0-1,1 0,-1-1,1 1,0-1,-1 0,1-1,-1 1,0-1,0 0,-1 1,1-1,-1 2,0-2,-1 2,0-1,0 0,0 1,-1 0,0 0,1 0,1 0,-1 0,2 0,0 0,1-1,0 1,-1 0,1-1,0 0,0 1,0-2,-1 2,1-1,-1 1,1 0,-1 0,0 0,-1 0,1 0,-1 2,0-1,0 0,0 0,-1 1,1-1,-1 1,0-1,1 1,0-2,0 1,0 0,0-1,0 1,0-1,1 0,0 0,1-1,-1 1,1-2,0 1,1-1,-1 1,0 0,-1 0,0 0,0 0,0 0,0 1,-1 1,0-1,0 1,0-1,1 0,0 0,0 0,-1 0,1 0,0 0,-1 0,1-1,1 1,-2 0,1 0,0 0,-1 1,0 0,1 0,-1 0,0 0,0 2,0-2,1 0,-1 1,1-1,-1 1,0-2,1 1,0-1,-1 0,1 0,0-1,-1 1,1-2,0 0,0 0,0 1,0-2,-1 1,2-1,-1 1,-1 1,0-1,0 0,0 2,0-1,0 0,0 1,0 0,0 0,0 2,0-2,0 1,1 0,0 0,1-1,-1 1,2-1,-1 0,0 0,0 0,1 0,-1 0,1-1,-2 1,1 0,0 0,-1 0,0 0,-1 0,1 1,0 1,-1-1,0 1,0-1,0 1,0 0,0-1,0 1,0-2,1 2,0-2,0 0,-1 0,1 0,0 0,1-2,-1 1,2-2,-1 1,1 0,-1-1,2 0,-2 1,1 0,-1 0,0 0,0 1,0 0,0 1,-2 0,1 0,0 1,-1 0,0 0,0 1,0-2,0 3,0-2,0 1,0-1,0-1,1 2,-1-2,2 1,-2-1,2 1,0-1,0 1,0-1,2 0,-2 0,1 0,0 0,0 0,0 0,-1 0,1 0,-2 0,1 0,0 0,-2 0,1 0,0 0,0 0,-1-1,0 0,-1 1,0 0,0 0,1 1,-2 0,-1 1,1-1,-3 1,2-1,-2 1,0-1,-2 1,3-1,-1 1,-1-1,0 1,1-1,-3 1,2 0,-10 3,6-1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154 595,'0'-4,"3"1,-1 1,1 1,0 0,1 1,1 0,1-1,0 0,3 0,1 1,0-1,2 0,-1 0,0 0,4 1,-3-1,3-1,-2 1,2 0,-3 1,4-1,-5 0,1 1,-2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253 465,'1'-1,"2"-1,-1 1,0 1,-1-1,1 1,0 0,0 0,6 0,-4 0,0 0,1 0,1 0,-1 0,1-1,0 0,1 0,0 0,0 0,-1 1,1-1,0 0,-1 0,0 1,0 0,-1 0,1-1,-2 1,4 0,-5 0,0 0,-1 1,0-1,-2 0,1 0,-1 1,-1-1,-1 0,-1 0,-1 0,0 0,-2 0,1 0,-1 0,-1 0,-1 1,1 0,-3-1,4 1,-2 0,2-1,1 1,2-1,1 0,1 0,0 0,2 0,1-1,2 1,0-1,-1 0,3 1,-2-1,2 0,-2 0,11-3,-11 4,0-2,-1 2,1-1,0 1,-2 0,0 0,-1 0,0 0,-1 0,0 1,-23 5,15-3,-2-1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526 683,'2'0,"-7"-1,5 0,0 1,-1 0,0-1,1 1,0-1,-1 1,2 0,-1 0,2 0,-1 0,1 0,-1 0,0 0,2 0,-2 0,1 0,0 0,0 0,0 0,1 0,-1 0,1 0,0 0,3 0,-2 1,0-1,0 1,-1-1,3 0,-2 1,2-1,0 1,-1-1,1 0,0 0,1 0,0 0,-1 0,1 0,-2 0,3 0,-2 0,8 0,-7-1,-1 1,2 0,-2 0,2 0,0 0,-1 0,0 0,9 0,-7 0,-1 0,0 0,-1 0,3 0,-3 0,1 0,-2 0,2 0,-2 0,2 0,-3 0,7-1,-7 1,0 0,2 0,-3-1,1 1,-1 0,0 0,1 0,0 0,-2 0,1 0,0 0,0 1,-1-1,1 0,-2 1,1-1,-1 1,0-1,-1 0,1 0,-1 0,0 0,0 0,0 0,0 0,-1 0,0 0,1 0,0 0,-1-1,1 1,0 0,0 0,-1 1,1-1,0 0,-1 0,2 1,-1-1,-1 0,1 1,0-1,-1 1,1-1,0 0,-1 0,0 0,1 0,0 0,-1 1,1-1,-2 0,0 0,0 0,1 0,-1 0,0 0,-1 0,1 0,-1 0,0 0,1 0,-1 0,0 0,-1 0,1 0,0 0,-1 0,1 0,-1 0,0 1,-1-1,1 0,-1 0,1 0,-2 0,1 0,-1 0,1 0,-2 0,2 0,-2 0,1 0,-1-1,0 1,-1 0,2-1,-3 1,3 0,-4 0,3 0,-2 0,2 0,-3 0,3 0,-2-1,0 1,0-1,1 1,-2-1,2 1,-2 0,1-1,0 1,0-1,1 1,0 0,-1-1,2 1,-1 0,1-1,0 1,0 0,-1 0,1 0,0-1,0 1,0-1,1 1,-2-1,1 1,-1-1,1 0,-2 1,3-1,-3 0,2 0,-1 1,0-1,1 1,0-1,-7 1,8 0,0 0,0 0,1-1,-1 1,0 0,0 0,1-1,0 1,0 0,-1-1,0 1,1-1,0 0,0 1,0-2,0 2,0-1,0-1,1 2,0-2,1 2,-1-2,1 1,-1-1,2 2,0-2,-1 1,1-1,0 1,0 0,1-1,0 1,0-1,0 1,0-1,1 1,1-1,-2 0,2 1,1-2,0 2,-1 0,1 0,1-1,-1 1,1 0,1 0,-1 0,1 0,0-1,2 1,-3 1,2-2,1 2,-1 0,0-1,2 0,-3 1,3 0,6 0,-7 0,8-1,-8 1,0 0,1 0,-1 0,3 0,-4 0,2 1,1-1,6 0,-5 0,-3 0,3 0,-1 0,-1 1,-1-1,3 1,-3-1,3 0,-2 0,1 1,-2-1,4 1,-4-1,2 0,1 0,-2 1,0-1,2 0,-3 1,2-1,0 0,-1 1,0-1,0 0,-1 1,1 0,6 0,-7 0,0 0,-1 0,1 0,-1 0,0 1,1-2,-2 2,0-1,1 0,-2 0,1 1,-1-2,1 2,-2-1,1 0,-1 0,0 0,0 0,1 1,-2-1,0 0,1 0,-1 1,0 0,-1-1,0 0,-1 0,1 1,-1-1,0 1,0-2,0 2,0-1,0 1,-1-1,0 1,0-1,-1 0,0 0,0 0,0 1,0-1,-1 0,0 0,0 0,-1 1,2-2,-2 1,0 0,1-1,-1 1,-4 0,4-1,1 1,-2-1,0 0,0 1,-5-1,5 0,-1 0,0 0,-6-1,5 0,2 1,-3-1,2 0,-1 0,2 0,-3 1,3-1,-2 0,1 0,0 1,0 0,-2-1,-3 0,5 1,-1 0,1-1,-1 0,2 0,-2 1,0-1,0 0,2 0,-3 0,3 0,-4 0,3 0,-1 0,1 0,-2 1,3-1,-2 1,2-1,0 1,0 0,0 0,2 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863 508,'0'-2,"0"-1,0 2,-1 0,0 1,1-1,-2 1,0-1,0 1,1 0,0 0,0 0,0 0,0 0,0 0,-1 0,1 1,-1 0,0 0,0 0,0 2,0-2,0 1,0 1,-3 3,3-3,0 0,1 0,-1 0,1 0,0 2,0-3,1 3,0-2,0 1,0 0,1 0,-1 0,2-1,-2 1,1-1,0 1,1 7,-1-9,1 2,-2-1,2 0,-1-1,1 1,-1-1,1 1,0-1,0 0,0 0,1-1,-1 1,1-1,-1 0,1 0,-1-1,3 1,-2-1,-1 0,0 0,0 0,0 0,0 0,-1-1,1 1,0-1,-1-1,0 1,1 0,0-2,-2 2,3-2,-3 2,2-2,-1 0,1 0,-1 0,1-2,-1 2,0-1,1 0,-2 0,2 0,-1-4,0 2,0 2,-1-1,0 0,0-1,0 1,-1 0,0 0,0 0,-1-1,1 1,-1 2,-1-2,1 0,-2 3,1-1,-1 0,1 1,-7-1,5 2,0 1,-4 0,4 0,0 0,1 1,1 0,-2-1,2 2,0-1,0 1,0-1,1 1,-1 1,2 0,-1 1,0 0,1 2,0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684 535,'-1'0,"1"0,-1 0,1-1,-1 1,1-1,0 1,0-1,-1 0,0 0,1 1,0-1,0 0,0 1,0-1,0 0,2 0,-1 0,1 0,0-1,0 0,1 1,-1-1,1-1,1 1,-1 1,1-2,0 1,1 0,-1 0,3 0,-2 0,1 0,0 1,2-1,-4 1,4 1,-3-1,3 1,-2-1,1 1,-2 0,3 0,3 2,-6-2,4 3,-4-1,-2 0,0 1,1-1,-1 0,0 1,-1-1,3 3,-3-3,1 0,-1 0,0 0,-1-1,1 0,0 1,1-1,-3 1,1-2,0 0,-1 1,1-1,-1-1,0 1,-1-1,1 0,0 1,-2-3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868 506,'2'-3,"-2"3,3 2,-3-1,1 0,0 0,0 1,1 0,-2 0,1 1,0-1,-1 0,1 0,0 1,0-1,-1 0,1 0,-1-1,1 1,-1-1,0 0,0 0,0 0,0 0,-2-1,1 0,-1 0,-1 0,0 0,-1 0,0 0,-1 0,1 0,-2 0,2 0,-2-2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697 487,'0'-3,"1"1,-1 1,0-1,0 1,0 0,0 1,0 0,0 2,0-1,0 1,0 0,-2 0,1 1,-1-1,1 0,-1 1,1 0,-1 0,1-1,-1 1,1-1,-1 1,2-2,-1 2,0-2,1 0,-1 0,0 1,1-2,-1 0,1 1,0-1,0 1,0-1,1 0,1 0,-1-1,2 0,0 1,0-1,0 0,2 0,-1 0,2 0,-1-1,0 1,0 0,0 0,-1 1,1-1,-1 0,0 1,-1 0,-1 0,1 0,-2 1,1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524 561,'-1'-2,"0"2,0-2,1 1,-1 0,1-1,0 1,0-1,0 0,1 1,-1 1,1 0,0-1,2 1,-1 0,4 2,-2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630 598,'-2'-1,"4"1,-1 0,1 0,0 0,0 0,1 0,-1 0,1-1,0 1,1 0,3-1,-2 0,-1 1,5 0,-5 0,1 0,0 0,0 0,0 0,0 0,0 0,1 0,-2 0,1 1,-1-1,1 1,-1-1,1 0,-2 0,1 0,-1 0,-1 0,0 0,0 1,-1-1,1 1,-1-1,-1 0,1 0,0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844 607,'1'-1,"0"0,-1 0,2 1,-1 0,0 0,1 0,0 0,0-1,0 1,1 0,0 0,0 0,0 0,0 0,0 0,1 0,0 0,0 0,-1 0,6 0,-4 0,-1 0,1 0,-2 0,2 0,-3 0,2 0,-1 0,0 0,-1 0,0 0,-1 0,1 0,-1 0,0 0,0 0,0 0,0 1,-1-1,1 0,-1 1,1-1,-1 0,1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861 611,'1'-1,"0"-1,1 2,0-1,-1 1,1 0,-1 0,2 0,0 0,0 0,0 0,-1-1,2 1,-1 0,0 0,1 0,-1 0,1 0,-1 0,0 0,1 0,2 0,-3 0,1 0,-2 0,1 0,-1 0,1 1,-1-1,0 0,0 0,-1 0,0 0,0 0,0 0,0 0,0 0,-2 0,0 0,0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856 505,'0'-2,"0"0,0 0,0 1,0-1,0 0,0 0,1 1,-1 0,1 0,-1-1,0 1,0 0,-1 1,0 0,-1 0,1 1,-1 0,-1 0,1 0,-2 2,1-1,1 1,-2 1,0-1,2 0,-1 1,-5 7,6-7,0-1,0 2,2-1,-2 1,1-1,0 1,1 0,0 2,0-4,0 3,1-2,0 2,0-3,2 3,-2-2,2 1,-1-2,0 1,0-1,1 1,-1-2,0 1,1 0,-1-1,0 0,3 1,-2-2,-1-1,2 0,0 0,0-1,1-1,0-1,0 0,0-1,0-1,0 0,-1 2,1-3,0 2,-1-1,-1 0,0 0,-1 1,1-1,-2 1,0-1,0 1,0-2,-1 2,0-2,-1 1,0 0,-1 0,0 0,0 0,-2 0,1 1,-6-3,4 4,-1 1,0 0,-1 1,2 0,-2 1,1 0,1 0,-1 1,2 0,1 1,0-2,1 3,-1-1,2 0,1 1,0-1,0 1,1-1,1 1,-1-1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667 720,'-1'0,"-1"-1,2 1,-1 1,0 1,1 1,0-1,-1 1,0-1,1 1,-1-1,1 1,0 0,-2 5,2-7,0 2,0-2,0 1,0-1,1 1,0-2,1 0,-1 1,2-1,-1 0,1-1,0 0,1-1,-1 0,1 0,-1 1,1 0,-2-1,2 1,-3 1,2 0,-1 0,-1 0,0 1,-1 1,0 0,0 0,0 2,0 0,-2 0,0 1,0-2,0 2,0-2,0 1,0-1,-1-1,1 0,1 0,0-1,-2 0,2 0,0-1,-1 0,1 0,-1-2,1 1,0-2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666 731,'-2'-1,"0"-4,2 5,0-1,2 1,1 0,2-2,-1 2,1-2,1 1,0 0,0-1,-1 1,0 0,-1 1,0-1,0 1,-1 0,-1 1,0 0,0-1,-2 2,1-1,-1 1,-1 1,-1-1,1 0,-1 0,0 0,0 0,1 0,-1-1,0 2,1-2,1 1,-1 0,1 0,0 0,0 0,1 1,-1 0,1 0,1 2,-1-3,0 1,1-1,-1 0,0-1,0 0,4 1,-4-2,0 0,1 0,-1-1,0-1,0-1,0 1,0-2,-1 2,0-2,-2-1,2 3,-2-1,0 2,0 0,1 0,-2 1,2-1,0 1,0 0,0 0,1 1,0 0,0-1,2 0,0 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754 725,'0'-2,"0"1,0-1,0 2,0-1,0 0,0 1,2-1,-1 1,2 0,0-1,3 1,-4 0,0 0,1 0,-1 1,1 0,-1 0,0 0,-1 0,1 0,-2 1,0 0,0-1,0 2,0-1,-2 0,-1 0,1-1,0 2,0-3,0 1,0 0,0-1,1 0,0 0,0 0,0 0,0 0,1-1,0 0,0-1,0 0,0 0,0-1,1 1,-1 0,1 0,-1 0,1 1,-1 0,0 0,0 1,0-1,-1 1,1 1,-1-1,1 2,-1 0,1-1,-1 3,0-1,1 1,-1 0,0-1,0 1,1 1,-1-2,1 1,-1 0,1 0,0 0,-1 0,0-1,0 1,1-1,-2 3,2-4,-1-1,1 0,0 0,1-2,-1-2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766 764,'1'-1,"0"-1,0 1,1 0,-2 0,1 0,0 0,-1 1,2 0,-1-1,0 1,0-1,0 1,0 0,0 0,-1 0,1 0,-1-1,1 1,-1 1,-2-1,1 1,-1 0,0 1,0-1,-1 4,0-3,1-1,2 1,-1 0,0 0,1-1,0 1,2-2,-1 2,1-2,0 1,1-1,-1 0,1 0,0-1,-1 1,0 0,0-1,0 0,-2 1,1 0,-2 0,-1 0,-2 2,1 0,2-1,-1 1,0-2,1 2,0-1,0-1,1 1,0 0,1-1,1 0,0 0,1 0,0 0,1-2,-2 2,2-2,-1 1,3-1,-3 0,0 1,0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799 756,'-1'-4,"0"0,1 3,2-2,0 3,1 0,0-1,2 0,0 1,0-1,0 1,-1 0,0 0,0 0,0 0,-1 0,1 0,-1 0,0 0,-1 0,0 0,-1-1,0 1,0-2,-1 1,0-1,-1-1,0 1,-2 0,1 1,0-1,-1 1,1 0,-1 0,1 1,0 0,1 1,-1 1,0 3,1 0,0-1,1 2,0 1,0 0,0 0,1 3,0-3,0 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897 493,'-1'-6,"1"5,0-1,-1 1,1 0,-1 0,0 0,0 0,-1-1,2 1,-2-1,-3 0,3 0,-4 0,4 1,-1 1,0-1,1 1,-2 0,2 0,-1 0,1 1,-1 0,1 1,-1 0,1 0,0 1,-1 1,1 0,-1 0,1 1,-1 0,0 0,0 1,1 1,0-3,0 3,0-1,0 1,1-1,0 5,1-4,0-2,0 2,1-2,1 1,-1-1,2 1,-1-2,1 1,1-1,-1 0,1 0,1-1,-2-1,2 1,-1-1,1-2,4 1,-6-1,0-2,1 0,-1-1,-1 0,1-2,-1 1,3-9,-3 5,-1 1,0 0,0-1,0 0,0 0,-1 1,0 1,0-2,-2 3,1-1,-1-1,0 1,-1 1,1 0,0 1,-1-1,0 0,-2-3,2 5,0 1,1 0,-1 0,1 1,0 1,-1 0,2 0,-1 2,0 0,0 1,1 0,-1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315 355,'2'0,"-4"-1,2 2,0-1,0 2,0-1,0 1,0-1,0 0,0 1,0-1,0 1,0 0,0-1,0 0,0 0,0 0,1 0,-1 0,1-1,-1 1,2 0,-2-1,1 0,1 1,0 0,-1-1,1 1,0 0,0 0,1-1,-1 1,3 1,-2-1,-1 0,0-1,1 1,-1 0,1-1,-1 0,1 1,-1-1,5 1,-4-1,0 0,0 0,1 0,-2 0,2 0,2-1,-2 0,-1 1,-1 0,2-1,-1 1,0-1,-1 1,1-1,0 0,0 0,0 1,-1-1,1 0,0-1,-1 1,1 0,-1 0,0-1,1 0,-1 1,1-1,-1-1,0 2,0-1,0 0,0 0,0 0,-1 0,0 1,0-1,-1 0,1 1,-1-1,0 1,0-1,-1 1,1-1,0 0,-2 0,1 0,0 0,0 0,-1-1,1 1,-2-4,1 4,1-1,-1 0,0 1,0-1,0 1,0 0,0 0,-1-1,1 3,-1-2,0 1,0 0,-1 0,1 1,-1 0,-9 1,8 0,-1 0,2-1,-2 2,2-2,-2 1,3 0,-3 0,3-1,-2 2,1-2,0 1,2 1,-2 0,1-2,0 3,1-1,-3 3,3-1,0-2,1 1,-1 1,1 0,-1-2,2 2,-1 2,1-3,0 0,0 0,1 0,1-1,0 1,-1-1,2 0,-1 0,0-1,1 2,-1-2,0 0,1 0,-2 0,2 0,-2 0,2 0,1 1,-2-2,1 1,-1 0,1 0,0 0,0 0,1-1,-1 2,1-1,1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659 774,'1'0,"1"0,2 1,-2 0,0 1,4 2,-1-2,-2 0,3 0,-1-1,1 0,-1 0,1-1,-1 1,8 0,-5-1,0 0,7 0,-5-1,-3 0,12-2,-9 2,-2-1,3 0,-4 0,4-1,-3 0,0 0,0 0,3-2,-5 2,-1-1,-2 1,0-1,-1-1,0 2,-2-4,0 2,-3-7,-2 5,2 1,-3-1,0 2,-3 0,2 0,-3 1,0 1,-2 1,-1-1,-2 3,2-1,-4 1,3 0,-4 2,-16 3,18-2,-14 4,14-2,4-1,-11 5,15-5,2 0,0 1,2-1,2 0,0 0,2 0,1 0,2 1,2 0,1 0,1-1,0 0,1 0,3 0,-2-1,1 1,2-2,-1 0,0-1,5 0,-5 0,4-1,-3 0,3-1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977 716,'-2'-10,"2"9,0 0,0 0,0-1,0 1,1 0,0 0,0 0,1 0,-2 1,1-1,0 0,0 1,0 0,0 0,0 0,2 2,-2 0,1 0,0 0,0 1,0 0,0 0,0 0,0 1,1-2,-1 1,0 0,0 0,-1 0,1-1,-1 1,1-1,-2-1,1 1,0 0,-1-1,1 1,0-2,0 0,0 0,0 0,0-2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708,'-3'-3,"-2"1,3 2,-2 0,0 0,0 2,1-1,0 2,-1 0,1 0,1 0,-4 3,4-3,0 0,0 1,0-2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991 664,'-1'-2,"0"1,-1-1,1 2,0 0,-2 0,1 0,-1 2,-1 0,1 0,-1 0,1 1,-1 1,0-2,1 3,0-2,0 1,0 5,1-5,2 2,0 0,0-1,1-1,2 4,-1-4,2 2,0-2,-1 1,2 0,0-1,-1-1,2 0,-1-1,0 0,0-1,1 0,-1-1,0-1,0 0,0-2,0-1,0-1,-1 0,0-2,-1-1,2-8,-4 6,-1 3,0-1,-1 0,-5-3,0 4,1 4,-2-1,-1 2,0 1,-1 0,1 1,0 1,-1 1,2 0,0 2,2-1,0 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474 711,'2'0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878 467,'-5'0,"-4"0,6 1,0 0,1 0,-1 0,1 0,-1-1,1 2,-1-2,1 2,-1-1,0 0,0 0,0 1,-1-1,1 1,-4 0,3-1,0 0,0 1,1-1,-2 0,1 1,1 0,-1-1,-3 3,3-2,1 0,-1 1,2-1,-1 1,1-1,-1 1,1 0,0 0,0 1,0-1,1 0,-1 1,1 0,0 0,0 0,1 0,0-1,0 4,0-3,0-2,2 2,-2-1,3 1,-2-1,1 0,0 0,0 0,0 0,1 0,-1 1,1-1,3 2,-3-3,0 1,1-1,0 1,0-1,1 0,-3 0,4 1,-2-2,1 0,-1 1,2-1,-3 0,3 0,-2-1,2 1,-2 0,1-1,-2 0,3 0,-2 1,1-1,-1 0,1 0,-2 0,2 0,0 0,-1 0,0 0,0 0,-1-1,5 0,-5 0,0 0,2 0,-3 0,3-1,-2 0,1 1,-1-1,1-1,-1 1,1-1,-1-1,0 2,1-1,-1 0,-1 0,1 0,0-1,-1 1,0 0,0 1,-1-1,1 0,-1 0,0 0,-1 0,2-2,-1-2,-1 4,1 0,-1-1,1 1,-1-1,0 1,0-5,1 4,-1 1,0-1,0 1,0-1,-1 1,1-1,-1 1,-1-3,0 3,0 0,0 0,0 1,-1 0,1-1,-1 1,-5-4,4 3,1 2,0-1,0-1,-1 1,2 1,-2-2,1 2,-1-1,0 1,1-1,-1 2,0-1,1 0,-2 0,1 1,-4 0,2 0,2 0,-2 1,1 0,-1 0,1-1,0 2,0-1,-1 1,0 0,2-1,-1 1,-1 0,2 0,-2 0,-4 2,7-2,-2 0,1 1,-4 2,3-3,2 0,-1 2,1-2,0 2,0-1,0 0,0 1,1 0,1-1,-1 1,0-1,1 1,-1 0,2 0,-1-1,0 2,1-1,0-1,0 1,0 0,0-1,1 1,0-1,0 1,1-1,0 1,-1-1,1 0,0 0,0 0,1 0,-1 0,1-1,0 1,1-1,-1 0,1 1,0-1,-1 0,2 0,0-1,-1 1,0 0,2-1,-2 0,2 0,-1 0,0 0,0-1,0 1,0-1,1 0,0 0,-1 0,-1 0,6 0,-5 0,0-1,0 0,0 1,0-1,-1 0,0 0,0 0,1-1,-1 1,0-1,0 0,0 0,-1 0,1-1,-1 1,0-1,0 0,1-1,-2 2,1-1,-1-1,0 1,0 0,-1-1,1 1,-1 0,1-1,-2 1,1-1,0 0,-1 0,1 0,-1 0,0 0,0 0,0 0,0 0,-1 1,1 0,-2-1,2 2,-2-2,1 2,-3-5,3 5,-1 0,0-1,0 1,0-1,0 1,0 0,0 0,0 0,-1 0,1-1,-1 2,0-2,0 1,0 0,-5-1,4 1,1 2,-2-2,0 1,2 1,-2-1,1 0,-1 1,1 0,-1 0,1 0,0 0,-1 0,1 1,-1-1,1 1,0 0,0 0,-1 0,-6 2,7-1,1-1,-1 0,1 1,-1 0,1-1,0 1,-1 1,1-1,-1 1,1-1,0 1,0 0,0 1,0-1,-1 1,1 0,0 0,1 0,0 1,-1-1,1 0,1 0,-1 0,1 0,0 0,1 1,-1-2,1 1,0 0,0-1,0 1,0-1,1 1,-1-1,1 1,0-1,0 1,1-1,-1 1,1-1,0 1,0-1,0 0,1 1,2 1,-2-2,0 0,0 0,1-1,0-1,0 2,-1-2,2 0,0-1,-2 1,3-1,-2 1,1-1,-1 0,1-1,-1 0,2 1,-2-1,2 0,-2 1,1-2,-1 1,1 0,0 0,-1 1,-1-2,6 0,-5 1,0 0,0 0,0-1,0 1,-1-1,0 0,1 0,-1 1,0-1,0-1,-1 2,1-1,-1 0,0 0,0 1,-1-1,0 2,0-2,0 2,-1 0,0-1,0 0,0 0,-1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764 569,'-1'0,"-1"0,1 0,0 0,0 0,-1 0,2 0,-1 1,0-1,0 0,0 0,1 0,-1 0,0 0,0 0,-1 0,-1 1,1 0,-1-1,1 1,0 0,-3 1,2-1,-5 1,3 0,1-1,-2 1,2-1,-2 1,0 0,1-1,0 0,-2 1,2 0,-2-1,1 1,-1 0,2-1,-3 1,2 0,-2 0,1 0,0 0,1 0,-4 0,4 0,-3 0,2 0,-1 0,1 0,-3 1,3-2,-18 5,18-4,-2 1,2-2,-1 1,0 0,1 0,0-1,-8 3,6-3,2 1,0 0,0 0,-1 0,2-1,-2 1,2 0,0 0,0-1,0 1,1-2,-2 2,3-1,-2 0,2 0,0 0,0 0,0 0,0-1,1 1,0 0,0-1,0 0,1 1,-1-1,2 1,-1-1,0 0,0 0,1 0,0 1,0-1,0 1,0-1,0 1,0-1,1 0,-1 1,2-2,1-1,-1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324 656,'-4'1,"1"-1,1 1,-1 0,1 1,0 0,0-1,0 1,0 0,0 0,0 0,-1 1,2-1,-1 0,0 1,-3 1,3-1,0-1,0 0,0 1,0-1,0 0,0 1,0 0,2-1,0-2,0 2,1-2,1 2,-1-1,2-1,-1 0,3 2,2-2,-4 0,-1 0,2-1,-1 0,0 1,1-2,-1 1,0 0,0-1,-1 0,0 1,0 0,1-2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126 638,'-1'0,"-1"-1,0 1,1 0,-1 0,2 0,-2 0,1 0,1 0,-1 0,0 0,1 1,0 0,1 0,-1 1,1-1,-1 1,1 3,0-1,0-2,-1 2,1 0,0-1,-1 0,2 1,-1-1,0 3,1-1,-1-4,-1 1,1-2,0 0,0 0,0-2,0 1,-1-1,0-1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112 656,'-2'0,"0"-1,1 1,0-1,-1 1,1 0,0 0,0-1,1 0,0 0,2-3,0 2,0 0,1-1,-1 1,4-3,-2 3,-1 1,0-1,-1 1,2 1,-1-1,-1 1,0 2,0 0,0-1,0 3,-1-2,0 1,0 1,-1-1,1 8,-3-7,2 0,-2-1,1 1,-1-1,0 0,0 1,-1-2,1 0,0 0,0 0,0-1,0 0,0-1,0 0,2 0,-1-1,0 0,1-1,0 1,0-1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384 577,'-1'0,"1"0,0 0,-1-1,0 0,1 0,-1 1,1 0,0-2,0 1,-1 0,1 0,0-1,0 1,-1-1,1-1,0 1,-1 0,1 0,-1 1,1-1,-1 0,1 1,0-3,0 1,0 1,0 0,0 0,0 1,0-2,0 0,0 0,0 0,0 0,0-1,0 0,0-8,0 7,0 2,-1-1,0 0,1 1,0 0,-2-1,2 2,-1-1,1 0,-1 0,1 1,0-1,-1 1,1-1,0 0,0 1,0-1,1 1,-1-1,0 1,1-1,-1-1,0 1,0 1,0-1,1 1,-1-1,0 1,0 1,0-1,0 0,0 1,0 0,0-2,0 2,0 0,0-1,0 1,0 0,0 0,0 0,0 0,0 0,0 1,0-1,0 0,0 1,1 0,-1-1,1 1,-1 1,-1-1,-1 2,2 0,-2-1,2 1,-2 0,2 0,-2 0,1 0,0 0,0-1,1 0,-1 1,0 0,1-1,-1 1,1-1,-1 2,0-1,1-1,-1 0,0 0,0 0,1 0,0-1,0 0,0-1,1 0,0 0,0-1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170 657,'-1'0,"1"0,-1 0,0 0,0 0,1 0,-1 0,0 0,1 1,0 0,-1-1,0 3,1-3,0 2,0-2,0 2,0-1,0 1,1-1,-1 0,1 2,-1-3,1 2,0-2,-1 0,0 0,1 0,1 0,-2 0,1-1,0 0,0-1,1 0,-2 0,1 0,0-1,-1 2,1-2,0 1,-1 2,0-2,0 1,0 1,0-1,-1 0,0 1,1 1,-1-1,1 1,-1-1,1 1,-1-1,0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194 647,'0'1,"-1"-1,1 1,0-1,-1 1,1 0,0 0,0-1,0 1,0 0,0 0,1 0,-1 0,0 0,1 0,0 0,0 1,-1-2,0 1,0 0,1-1,0 0,-1 0,1 0,0-1,-1 0,1-1,0 1,0-1,-1 0,1 1,0-1,-1 1,1 0,0 0,-1 1,1-1,-1 1,0 1,1-1,-1 3,1-2,-1 0,0 0,0 1,0-2,1 1,-1 0,1-1,0 0,-1 0,0-1,1 0,-1 0,1-1,-1 1,0 0,1 0,0 0,-1 0,0 1,1 0,1 0,-2 0,1-1,0 1,2 0,-1 0,-1-1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236 639,'-2'0,"1"1,1-1,-1 2,1-2,0 1,0 0,0 0,0 0,1 0,-1 0,1 0,-1 0,0 1,0-2,0 2,0 0,0-1,-1-1,1 1,0-2,1 0,-1-1,1 0,0 1,0-1,0 0,0 0,0 1,0-1,0 1,0 0,0 1,-1 0,1 0,-1 1,1 0,-1-1,0 2,0-1,0 0,0 0,0 1,0-2,0 1,0 0,0 0,0-1,1 0,-1 0,1-1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267 632,'1'-2,"-1"2,2-2,-1 1,-1 0,0 0,0 1,-1 0,0 1,0 0,0 0,0 0,0 0,0 0,-1 0,1 0,0 1,0-2,0 2,0-2,0 2,1-1,0-1,0 1,0 0,1-1,0 0,0 1,1-1,-1 0,1 0,-1 1,0-1,1 1,-1-1,1 0,-2 1,1 0,0-1,-1 2,1-1,-1 0,0 0,0-1,-1 1,1-1,-1 0,1-1,-1 0,1-1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298 627,'0'1,"-2"-1,1 1,0 0,0-1,-1 2,1-2,1 1,-1 0,0 0,1-1,0 2,0-2,1 1,0-1,-1 1,0-1,1 0,0 0,0-1,-1 0,0 1,0-1,1 0,-1 0,1-1,-1 1,0 0,0 1,0-1,1 1,-1-1,1 1,1 1,-1 0,-1-1,1 1,0 0,-1-1,1 1,0 0,0 0,0-1,0 0,-1 1,1-1,0 0,0-1,-1 1,0-1,1 0,-1 0,1-1,-1 2,0-2,0 1,0 0,0 0,0 0,1 1,-1-1,1 1,0 0,-1 1,1 0,0 0,-1 1,2-2,-2 2,1-1,0 0,0-1,-1 1,1 0,0 0,1-1,-1 0,0-2,0 1,1-1,-1 0,0-1,0 1,1 0,-2 0,1 1,0-1,0 1,-1 1,0-1,0 1,0 1,0 0,0 1,0-1,0 0,0 2,0-2,0 0,0 1,0 0,1-1,-1 0,1 0,-1-1,0 0,1 0,0 0,0-2,-1 1,1-1,0-2,0 1,0 1,-1 1,0-1,1 2,-1-1,0 0,1 2,-1 0,1 0,-1 1,0-1,1 0,0 1,-1-1,0 0,1 0,1 1,-2-2,1 1,0-1,0 0,1-2,-1 1,0-1,1 0,-1-1,1 2,-2-2,2 2,-1-1,0 1,0-1,0 2,0 0,-1 0,0 1,1 0,0 0,0-1,-1 1,1 0,0-1,0 1,0 0,0-1,0 1,0-1,0 2,0-2,-1 0,2 0,-1 0,0 0,0-2,0 1,0 1,0-2,1 1,-1 0,0-1,0 1,1-1,-2 1,2 0,-2 0,2 1,-1-1,1 1,-2 0,1 0,0 1,0-1,-1 1,2 1,-2-2,1 0,0 1,1 0,-1-1,1 0,0 0,0-1,0 0,1-1,2-2,-2 2,-1 0,0 1,0-1,0 2,-2 0,2 0,-2 0,1 1,0 1,-1-1,0 0,0 1,2-1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184 697,'0'-1,"0"0,0-1,1 2,0 0,0-1,0 1,2-1,-1 1,1 0,4-2,-3 2,0-1,0 1,1-2,0 2,0-2,1 1,0-1,-1 0,2 0,-2 1,2-1,0 0,0 0,-1 0,1 0,-1 0,2 0,-2-1,1 1,0 0,1 0,-2 0,1 0,1 0,-1 0,-1 0,8-1,-7 0,0 2,0-1,-2 0,2 1,-3 0,2-1,-2 1,3-1,-1 1,-3 0,-1 1,0-1,1-1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420 516,'-1'0,"1"1,0 0,1 11,-1-9,0-1,0 1,0-1,0 1,0 0,0 0,0 0,0 0,0-1,0 0,0 1,0 0,0-1,0 7,0-6,0-1,0 1,0-1,1 1,-1-1,0 0,1 1,1-1,-2-1,1 1,0-2,1 2,-1-2,0 0,1 1,-1-1,1 0,-1 0,1 0,6 0,-6 0,1-1,1 1,0 0,0 0,1-1,1 1,-2-1,2 1,-1 0,2 0,-2 0,3 0,-3 0,3 0,-2 0,2 0,-1 0,2 0,-3 0,3 0,8 0,-9-1,3 1,-4 0,4 0,-2-1,1 1,-2 0,4-1,-3 1,2 0,-2 0,2 0,-2 0,2 0,-2 0,2 0,-2 0,2 0,-2 0,3 0,-3 0,11 0,-8 0,-3 0,1 0,0 0,1-1,-2 1,2-1,-2 1,2 0,-4 0,5 0,-4 0,2 0,-1 0,8 0,-8 0,-1 0,0 1,-2-1,1 1,-2-1,1 0,-1 0,0 1,-1-1,0 1,-1-1,0 1,0-1,0 0,-1 0,1 0,-1 0,0 0,0 0,0 0,1 0,-1-1,-1 0,1 0,-2 1,1-1,0 0,-1 1,0-1,0 0,-1 0,-1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132 768,'0'-2,"1"1,1 2,-1-1,-1 0,1 0,-1 1,2-1,0 0,-1 0,-1 0,1 0,1 0,0 0,-1 0,0 0,1 1,1-1,-1 0,0 1,0-1,0 0,0 0,0 0,1 0,-1 0,1 0,-1 0,1 0,-1 0,1 0,-1 0,1 0,0 0,0 0,-1 0,1 0,0 0,1 0,-1 0,1 0,-1 0,1 0,0 0,0 1,-1-1,1 0,-1 0,2 0,-1 0,0 0,0 0,0 0,0 0,0 0,0 0,0 0,1 0,-1 0,0 0,2-1,-2 1,2 0,-1 0,0-1,-1 1,2-1,-2 0,1 1,0 0,0 0,-1 0,2-1,-2 1,1-1,0 1,0 0,-2 0,2 0,4 0,-5 0,0 0,0 0,0 0,0 0,5-1,-5 1,0 0,2 0,-2-1,1 1,-1 0,0 0,1 0,0 0,-1 0,0 0,0 0,1 0,-2 0,2 0,-3 0,2 1,3-1,-4 1,0-1,1 0,0 0,0 0,0 0,-1 0,6-1,-4 1,0 0,0-1,-2 1,3 0,-2-1,1 1,0 0,-1 0,0 0,1 0,-1 0,1 0,-1 0,1 0,-1 0,2 0,3 0,-5 0,1 0,-1 0,1 0,-1 0,1 0,0 0,0 0,-2 0,3 0,-3 1,2-1,0 0,0 0,-2 0,3 1,-3-1,3 0,3 1,-5-1,2 0,-2 0,1 0,0 0,0 1,0-1,5 1,-4-1,-1 1,0-1,0 1,0 0,0-1,0 0,1 0,-1 0,0 1,0-1,-1 0,2 1,-2-1,1 0,-1 1,1-1,5 1,-6 0,2-1,-2 0,2 1,-3-1,4 1,-3-1,2 0,-2 1,5 0,-3-1,-2 0,0 1,1-1,-1 1,0-1,0 1,1-1,-2 0,1 1,0 0,4-1,-4 0,4 1,-3-1,-1 0,1 1,-1-1,1 0,0 0,0 0,-1 0,1 0,-1 0,1 0,-1 0,0 0,0 0,1 0,0 0,-1 0,0 0,0 1,0-1,1 0,-2 0,2 0,-1 0,0 0,0 0,1 0,-1 0,2 0,-2 0,1 0,-2 0,3 0,-2 0,1-1,-1 1,1 0,-1 0,1-1,-2 1,2 0,0-1,-2 1,1 0,1 0,-2 0,1-1,1 0,-2 1,1 0,0 0,-1 0,1-1,-1 1,1-1,0 1,0-1,-1 1,5 0,-4 0,-1-1,1 1,-1-1,1 1,-1 0,0-1,0 1,3-1,-3 0,0 1,0-1,0 0,1 1,-2 0,1-1,1 1,-1 0,-1-1,1 1,-1 0,1 0,-1 0,1 0,-1 0,0 0,0 0,-1 0,1 0,0 0,-1 0,1 0,-2 0,2 0,-1 0,1 0,0 0,-1 0,1-1,-1 1,0 0,1 0,-2 0,2 0,-1 0,1 0,-2-1,1 1,0 0,0 0,-1 0,1 0,-2 1,1-1,-1 0,0 1,0-1,1 0,0-1,-1 1,0 0,1 0,-1 0,0 0,0 0,-1 0,2 0,-1 0,0 0,0 0,0 0,0 0,0 0,-1-1,0 1,1 0,-1-1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113 608,'2'0,"-4"-1,2 0,0 1,0-1,0 0,0 0,-1 1,0 0,0 1,1-1,-1 1,0 0,1-1,-1 1,0 0,1 0,-2 1,1-1,1 0,-2 1,2-1,-1 1,0-1,0 0,1 1,-1-1,0 0,1 0,0 1,0-1,0 1,0-1,0 1,-1 0,1 1,0-1,-1 0,1 1,0-1,0 0,0 1,0-1,0 1,-1-1,1 1,0-1,0 0,0-1,1 3,0-3,-1 1,1-1,-1 0,1 2,0-2,1 2,-1-1,1-1,-2 1,2 0,-1 0,0-1,1 4,-1-3,-1 1,1-2,0 1,0 0,-1 0,1-1,0 1,1 0,-1-2,-1 1,2 1,-2-2,2 1,-1-1,0 1,0-1,1 1,-1 0,1-1,-1 0,0 0,1 0,-1 1,1-1,-2 0,2 0,-1 1,1-1,-2 0,2 0,-2 0,1 0,1 0,-2 0,1 0,0 0,-1 0,1 0,0 0,0 0,-1 0,1 0,0 0,-1 0,1 0,0 0,0 0,0 0,0-1,-1 0,2 1,1-1,-3 0,2 1,-2-1,1 0,1-2,-1 2,0 0,-1 0,0-1,1 2,0-4,-1 3,1-1,-1 0,0 1,0 0,0-1,0 1,0-2,0 2,0 0,0-1,0 1,0-1,0 2,0-2,0 1,0-1,0 1,0 0,0-1,-1 1,0 0,1 0,-1-1,1 1,0 0,-1 0,1-1,-1 1,1-1,0 1,-1 0,0 0,1 0,-1 0,1-1,-1 1,1-1,-1 2,1-1,0 0,-1 0,1-1,-1 0,0 1,1 0,0-1,0 1,0 0,0 0,-1-1,1 1,-1-2,1 1,0 2,0-2,-1 1,1 0,-1-1,1 1,0 0,-1-1,0 0,1 1,-1 0,1 0,-1-1,0 2,-1-2,1 0,1 2,-2-1,1-1,0 2,0-1,0 0,0 1,-1-2,0 1,1 1,0-1,0 1,-1-1,1 1,-1 0,2 0,-3 0,3 0,-2 0,0 0,1 0,-1 1,0-1,1 1,-1-1,1 0,-2 2,2-2,0 1,0-1,0 0,0 0,0 1,0-1,0 0,1 1,-1-1,0 0,1 0,-1 0,0 1,0 0,1 0,0-1,0 1,0 0,1-1,-1 0,1 1,0 0,0-1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117 701,'0'-1,"0"1,-1 0,1-1,-1 1,1-1,0 1,0 0,1 0,0 0,0 0,-1 0,1 0,0 0,-1 0,2 0,-1 0,1 0,-2 0,2-1,0 1,0 0,0-1,2 1,-2 0,0-1,-1 1,1 0,0-1,-1 1,1-1,1 1,-3 0,1 0,0 0,0 0,0 0,0 0,-1-1,1 1,0 0,-1-1,0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363 411,'0'-1,"1"0,0-1,0 1,-1 1,2-1,-2 0,2 1,-1 0,1 0,0 0,-1 0,1 0,0 2,0-1,0 1,-1-1,2 3,-1-1,-1-1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30 572,'2'0,"-3"0,1 1,0 0,1-1,-1 1,0 0,0 0,1 0,-1 0,0 0,0 0,1 1,0-1,-1 0,0 0,1 1,0-1,0 0,-1 0,1 0,0 0,-1-1,1 1,0 0,-1-1,1 0,0 0,0-4,0 2,0 0,-1 0,1-1,0 1,0-1,-1 0,1 1,-1-1,0 1,0 0,0 1,0-1,0 1,0 0,-1 0,1 1,-1 0,0 1,1 1,0-1,-1 0,1 2,0-2,0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81 569,'2'0,"-4"-1,1 1,0 0,1 1,-1-1,0 0,0 0,1 0,-3 0,2 0,-1 1,1-1,-1 1,-1 1,2-1,0 0,-1 1,1-1,-1 0,1 1,0-1,1 1,-1-2,0 2,0-2,1 1,0 1,0-1,1 0,0-1,0 1,1-1,-1 1,0-1,2 0,-1 0,0 0,0 0,0-1,0 0,0 1,0-1,0 0,0 0,0-1,-1 1,0 0,-1 0,0 0,0 0,0 1,0-1,-2 1,1 0,-1 0,0 0,1 0,-1 0,0 0,0 0,1 1,-1-1,2 0,-2 0,1 0,1-1,1 1,1-1,-1 1,0-1,1 0,0 1,-1-1,2 0,0 0,0 1,-1 0,2-1,-2 0,0 1,1 0,-1 0,0 0,-1 0,0 0,0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85 581,'-1'0,"0"0,-1 0,2 0,-1 0,0 0,1 1,0 0,1 0,-1-1,1 0,-1 2,0-2,1 2,0-1,-1 0,0 0,1-1,-1 2,0-2,0 1,1 0,0 0,0-1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93 581,'2'0,"-4"-1,1 1,1-1,0 2,1-1,-1 1,2-1,-1 0,1 0,-1 0,0 0,0-1,0 0,0 1,-1-1,1 0,0 1,-1-2,0 1,0 1,0-1,0 0,0 1,-1-1,0 1,1 0,-1-1,0 1,-1 0,1 0,0 1,0 0,0-1,-1 1,2 0,-1 0,1 0,-1 0,1 0,0 0,0 0,2 1,-2 0,2-2,-1 1,1 0,-1-1,1 0,0 1,0-1,0 0,-1 0,1 0,1 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108 569,'-1'0,"0"0,-2-1,3 1,-1 0,0 0,1 1,0 0,0 0,0 0,0-1,0 1,0 0,1 0,0 0,-1 0,0-1,1 1,0 0,0-1,-1 1,1-1,0 1,-1-1,2 1,-2 0,2 0,-1-1,0 0,0 1,0-1,0 1,0-1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113 578,'0'-1,"-1"0,1 0,-1 0,1 1,0-1,1 1,1 0,-1 0,2-1,-2 1,1 0,0 0,0 0,-1 0,0 0,-1 0,1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118 577,'-1'1,"0"-1,0 0,1 0,0 1,0-1,0 1,2 0,-1-1,-1 1,1 0,0 0,-1-1,1 2,0-2,-1 1,1-1,-1 1,1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133 568,'-3'-2,"3"1,-2 1,1 1,0 2,1-2,0 1,0 0,0 1,1-1,-1 0,1 0,-1-1,1 1,0 0,-1-1,1 0,0 0,-1-1,1 0,0 1,0-1,-1 0,1 0,0 0,1-1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161 556,'-2'-1,"1"1,0 0,-1 1,0 2,1 0,-1 0,1 0,0 0,0 0,1-1,0 0,0 0,0-1,0 1,1-1,0 0,0 0,1-1,-1 0,0 0,0 0,0 0,0 0,0 0,0-2,-1 1,0 0,0 0,0 0,0 0,-1 1,0-2,-2 2,2 0,0 0,-2 0,2 0,0 1,-2 2,1-2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174 727,'2'0,"-3"0,2-1,-1 1,1-1,0 1,-1 0,1 0,1 0,-2 0,2-1,-2 1,1-1,0 1,0 0,-1 0,1 0,0 0,-1 0,2 0,-1 0,1 0,-1 0,1 0,0 0,0 0,0 0,0 0,0 0,0 0,0-1,1 1,-1 0,0 0,-1 0,1 0,-1 0,1 0,-1 0,0 0,-1 0,0 1,-1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334 371,'0'-1,"0"1,0-1,0 0,0 0,0 1,1 0,0 0,-1 0,0 0,0-1,1 1,-1-1,1 1,0 0,1 0,-1 0,1-1,0 1,-1-1,2 0,-1 1,1 0,2-1,-2 0,0 1,0 0,0 0,0 0,0-1,1 1,-1 0,1 0,0-1,0 1,0 0,-1 0,2 0,-1 0,-1 0,2 0,-1-1,0 1,0-1,-1 1,1-1,-1 1,1 0,-1-1,0 0,-1 1,1 0,-1 0,0 0,-1-1,0 1,0 0,0 0,0-1,0 1,-1-1,-1 1,0 0,-1 0,0 0,1 0,0 0,0-1,0 1,1 0,-1 0,1 1,1-1,-1 0,1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264 729,'0'-1,"1"1,0 0,-1 0,1 0,0 0,-1-1,1 1,0 0,0 0,0 0,0 0,0 0,0 0,0 0,-1 1,2-1,1 1,-1-1,0 0,1 0,0 0,-1 0,1 0,0 0,0-1,2 0,-3 1,0 0,0 0,0 0,-1 0,0 0,1 0,-1 0,0 0,0 0,-2 0,-1-1,2 1,-1 0,0 0,0 0,0 0,1 1,0-1,-1 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162 726,'1'0,"0"0,-1 0,1 0,0 0,-1 0,1 0,1 0,-1 0,0 0,1 0,0 0,0 0,-1 0,4-1,-2 1,-1 0,1 0,-1 0,1 0,-1 0,1 0,2 0,-3 0,1 0,-1 0,1 0,0 0,-1 0,1 0,0 0,-1 0,1 0,-1 0,0-1,0 1,0 0,0 0,0 0,-2-1,2 1,-2 0,1 0,0 0,-1 1,-1-1,0 1,0-1,-2 1,1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363 723,'2'0,"-5"0,4 1,0 0,0-1,0 0,0 1,0 0,1-1,-1 1,2 0,-1 0,0-1,0 1,-1 0,1-1,0 0,0 1,1-1,-1 1,1 0,-1-1,1 0,-1 1,1-1,-1 1,1-1,0 0,-1 0,1 0,0 0,-1 0,1 0,0 0,-1 0,1-1,0 1,0-1,-1 0,4-1,-1-2,-3 3,1-1,-1 0,0 0,1 0,-1 0,-1-1,1 1,1-4,-1 3,-1 0,0-1,-1 1,1-1,-1 1,0-1,0 0,0 0,0 0,0 0,-1 0,1 1,-1-2,0 2,1 0,-1-1,0 1,-1-3,1 2,1 1,-2 0,2 0,-2-4,1 4,0 0,0 0,0-1,-1 0,2 2,-2-3,2 3,-3-5,1 4,0 0,0 0,0 1,-1 0,1 0,-2 0,2 1,-4-1,2 1,-8 0,9 1,-1 1,-1 0,2 0,-6 2,5-2,0 1,0-1,1 1,-2 0,3-1,-2 2,1-1,-2 2,1 0,2-2,0 1,0 1,0 0,0-1,-1 4,3-3,-1-1,0 1,0-1,1 1,0-1,0 1,0-1,0 6,1-6,0 0,1 2,-1-2,1 1,-1-2,1 1,-1 0,1 1,2 1,-3-2,1 0,0 0,1 0,-2-1,2 0,-2-1,2 2,-1-2,0 0,0 1,1-1,-1 0,1 0,-1-1,0 1,1 0,-1 0,1-1,-1 0,1 0,-1 1,0-1,1 1,-1-1,-1 0,0 0,0 0,-1 0,1 0,-1-1,0 0,0 1,0-1,0 0,-1 0,1 1,0-1,-1 1,0-1,0 1,1 0,1 0,0 0,0-1,-1 0,0 0,1 1,0 1,-1 0,0 0,2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417 722,'2'0,"-3"-2,1 2,1 0,-1 1,0 0,0-1,1 1,0 0,-1 0,0-1,1 2,0-1,0 2,0-2,0 2,0-1,-1 1,1-2,0 0,-1 1,1-1,-1 1,1-1,-1 0,0 0,1 1,-1-2,1 1,-1 0,0-1,0 1,1-1,-1 1,1-1,-1 0,0 1,0 0,0 0,-1-1,0 1,1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426 738,'0'-2,"0"-2,0 2,0 2,0-1,-2-1,2 2,-1 0,0 0,0 1,1 0,-2 0,2 0,-3 1,3 0,-1-1,0 0,1 1,-1 1,1-2,0 0,0 0,1 1,-1-2,1 0,0 1,0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424 730,'0'-2,"0"-1,0 2,0 0,0 2,1 0,0 0,1 0,-1 1,1 0,1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419 729,'0'-1,"0"0,0 1,0-1,-1 1,1-1,0 2,1-1,0 1,2-1,-2 0,2 1,-1-1,1 0,-1 0,1 1,-1-1,0 0,0 0,1 1,-3 0,2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101 708,'0'-1,"0"0,0 0,1 1,0 0,-1-1,0 0,0 1,1-1,-1 0,1 1,-1 1,1 0,-1-1,1 1,0-1,0 1,0-1,1 0,-1 0,1 0,-1 0,1 0,3 0,-3 0,0 0,0 0,2-1,-1 1,-2-1,2 1,-1 0,0 0,-1 0,1 0,0 0,0 0,-1 0,1-1,-2 1,2 0,-1 0,-1-1,1 1,0 0,-1-1,1 1,-1 0,1-1,-1 0,0 1,0-1,0 0,-1 1,0 0,1 0,0 0,-1-1,1 2,0 1,-1-1,1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30 610,'1'-1,"-1"0,0 1,1-1,0 1,-1 0,1 0,0 0,0 0,0 0,0 0,0 0,0 0,0 0,0 0,1 0,-1-1,1 1,0 0,-1 0,1 0,1 0,-1 0,0-1,1 0,-1 1,1-1,-1 1,2-1,-2 1,2-1,-1 1,1 0,-2-1,2 1,-1-1,4 0,-3 1,-2 0,2 0,-1 0,0 0,0 0,1 0,-1-1,1 1,-1-1,1 1,-1 0,0 0,0-1,1 1,-2-1,1 1,-1-1,2 1,-2 0,-1 0,0-1,0 1,0 0,-1 0,1 0,-1 1,1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273 775,'0'-1,"0"1,1 0,0 0,0 0,-1-1,1 1,1 0,-1 0,0-1,-1 1,1 0,0 0,2 2,-2-2,0 0,0 1,0-1,1 0,-1 1,2-1,-1 0,0 0,0 0,0 0,0 0,0 0,4 0,-1 0,-1 0,2-1,-3 1,1 0,0-1,0 1,8 0,-8 0,0 0,0 0,1 0,-1 0,0 0,2 0,-1 0,0 0,1 0,0 0,-1 0,1-1,0 1,0-1,0 0,0 1,0 0,0 0,0 0,0-1,0 1,0 0,-1 0,2 0,-2 0,1 0,0 0,1 0,-2 0,2 0,0 0,0 0,-1-1,1 1,-1 0,3 0,-3-1,1 1,0 0,1-1,-3 1,3-1,-2 1,2 0,7 0,-10 0,3 0,-2 0,2 0,-3 0,3 0,-3 0,8 0,-5 0,-2 0,1 0,-1 0,1 0,-1 0,2 0,-2 0,2 0,-2 0,2 0,-1 0,0-1,1 1,0-1,-2 1,4 0,-5 0,10-1,-7 1,-2-1,3 1,-3 0,2 0,-2 0,2 0,-2 0,3 0,-3 0,1 1,0-1,1 1,-2-1,2 0,-3 1,3-1,-1 1,5-1,-5 0,-2 1,1-1,0 0,-1 0,1 0,0 0,-1 0,0 0,1 0,0 0,-1 0,1-1,-1 1,1 0,0 0,0 0,-1 0,1 0,-1 0,1 0,4 0,-5 1,0-1,-1 1,6 0,-5-1,-1 0,0 0,0 0,1 0,-1 0,0 1,1-1,3 0,-3 0,0 0,0 0,-1 0,1 0,-2 0,2 1,0-1,3 0,-4 0,-1 1,1-1,-1 1,2-1,-3 1,1-1,0 0,0 0,0 0,0 0,-1 0,1 0,0 0,0 0,0 0,0 0,0 0,0 0,-1-1,2 1,-2 0,1-1,-1 1,0-1,0 1,0 0,-1 0,2 0,-2 0,0 0,1 0,0 0,-1 0,5 0,-5 0,2 1,-1-1,0 0,0 0,-1 0,3 1,-3-1,2 0,-2 0,0 0,1 0,-2 0,1 0,0-1,0 1,-1 0,1 0,0 0,-1 0,1-1,0 1,-1 0,1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114 294,'0'-1,"0"0,0 1,0-1,1 1,-1 0,1 0,0-1,0 1,0 0,2 0,-2 0,-1 0,1 0,0 0,-1 0,0 1,0 0,0-1,0 1,-2 0,0 2,1-2,-1 0,1 2,-1-2,1 0,0 1,0-1,0 1,0-2,1 2,0-2,0 1,0 0,0 0,0-1,0 1,0 0,0-1,1 0,0 1,0 0,0-1,0 1,1-1,-1 1,1 0,-1-1,1 2,-1 0,0-1,-1 1,1-1,-1 1,0-1,0 2,0-2,-1 0,1 0,0-1,0 1,0-2,1 0,0 0,-1-1,1 0,1-1,-2 1,1-1,0 0,0-2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674 624,'0'-1,"0"-1,-1 1,1 1,0-1,0 0,0 1,0-1,0 0,0 0,1 1,-1-1,0 0,0 0,0 0,0 0,0 0,0 0,0 0,0-3,1 2,-1 1,0-1,0 0,0-1,0 1,0 0,-1 1,1-1,0 0,0 2,-1-2,1 1,-1 1,1-1,0 0,0 1,-1-1,1 0,-1 1,1 0,0-1,-1 1,1-1,0 0,0 1,0 0,0 0,0 1,0 0,0 0,0-1,0 1,0 0,-1-1,1 0,0 1,-1-1,1 0,-1 0,1-1,0 1,0-1,-1 1,0 1,1-1,0 1,-1 0,1 0,-1 0,1 0,-1 0,0 0,0-1,1 1,-1 0,1 0,-1-1,1 0,0 1,-1-1,2 0,-1 0,2-1,-1 1,0-1,0 0,0 0,0 1,-1-1,1 0,-1 0,2-2,-2 2,1 0,0 0,-1 1,0-1,0 0,0 0,1 1,0 1,0 0,-1 0,1-1,0 1,0 0,0-1,0 2,1-2,0 1,-1 1,1-2,-1 1,0 0,1-1,-1 1,0 0,0 0,1 0,0 0,-1-1,0 1,0 0,-1-1,1 0,0 1,0 0,-1 0,1-1,-1 0,1 0,-1 0,0 0,-1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668 582,'-1'-3,"1"2,0 0,-1 1,2 0,0 0,0 0,-1 0,1 0,0 0,0 0,-1 0,1 0,0 1,-1 0,0-1,0 2,0-2,1 2,-1-1,0 1,0 0,0-1,0 1,0 0,0 1,0-1,0 1,0-1,1 1,-1-1,2 3,-1-3,1 3,-1-3,0 0,0 0,0 0,0 0,-1-1,1 0,0 0,0 0,-1 0,1-1,0 1,-1-1,1 1,0-1,-1 0,0-1,1 0,-1 1,0-1,1 0,-1 0,0 1,0-1,0 0,-1 1,0 0,0-1,-1 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672 577,'-1'0,"0"-1,0 1,1 0,-1 0,1 1,-1-1,1 1,0 0,0-1,-1 0,0 1,0 0,1-1,-1 0,0 1,1 0,-2 0,1-1,1 1,-1 0,0 0,1 0,0 0,-1 0,-1 0,2 1,0-2,-1 1,0 0,1 0,0-1,0 0,0 1,1-2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669 573,'0'-1,"0"1,1 0,0 0,0 1,1 3,0-2,0 0,1 2,-1-1,1 0,-1 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672 584,'-1'-1,"1"0,0 0,-1 1,1-1,0 0,-1 2,1 0,0-1,0 0,0 1,0 0,0 0,0-1,0 1,0 0,0-1,0 1,0 0,0 0,0-1,0 1,0 0,0 0,0 0,0-1,0 1,0 1,0-2,0 2,0-1,1 3,-1-2,0-1,1 1,-1 0,0-1,1 1,-1 0,0-1,0 2,0-1,0 0,0-1,1 0,-1 1,1-1,-1 1,0-2,1 2,0-1,-1 1,1-1,0 0,0 1,0-1,0 1,0-1,1 1,0-1,-2 0,1-1,0 1,0 0,-1-1,1 1,0 1,0-2,0 1,-1 0,1-1,0 0,0 0,-1-1,0 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671 610,'-1'-2,"1"3,-1-1,1 1,0 0,0-1,0 1,0 0,0-1,0 2,0-1,0 0,0 0,0-1,0 2,1-2,1 3,-2-2,2 1,-2-1,2 2,-2-2,0 0,2 0,-2 1,1-1,-1 0,2 0,-2 1,1-2,0 2,0-2,-1 1,2 1,-1-2,0 1,0 0,0-1,0 0,-1 0,1 1,0-1,-1 0,1 1,-1-1,0 1,0 0,-1-1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101 708,'0'-1,"-1"-1,-4 1,4 1,0-1,1 1,-2 0,2 0,1 0,0 0,0 0,1 0,0 0,4-2,-3 2,0-1,0 1,0 0,1-1,-2 1,2-1,-1 1,1 0,-1 0,1 0,-2 0,1 0,0 0,0 0,-1 0,0 0,0 0,0-1,-1 1,0 0,0 0,1 0,-1 0,0 0,-1 1,0-1,-1 0,0 0,1 0,-1-1,0 1,0-1,1 1,-1 0,0-1,1 0,-1 0,0 1,2 0,0 0,0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133 441,'-1'-1,"1"0,0 0,0 1,0 0,-1 0,0 0,1 0,-1 0,0 1,0 0,0 0,0 0,0 0,0-1,0 1,-1 0,2-1,-2 1,1 0,0 0,0-1,0 1,0 0,1 0,-1 0,0-1,0 1,1 1,-1-2,0 3,1-2,-1 0,1 1,-1-1,1 1,-1-1,0 0,0 0,1 0,-1 0,0 0,1 0,0-1,-1 2,0-2,0 1,1 0,-1 0,0 0,1 0,0 0,-1 1,0-1,0 0,1 0,-1 1,0-1,0 1,0-1,1 1,0-1,-1 0,0 0,1 0,-1 1,1-1,0 0,0 0,0 0,0 0,0 1,0-2,0 1,0 0,0 1,0-1,0 0,0 0,0 0,0 1,0-2,1 2,-1-2,0 2,0-1,1 1,-1-2,0 2,1 0,-1 1,0-2,0 1,0-1,0 0,1 2,-1-2,0 0,1 0,-1 0,0 0,0 1,1-1,0 0,-1-1,0 1,1-1,-1 1,1 0,0-1,-1 1,1 0,0-1,-1 1,0 0,1 0,0-1,0 1,-1 0,0-1,1 1,-1 0,1-1,-1 0,0 1,1-1,0 0,0 0,-1 1,1-1,0 0,-1 1,1-1,0 0,-1 0,1 0,0 0,0 0,-1 0,2 0,-2 0,1 0,0 0,1 1,-1-1,0 0,0 0,0 0,0 0,0 0,-1 0,1 0,0 0,0 0,0 1,0-1,0 0,0 0,0 0,0 0,0 0,0 0,0 0,0 0,1 1,-2-1,2 0,-1 0,0 0,-1 0,2 0,-1 0,1 0,-1-1,0 1,0 0,0-1,0 1,-1-1,2 1,-1 0,-1-1,2 0,-2 1,1-1,0 1,-1 0,3-1,-3 1,1 0,0-1,-1 1,1 0,0 0,0-1,-1 0,1 1,-1 0,1-1,-1 1,0-1,1 0,0 1,-1-1,1 0,-1 1,0-1,0 0,1 1,-1-1,0 1,0-1,1 0,-1 1,0-1,0 0,0 0,1 1,-1-1,0 0,0 1,1 0,-1-1,0 0,0 1,0 0,0-1,0 0,1 0,-1 1,1 0,0 0,-1 0,1 0,-1-1,0 0,0 1,-1 0,1-1,0 0,-1 1,1-1,-1 1,0-1,1 0,-1 1,0 0,1-1,0 0,0 0,-1 1,1 0,-1-1,1 0,0 1,-1-1,1 0,-1 1,1-1,-1-1,1-1,0 2,0 0,-1 0,1 0,0 0,-1-1,1 2,0-2,0 1,0-1,0 0,0 1,0 0,0-2,0 2,0 0,0 0,0-1,0 2,0-1,0 0,-1 1,1-2,0 2,-1-1,1 0,0 0,0 1,-1-1,1 0,0 1,0-1,0 0,0 0,0 1,0-1,0 0,0 0,0-1,0 1,0 0,0 0,0 0,0 0,0 0,0 0,0 0,0 0,-1 1,1-1,-1-1,1 1,0 0,0 1,-1-1,0-1,0 2,1-1,0 0,0 1,-1-1,1 0,-1 1,1-1,0 1,0-1,-1 0,0 1,1-1,0 0,0 1,0 0,-1 0,1-1,-1 1,1-1,-1 1,1-1,0 1,-1 0,0 0,1-1,-1 1,1-1,-1 1,0 0,1 0,0 0,-1 0,0-1,1 1,-1 0,0 0,0 0,1 0,-1 0,0 0,1 0,-1 1,0-1,0 0,0 0,0 0,1 0,-2 0,1 0,0 0,0 1,-1-1,1 0,0 0,0 1,0-1,0 0,-1 0,1 0,-1 1,2-1,-1 0,1 1,-1-1,1 0,-1 1,0-1,0 0,1-1,0 1,0-1,-1 1,0 1,1 0,0 0,-2 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255 582,'-1'-1,"1"1,0 0,0-1,-1 1,2 0,-1 1,1-1,0 0,-1 0,1 0,0 0,0 0,-1 0,1 0,0 0,0 0,1-1,-1 1,0 0,1-1,1 1,-2 0,2 0,-1 0,1-1,0 1,-1 0,1 0,-1-1,1 1,0 0,-1 0,1 0,0 0,0 0,0 0,-1 0,2 0,-1 0,4 0,-4 0,1 0,-1 0,1 0,-1 0,2 0,-2 0,2-1,-1 1,0-1,0 1,1-1,-1 1,2 0,-2 0,1 0,0 0,4 0,-3 0,-2 0,1 0,0 0,5 0,-5 0,0 0,4 0,-4 0,-2 0,3 0,-1 0,0 0,0 0,0 0,-1 0,2-1,-1 1,1 0,0-1,-1 1,0 0,2 0,-2-1,1 1,0-1,-1 1,0 0,1-1,-1 1,1 0,-1 0,0 0,0-1,1 1,-1-1,0 1,0 0,1 0,0-1,-1 0,1 0,0 1,-1 0,5-2,-5 2,0 0,0-1,-1 1,1-1,-1 1,0 0,0-1,6 1,-5 0,0 0,0 0,0-1,0 1,0-1,1 1,-1 0,0 0,5-2,-6 2,0 0,0 0,1 0,-2 0,2 0,-1 0,5 0,-4 0,-2 0,3 0,-2 0,2 0,-2 0,5 0,-3 0,-2 0,1 0,0 0,-1 0,0 0,1 0,-1 0,0 0,1 0,0 0,-1 0,2 0,-2 0,1 0,-1 1,2 0,-3-1,7 0,-6 1,1-1,0 1,-2-1,1 0,1 0,-1 1,4 0,-4-1,1 1,-1-1,0 0,1 0,-1 1,0-1,0 1,1-1,-1 0,0 0,0 1,-1-1,2 1,-1-1,4 1,-5-1,1 0,0 0,0 1,0-1,1 0,-2 1,1-1,1 0,-1 0,-1 0,2 1,-1-1,0 0,0 1,0-1,0 1,0-1,0 0,0 0,3 1,-3-1,-1 0,2 0,-2 1,1-1,0 0,0 0,1 0,-2 0,1 0,1 0,-1 0,0 0,0 1,0-1,-1 0,2 0,-1 0,-1 0,0 1,2-1,-3 0,2 1,-1-1,0 0,0 0,3 1,-3 0,1-1,-1 0,0 0,0 1,0-1,0 0,0 0,-1 0,1 0,-1 0,3 0,-4 0,1 0,0-1,-1 1,0 0,1 0,-1-1,0 1,0-1,0 1,0 0,-1 0,1 0,0 0,0 0,0-1,0 1,1 0,-1 0,1 0,1 0,-2 0,1 0,2 1,-2-1,-1 0,1 1,-2 0,1-1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257 567,'0'-1,"0"0,-1 1,2 0,0 0,1 0,-1 0,0 1,0-1,0 0,0 1,0-1,0 0,0 0,0 0,1 0,-2 1,2-1,-1 0,1 0,0 0,0 0,-1 0,2 0,-1 0,0 0,0 0,1 0,-1 0,1 0,-1 0,1 0,-1 0,2 0,-2 0,1 0,0 1,2-1,-1 0,-1 0,0 0,1 0,-1 1,0-1,2 0,-2 0,1 0,0 0,0 0,0 0,0 0,-1 0,2 0,-1 0,-1 0,1 0,1 0,-2 0,2 0,-2 0,1 0,0 0,4 0,-5 0,2 0,2 1,-2-1,-2 0,1 0,1 0,-2 0,1 1,4-1,-3 0,-1 0,0 0,0 0,0 0,-1 0,2 0,-3 1,3-1,-3 0,3 0,-2 0,1 0,-1 0,1 0,-1 0,1 0,-1 0,2 0,-2 0,1 0,0 0,0 0,-1 0,1 0,0 0,0 0,3 0,-4 0,1 0,-1 0,1 0,-1 0,1 0,-1 0,1 0,-1 0,1 0,-1 0,1 0,0 0,0 0,-1 0,1 0,-1 0,1 0,3-1,-4 1,1 0,-1 0,1 0,2 0,-3 0,0 0,0 0,1 0,-1 0,0 0,0 0,0 1,1-1,0 0,-2 1,2-1,-1 0,1 0,-1 0,0 0,0 0,1 0,-2 0,1 0,3 0,-3 0,0 0,0 1,0-1,1 0,-2 1,1-1,1 1,-1-1,1 0,-1 0,2 0,-2 0,2 1,-3-1,3 0,-1 0,-1 0,1 1,1-1,-2 0,1 0,0 0,0 0,-1 0,1 0,-1 0,5 0,-4 0,-1 0,2 0,-2 0,1 0,1 0,-2 0,1 1,4-1,-3 1,-1-1,1 0,-1 0,0 0,0 0,1 1,-1-1,0 0,0 0,1 1,-1-1,0 0,1 0,-1 0,1 1,3-1,-2 0,-2 0,1 0,-1 0,1 1,-1-1,1 0,-1 1,0-1,1 0,0 0,-1 0,1 0,0 1,-1-1,1 0,0 1,0-1,5 0,-4 0,-2 1,2-1,-1 0,0 0,0 0,0 0,0 0,1 0,-2 0,2 0,-1 0,0 0,1 0,-2 0,1 0,1 0,-1 0,6 1,-6-1,0 1,0-1,-1 0,2 0,3 1,-5-1,2 0,-3 1,2-1,-1 0,1 0,-1 0,1 0,-2 1,6-1,-6 0,1 1,-1-1,0 0,1 0,-1 0,0 0,0 0,2 0,-2 0,0 0,-1 0,1 0,-1 0,1 0,-1 0,1 0,-1 0,0 1,1-1,-1 0,0 0,0 0,0 0,0 0,0 0,-1 0,3 0,-3 0,0 0,2 0,-3 0,2 0,-1 0,0 0,0 0,-1 0,1 0,0 0,-1 0,1 0,0 0,-1 0,2 0,-1 0,-1 1,1-1,0 0,-1 1,1-1,-2 0,-1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141 287,'1'-2,"-1"0,0 0,1 1,-1 0,0 0,0 0,1 1,-1 0,1 0,-1 1,1-1,0 1,-1 0,0-1,0 1,0 0,0-1,0 1,0 0,0 0,0-1,1 0,-1 1,1-1,-1 0,1 0,0 0,0 0,-1-1,1 1,0 0,-1 0,0 1,0 0,0 0,-1 0,-1 2,0-2,1 1,-1 0,0 0,-3 1,2-1,2-2,1 0,1 0,0 0,1 0,0 0,4 0,-3-1,0 0,1 1,0 0,0-1,-1 0,0 0,1 1,-1-1,0 0,-1 1,-1 0,1 0,-1-1,-1 0,-1 1,-1 0,0-1,1 1,-2 0,1 0,0 0,0 0,-1 0,1 0,1 0,0 0,0 0,1 1,0-1,0 2,0-2,0 2,0-1,1 1,0-1,-1 1,1 0,1 0,-2 0,1 0,0 0,0 2,0-1,0 1,-1-2,0 0,0-1,0 1,0-1,0 1,0-2,0 1,0 0,-1-1,0 0,0 1,-1-1,1 0,-1 0,1 0,0 0,-1 0,1 0,0-1,0 1,1-2,0-1,1 2,1-1,0-1,1 0,0 0,1 1,-1-1,0 1,0-2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457,'2'0,"-6"0,4 0,0 1,-1-1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445,'0'-3,"0"1,0 2,0-1,1 1,0 1,-1-1,0 1,0 3,0 0,-1-2,0 0,1 1,0-1,0 0,0 0,0 3,0-2,0-1,0 0,0 1,0-1,0-1,0 1,0 0,0 0,2 0,-2-1,1-1,0 1,-1-1,1 0,0-1,0 1,-1-2,0 0,0 0,0-1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1293 452,'1'-4,"0"4,0-1,0 0,0 1,1-1,0 1,0 0,0 0,1-1,-2 1,2 0,-1 0,0 0,0 1,-1 0,1 0,-2 0,1 1,0 0,-1-1,0 1,-2 0,1 0,-1 0,0-1,-1 1,0-1,1 0,-2 0,2-1,-1 1,1-1,0 0,0 0,1 0,-1-1,2 1,0-1,0 0,0-2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418,'1'0,"0"-1,-1 1,3-1,-3 1,0 1,1 0,-1-1,0 2,0 0,-1-1,-1 4,1-2,0-1,-1 1,1 0,0 1,-1-2,1 2,0-2,0 4,0-3,1-1,0 0,0-1,0 1,1-1,0 1,-1-1,2 0,-2-1,2 0,-1 1,1-1,0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1348 462,'2'0,"-4"-1,1 1,1-1,-1 1,1 0,-1 0,0 0,1-1,-2 1,2 0,-2 0,1 0,-1-1,1 1,-1 0,1 0,0 0,-1 1,1 0,0-1,0 1,1 0,-1-1,0 2,1-1,0-1,0 1,0 0,0 0,0 0,0 0,2-1,-2 0,2 1,-2-1,3 0,-2 0,1 0,0 0,0-1,-1 1,1-2,-1 1,0 0,1 0,-2 1,1-2,-1 1,0 1,0-1,-1 1,-1 0,2 0,-1 1,0-1,1 1,0 0,0 0,0 1,0-2,0 2,1-1,0-1,0 1,0 0,1-1,0 0,0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1359 445,'0'-1,"-1"0,0 1,1 0,0 1,0 0,0 0,0 1,0-2,0 1,1 0,-1-1,0 1,1 0,-1-1,0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1358 456,'-2'1,"2"0,-1 1,0-1,0 0,1 0,0 1,0-2,0 2,1 0,-1-1,0-1,1 0,0 1,-1-1,2 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462,'-1'0,"0"0,1 0,-1 0,1 3,0-3,0 2,0-2,0 1,0 0,1 0,-1-1,0 0,1 1,0-1,-1 0,2 0,-1 0,0 0,0-1,-1 1,1-1,0 0,0 0,-1 0,0 0,0 1,0-1,0 0,0 2,0 0,0-1,0 1,0 0,0-1,1 0,0 1,-1-1,2 1,0-1,-1 0,-1 0,1 0,0 0,-1 0,1 0,0 1,-1-1,0 1,1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1285 496,'-2'-1,"3"0,0 1,0 0,0 0,1 0,0-1,0 1,1 0,-1-1,1 1,1 0,0 0,0 0,0 0,2 0,-2 0,1 0,0 1,0-1,-1 0,2 0,-1 0,1 0,-2 0,5 0,-1-1,-4 1,0 0,-1 0,0 0,1 0,-2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528,'0'-2,"0"1,0 1,1 0,1-1,-1 0,1 1,0-1,0 0,0 1,1 0,-1 0,-1-1,1 1,-1 0,0 0,1 1,-1-1,-1 1,0 0,-1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198 256,'0'-2,"-2"-1,2 3,0-1,0 1,0-1,0 3,1-1,0 0,-1 0,2 0,-2 1,2-1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528,'-3'0,"3"0,-1 0,0 0,1 1,0 0,0 0,0 1,1-2,0 1,-1 0,1-1,1 1,-2 0,2 0,-1-1,0 0,2-1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529,'1'0,"-1"1,0-1,-2 1,1 0,-1 0,1 0,0 0,-1 1,0-1,0 1,0-2,-3 3,2-1,0-2,0 1,1 0,-1-1,2 1,-1-1,1 1,0-1,0 0,1 1,0-1,2 1,0 0,0-1,1 1,0 0,0-1,0 0,1 1,0-1,-2 0,2 0,-2-1,1 0,0 0,-1 1,0-1,0 0,0 0,-2-1,1 2,0-2,-1 0,0-1,-2 2,1 0,-1-1,0 1,-1 0,1 0,-1 1,1 0,-1-1,1 1,1 0,0 1,1-1,-1 2,0-1,0 1,1 0,0 2,-1-1,0 2,1-1,-1 2,1-1,-1 0,0 1,1 0,0-2,0 4,1-3,0-3,0 1,0-1,0-1,-1 0,1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1361 534,'0'-2,"0"1,0 2,-1 0,1 1,0 1,0-1,0 0,0 2,0 0,0-2,-1 3,1-3,0 1,0-1,-1 1,1-2,0 0,0 1,0-1,0-1,1 0,-1-1,1-1,0 0,-1-2,1 0,0 1,-1-1,2-2,-1 2,0 0,0 2,-1 0,1 0,0 0,0 1,-1 0,0 2,0 0,0 0,0 1,0 0,0 1,-1 3,0-3,1 0,0 1,0-1,0-1,1 1,0-1,1 0,-1-1,1 1,-1-2,0 1,1-1,0 0,-1 0,1-1,0 0,-1-1,1 0,-1 0,1 0,-2 0,2-1,-2 1,0-1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1361 549,'-1'0,"0"-1,1 0,1 1,1 0,0 0,7 1,-5-1,-1 1,2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593,'0'-1,"-1"1,1-1,1 1,1 0,-2 0,1 1,0-1,0 0,0 1,2-1,-2 0,2 1,-1 0,1-1,0 0,1 1,0-1,0 0,0 0,1 0,-1 1,0-1,1 1,0-1,-2 1,1 0,-1-1,-1 1,0-1,1 1,-2-1,0 1,0-1,-1 1,0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225 585,'2'-2,"-1"1,1 0,-1 1,0 0,1-1,1 1,0 0,0 0,0-1,1 1,7 0,-7 0,0 1,1-1,-1 0,1 0,0 0,1 0,-1 0,1-1,-1 1,1 0,0 0,0-1,0 1,1-1,-1 1,2 0,-2 0,1-1,0 0,0 1,-2-1,4 1,-3 0,2 0,-2-1,2 0,-2 1,2 0,-2 0,2-1,-2 1,2-1,-1 1,1 0,0-1,0 1,-1 0,1 0,-1 0,1 0,0 0,0-1,-1 1,1 0,-1 0,8 0,-7 0,0-1,-1 1,0 0,1 0,-1 0,1 0,-2 0,7 0,-5 0,-2 0,2 0,-3 0,2 0,-1 0,2 0,-3 0,3 0,-1 0,0 0,0 0,2 0,5 1,-7-1,1 1,-2-1,3 0,-3 0,2 0,-2 1,2-1,-1 1,1-1,-1 1,1-1,-1 0,1 0,0 0,1 0,-3 0,3 1,-1-1,1 0,-2 0,9 1,-7-1,-1 0,1 0,-2 0,3 1,-3-1,2 0,-1 1,1-1,-2 0,3 1,-4-1,3 0,-1 0,0 0,0 0,-1 1,-1-1,3 0,-3 1,2-1,-2 0,1 0,-2 0,3 1,-2-1,0 1,-1-1,1 1,-1 1,0-1,0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339 505,'1'0,"0"0,0 1,-1-1,0 1,0 0,1-1,-1 0,0 1,0 0,0 0,-1-1,1-1,0 0,0 0,0 1,0-1,0 0,0 1,0-1,0 0,0 0,0 1,0-1,0 0,-1 1,1-1,0 0,0 1,0-1,0 0,0 0,0 1,-1-1,1 0,0 1,0-1,0 0,0 0,0 1,0-1,0 0,0 1,0-1,0 0,0 1,0-1,0 0,0 0,0 1,0-2,0 1,0-1,0 1,0 0,-1 0,1 0,0 0,0 1,0-1,0 0,0 1,0-1,0 0,0 1,0-1,0 0,0 0,0 1,0-1,0 0,0 1,0-1,0 0,0 0,0 1,0-1,0 0,0 1,0-1,0 0,0 0,0 1,0-1,0 0,0 1,0-1,0 0,0 0,0 1,0-1,0 0,0 1,0-1,0 1,0-1,0 1,0-1,0 0,0 0,1 1,-1-1,1 1,-1-1,0 1,1 0,-1-1,1 1,-1-1,0 0,0 1,0-1,0 0,0 1,0-1,1 0,-1 0,0 1,0-1,0 0,0 1,0-1,0 1,0-1,1 1,-1 0,1 0,-1-1,0 1,0-1,1 0,-1 1,1 0,-1-1,0 0,1 1,0-1,0 1,-1-1,0 1,2 0,-2-1,0 1,1 0,0 0,0 0,-1-1,1 0,0 1,-1 0,1-1,0 0,1 1,-1-1,-1 1,1 0,1 0,-2 0,2-1,-2 1,2 0,-2 0,1-1,0 1,0 0,-1 0,1 0,0 0,-1 0,1 0,0 0,0 0,-1 0,1 0,0 0,0 1,0-1,0 0,0 0,0 0,0 0,0 0,-1 0,2 0,-1 0,-1 0,1 0,0 0,-1 0,1 0,0 0,0 0,-1 0,0 1,1-1,-1 0,0 1,1 0,-1 0,0-1,1 1,0 0,-1-1,1 1,-1-1,0 1,1-1,-1 1,1-1,-1 0,0 0,0 1,0 0,0-1,0 1,0 0,0 0,1-1,-1 0,0 1,0 0,1-1,-1 0,0 1,0 0,0-1,0 1,0 0,0 0,0-1,0 1,0 0,0-1,0 0,0 1,0 0,0 0,0-1,0 1,0 0,-1-1,1 1,0 0,-1 0,1-1,0 1,0 0,-1-1,1 1,0 0,0-1,-1 1,1 0,0 0,0-1,0 1,0 0,0-1,0 2,0-1,-1-1,1 0,0 1,0 0,0-1,0 1,0 0,0 0,0-1,0 1,0 0,0-1,0 1,1 0,-1 0,0-1,0 2,0-2,0 1,0 0,0-1,0 1,0 0,0 0,0-1,0 1,0 0,0-1,-1 1,1 0,0 0,0-1,0 1,0 0,1-1,-1 0,0 0,0 1,0 0,1-1,-1 1,0-1,0 1,0 0,0-1,1 0,-1 1,0 0,0-1,0 0,0 1,0 0,1-1,-1 1,0-1,1 0,-1 1,0 0,0-1,0 0,0 1,1 0,-1 0,1-1,-1 0,0 0,0-1,0 0,0 0,0 0,-1 0,1 1,-1-2,1 1,0 1,0-1,0 0,-1 1,1-2,-1 2,1-1,0 0,0 0,-1 1,1 0,-1 0,1 0,0 0,-1 0,1 0,-1 0,1-1,-1 1,1-1,-1 1,0 0,1 0,-1 0,0 0,1 0,0 1,1-1,-1 1,1-1,-1 1,1-1,-1 1,1-1,-1 1,1-1,0 0,0 1,-1-1,1 1,0 0,0-1,0 1,-1-1,1 0,1 1,-2-1,0 0,0-1,-1 1,1-1,-1 0,1 0,-1-1,1 0,0 1,0 0,0-1,0 1,0-1,-1 2,1-3,0 2,0 0,-1 1,1 0,0 1,0 0,0 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403 499,'0'-1,"-1"1,2 0,0-1,-1 0,1 1,0 0,0 0,-1-1,1 0,0 1,-1 0,0-1,0 0,-1 0,0 1,1 0,0-1,0 0,0 1,0-1,-1 0,1 1,0-1,0 0,0 0,0 0,0 0,0 1,0-1,0 0,0 0,0 1,-1-1,1 0,-1 1,1-1,0 0,0 0,-1 0,1 0,0 1,0-1,0 0,0 1,0-1,0 0,0 0,0 1,0-1,1 0,-1 1,0-1,1 0,-1 0,1 0,-1 0,1 0,-1 0,0 0,0-1,0 2,0-2,1 1,-1 0,0 0,0 0,1 0,-1-1,0 1,0 0,0 0,1 1,-1-2,0 1,1 1,-1-1,0 0,1 1,-1-1,0 0,0 0,0 1,1-1,-1 0,0 1,1-1,-1 0,1 1,0 0,-1-1,1 0,0 1,-1-1,1 1,0-1,0 0,0 1,0 0,-1-1,1 1,-1-1,1 1,0 0,0-1,0 1,0 0,-1 0,1 0,-1 0,1 0,0 0,0 0,-1 0,1 0,0 0,0 0,-1 0,1 0,0 0,-1 0,1 0,-1 1,1-1,0 0,-1 1,1-1,-1 1,1-1,-1 0,0 1,1-1,-1 1,0-1,0 1,0 1,0-2,0 1,0 0,0 1,1 0,-1-1,0 0,0 0,0 0,1 0,-1 0,0-1,0 1,0 0,0-1,1 1,-1 0,0 0,1-1,-1 1,0 0,0 1,0-1,0 1,0-1,0 0,1 1,-1-1,0 1,0-1,1 1,-1-1,0 0,0 0,1 1,0-2,0 2,-1-2,0 1,2 0,-2-1,0 1,1 0,-1 0,1-1,-1 0,1 1,-1 0,0-1,0 1,0 0,0 0,0-1,0 2,0-2,0 2,0-1,0 1,0-2,0 1,0 0,0-1,0 1,0 0,1-1,-1 1,1-1,-1 0,0 1,1-1,-1 1,0-1,0 1,0-2,-1 1,1 1,0 0,0-1,0-1,0 0,0 1,0-1,0 0,0 1,0-1,0 0,0 0,0 1,0-1,0 0,0 0,0 0,0 1,0-2,0 1,0 1,0-2,0 2,1-1,-1 0,0 0,0 0,0 0,0 1,0-1,0 0,0 0,0 1,0-1,0 0,0 1,0-1,0 0,0 0,0 0,0 0,0 0,1 0,0-5,-1 4,0 1,0 0,0 0,1 0,-1 0,0-1,0 2,1-1,-1 0,0 0,0 0,0 0,1 0,-1 0,0-1,1 1,-1 0,1-2,-1 2,0 0,0 0,0 0,0 0,0 1,1-2,-1 1,1 1,-1-1,0 1,1-1,0 1,-1-1,0 0,1 1,0-1,0 1,-1-1,1 0,0 1,-1-1,1 1,0 0,0-1,1 1,-2-1,2 1,-1 0,-1 0,1 0,0 0,0 0,0 0,-1 0,1 0,1 0,-1 0,0 0,-1 1,1-1,1 0,-2 0,1 0,0 1,-1-1,1 0,-1 1,1-1,-1 0,1 0,-1 1,0 0,0-1,0 1,1 0,-1 0,0-1,1 2,-1-2,0 1,0 0,0 0,0 0,1 0,-1 0,1 0,-1-1,0 2,1-1,0-1,-1 1,0 0,0 0,1-1,-1 2,0-2,0 1,0 0,0 0,0 1,0-1,0 0,0 1,0-1,0 1,0-2,0 2,0-1,0 0,0 0,0 0,0 0,0 0,0 0,0 0,1-1,-1 1,0 0,0-1,0 1,1 0,-1 0,0 0,0 0,0 0,0 0,0 0,-1 1,1-1,-1 0,1 2,0-1,0-2,0 1,0 0,0 0,0-1,0 1,1 0,0-1,-1 0,0 1,1-1,0 0,-1 1,0-1,0 1,0 0,0-2,0 0,0 1,0-1,0 0,-1 1,1 1,-1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510 485,'0'-1,"0"0,-1 0,2 1,0 0,-1 0,1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510 484,'-1'-2,"1"0,-1 1,0 1,0 0,1 0,0 1,1 0,0-1,0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774 759,'-2'-3,"1"3,1-1,2 1,-1-1,2 1,-1 0,1-1,0 0,0 1,-1 0,1 0,0 0,-1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185 272,'-2'0,"2"0,-1 0,0 0,1-1,0 1,0-1,0 1,3 0,1 1,-1-1,-1 0,0 0,-1 1,1-1,0 0,-1 2,1-1,-2-1,1 2,0-1,-1 1,0 0,0 1,1 0,-1 1,0 4,-1-2,1-1,-1 1,1 0,-1 1,1-1,0-1,0 0,1 0,-1-1,1 3,-1-5,0 0,0-1,0 0,0 0,0 0,0-3,-1 1,0-1,1-1,-1 0,0-1,0 1,1-1,0-2,0 2,0-1,-1 1,0 0,1 0,-1 2,0-1,1 0,-1 1,0 0,0 1,1 0,0 0,0 0,0 0,2 1,-1 0,3-2,0 2,-1-1,1 0,0 1,0-1,-1 1,5-1,-5 0,0 1,3-1,-4 1,-1-1,1 0,-1 1,0 0,-1-1,0-1,0 1,-2 0,-1-1,1 0,0 2,0-1,1 0,-2 0,1 1,0 0,0-1,0 0,1 1,0 0,0 0,0 0,1 1,0 0,0-1,0 2,0-1,0 1,-1 0,1-1,0 1,0 0,0 0,0-1,0 1,1-1,-1 1,1-1,2 0,-2 0,1 0,2 0,-3-1,2 0,-1 0,-1 0,1 0,-1 0,1 0,-1 1,-1 0,1-1,0 2,-1-1,0 1,0-1,-1 1,0 0,1 0,-2 0,1 0,0 0,-2-1,1 1,1-1,-1-1,0 0,0 0,-1 0,2 0,-1 0,0-1,1-1,0 1,-1-1,1 0,1-2,0 4,0-1,0 0,1 0,1 1,-1 0,4 0,-2 1,0 0,0 0,0 1,1-1,-1 0,1 0,-2 0,3 1,-3-1,0-1,-1 0,0 1,0 0,-1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516 462,'0'-1,"0"0,-1 1,1-1,-1 0,1 0,0 1,0-1,0 0,0 1,1-1,0-1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520 446,'0'-1,"-1"0,1 0,0-1,0 1,-1 1,1-1,0 0,1 1,0 0,0-1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524 435,'-1'0,"1"-1,-1 0,1 1,-1-1,1 0,0 1,0-1,0 1,1 0,0 0,0-1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532 426,'1'1,"-1"-1,1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542 426,'1'0,"-1"0,0 0,1 0,0 0,-1 0,1 0,0 0,0 0,-1 0,1 0,0 0,-1 1,1-1,0 0,-1 0,1 0,0 0,0 0,-1 0,1 0,0 0,-1 0,1 1,0-1,0 0,-1 0,0 0,1 1,0-1,-1 0,1 0,-1 1,1-1,0 0,-1 0,1 0,0 0,-1 0,1 0,0 0,0 0,-1 0,1 0,0 0,-1 1,0-1,0 0,1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572 440,'0'-2,"0"0,0 1,-1 1,1 0,1 1,-1 0,1 0,0-1,-1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572 448,'-1'0,"0"-1,1 1,0-1,-1 1,1 1,1 0,0 1,0-2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572 459,'0'1,"0"-1,0 1,0 0,0-1,0 2,0-1,0 0,1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573 472,'0'1,"-1"0,1-1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576 486,'-2'-4,"2"4,-1-1,0 2,1-1,0 2,0-1,0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266 327,'-2'-1,"2"1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571 498,'0'-3,"-1"3,1 1,0 0,0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572 499,'-1'-1,"0"-1,1 2,-1 0,1 1,-1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535 249,'0'-1,"0"1,0-1,1 0,-1 1,1 0,-1-1,0 0,0 0,1 1,-1-1,0 0,0 1,0-2,0 1,0 0,0 0,1-2,0 1,2-3,-2 3,0 0,2-1,-2 1,2-1,-2 1,3-3,0 2,-2 1,1-1,0 1,0-1,0 1,1-1,0 0,1 0,0 0,0 0,-1-1,2 1,-1 0,0 0,-1 0,-1 1,1 1,2-2,-4 2,0 0,-1 1,0 0,0 0,-3 2,-1-1,2-1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609 161,'-1'0,"1"-1,0 0,1 0,1 1,-1-1,0 0,2 0,-1 0,1 0,0 1,1-1,-2 0,2 1,-1-1,0 0,-1 0,3 1,-3 0,-1 0,0 1,-1 1,0-1,0 1,-2 0,0 1,0 0,-1 0,1 0,-1 0,1 0,1-1,0 0,1-1,-1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49,'0'-3,"0"1,1 1,-1 0,1 1,-1 1,0 0,1-1,-1 2,1 0,-1 0,0 0,0 3,0-2,0-1,0 0,0 0,0 0,0-1,-1 0,1-1,-1 1,1 0,-1-1,0 0,0 0,1-1,0 0,0-1,0 0,0 0,0-1,0 1,2-1,-1 1,-1 0,1 0,0 0,-1 0,1 1,0 0,0 0,-1 0,0 0,1 1,0 0,0 0,0 0,-1 0,3 2,-2-1,1-1,-1 1,2 0,-3 1,1-2,0 1,-1 0,0 0,-1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64,'-3'1,"1"0,1-1,-1 0,1 0,0 0,1 0,0 0,2 0,1 0,0-2,0 1,1 1,0-2,0 1,-1 0,2 0,-1 0,0 0,-1 1,0-1,0 1,-1 0,-1 0,1 0,-1 0,1 1,-2-1,0 1,-1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67,'-1'1,"-1"-1,1 0,0 0,0 0,0 0,0 0,1-1,1 1,0 1,0-1,-1 0,0 1,1 0,-1-1,0 1,0 0,-1 0,1-1,-2 2,1-2,-1 0,0 1,1-1,-1 0,2 0,-1 0,0 0,1 0,-1-1,1 1,1-1,-1 0,0 1,1 0,0 0,-1 0,1 0,0 0,-1 1,0 1,0-1,0 0,0 1,-1-1,0 0,1 0,0-1,-1 0,1 1,-1 0,1 0,0 0,0 0,0 0,0 2,0 0,0-2,0 1,0 0,0 0,0 0,0 0,0-1,0 1,0-1,0 0,0 0,0-1,0 0,0-2,0 1,0-1,0 0,0-1,0 1,1-1,-1 1,1-2,-1 1,0 0,1 2,-1-1,0 0,0 1,0 0,0 1,0-1,1 1,-1 1,0-1,1 1,0 0,0 0,-1 0,0 0,1 2,-1-2,0 1,0-1,0 0,0 0,-1 0,1 0,-1 0,0 0,0-1,1 0,-1 0,0 0,1 0,-2 0,2 0,-2-1,2 1,-1-1,1 0,1 0,1 1,-1 0,0-1,1 0,1 1,-1 0,1 0,3-1,-3 1,-1 0,0 0,-1 0,1 1,-1-1,-1 2,0-2,0 3,-2-2,-1 1,0 0,-1 0,0 1,0-1,0-1,0 0,0 1,-3 0,5-1,-1-1,2 0,0 0,0 1,2-1,1-1,1 1,-1-1,2 0,-1 0,0 0,1 0,-1 0,0 0,0 1,1-1,-2 0,0 1,0-1,0 0,0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81,'-4'-3,"3"2,1 2,0-1,0 2,1-1,0 2,0-1,0 2,0-2,0 3,0-2,0 1,0-1,-1 4,1-4,-1-1,0 1,1-2,-1 1,0-1,0 0,1 0,0 0,0-1,-1 0,2-1,-2-1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75,'5'-7,"-3"7,-1 0,0 0,1 0,0 0,0 0,1 1,0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93,'-2'-3,"1"3,1 0,0-1,3 0,0 0,1 0,-1 0,2 0,-2 0,0 1,1-3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111 375,'0'-3,"0"1,0 1,0-1,0 2,1-1,0 1,1 0,-1-1,2 1,-2 0,2 0,0 0,0-1,0 1,4-2,1 1,-4 0,-1 1,2 0,0-1,0 1,-1 0,1 0,-1 0,2 0,-2 0,2 1,0-1,0 0,-1 0,7 0,-7-1,0 0,0 1,-1 0,1-1,-2 1,0-1,0 0,-1 1,0 0,-2 0,1 0,0-1,-1 1,0 0,-1 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63,'-2'-1,"1"0,0-2,-2 2,3 0,-1 1,1 2,-1-1,1 1,0 0,0 0,0 0,0 1,0 0,0-1,2 4,1-2,-1-2,0 1,0-1,1 0,-1-1,3 2,-3-1,0-2,0 1,0 0,-1-1,0 0,0 0,0 0,0 0,0-1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92,'-1'0,"-1"0,0 0,0 0,0 1,1 0,-1 0,0 1,1 0,-1 0,1-1,0 2,0-2,1 0,-1 0,1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61,'-1'0,"0"0,1 0,-1 0,0 1,1 0,-2 1,1 0,0 0,0 1,0 1,0-1,0 1,1 0,0-1,1 1,1 1,1 1,-1-3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832 100,'-1'0,"0"0,1 0,-1 2,1-1,0 0,0 1,0-1,0 0,0 0,0-2,1 1,0 0,0 0,-1 1,0-1,0 1,0 1,0 0,-1 1,1-1,-1 0,0 0,1 0,0-1,-1 1,1 0,0-1,0 1,0-1,1 0,-1-1,1 1,0-1,0 0,-1 0,1 0,0 0,-1-1,1 0,0 1,0-2,-1 1,0-1,1 0,0-1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95,'0'-2,"0"1,0-1,0 2,0-2,0 2,0-1,0 1,0 1,-1 0,0 0,1 0,-3 1,2-1,0 0,1 0,-1-1,0 1,1-1,-1 1,1 0,1-1,-1 1,1-1,0 0,-1 1,1-1,0 1,-1 0,1 0,0 0,0 1,-1-1,0 1,1 0,-1 3,0 1,0-4,-1 1,1 0,0-1,0 0,-1 0,1 0,-1 0,1-1,0 0,0 0,-1 0,1 0,0 0,0 0,0 0,0 0,0 0,0 0,0 0,0-2,1-1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95,'0'-2,"0"1,0-1,-1 2,1 0,0 0,0 1,0 0,2 0,-2 0,0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867 102,'-1'1,"1"-1,-1 0,1 1,1 0,-1-1,3 0,-1 1,-1-1,0 1,0-1,0 0,-1 1,-1 2,0-2,0-1,-1 2,0-2,1 1,0 1,-1-2,1 1,0 0,0-1,1 1,0 0,0 0,0-1,1 0,0 0,0 0,0 0,0 0,1 0,-2 0,2-1,-2 0,2 0,-1 0,-1 0,1 0,0-1,-1 2,0-2,0 2,0-1,0 1,-1 0,0 0,0 0,0 1,0-1,-1 2,2-1,-2 1,2-1,-2 0,1 1,1 1,0-3,0 2,0 0,0-1,1-1,1 1,-2-1,2 1,-1-1,3 0,-2 0,0-1,0 0,-1 0,4-1,-4 1,1 0,-1-1,0 1,0-1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80,'0'-1,"0"0,1 2,-1 0,0-1,0 1,1 1,-1-2,0 1,0 0,0 0,0 0,0 0,0-1,0 1,0-2,0 1,1-2,-1 1,0 0,0 0,0 1,-1 0,1 0,-1 1,1 0,0 1,0-1,-1 1,1 0,0 1,-1 0,1 1,0-1,0 5,-1-4,1 1,0-2,0 1,0 0,0-1,1 0,-1-1,0 1,1-2,-1 0,0-1,1 0,-1-1,0-1,0 0,-1 0,1-2,-1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887 107,'0'-1,"-1"0,1 0,-1 0,1 0,0 1,2 0,0 0,-1 0,2-1,0 1,0 0,0 0,0-1,-1 1,1 0,0 0,0 0,-1 0,1-1,-1 1,0-1,0 1,0-1,0 1,-1 0,0 0,0-1,-1 1,0-1,0 1,-2-2,-1 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90,'-4'0,"3"-1,-3 0,2 1,0 0,2 0,-1 0,1 0,0 1,0 0,0 1,0 0,0 1,1 0,-1-2,0 0,1 1,0-1,-1 1,1-2,0 1,-1-1,1 1,0-1,0 0,-1 0,1-1,0 1,-1-1,1 1,0-2,0 2,-1-1,1-1,0 2,-1 0,0-1,0 2,0 0,0 0,-2 1,2-1,-4 4,2-3,0 0,0 0,1-1,-2 2,2-3,1 1,0 0,0-1,2 0,-1-1,3 0,-2 0,2-1,0 2,-3 0,1 0,0 0,-2 1,2 0,-2 0,3 1,-3-1,0 0,0 0,0 1,0-2,0 2,-2 0,1-1,-1-1,0 0,1 1,-1 0,0-1,-3 0,3 0,-3-1,5 0,-1 1,0-1,0 0,1 0,0 1,2-2,-1 1,1 0,0 0,0 1,0-1,0 1,1 0,-1 0,0 1,0-1,0 2,1-1,-1 0,-1 0,1 0,0 1,0-2,-1 1,1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323 370,'0'-1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80,'2'0,"-5"-2,2 2,1 2,0-2,1 3,-1-2,1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92,'0'-2,"-1"0,2 2,0 0,1 0,0 0,0 0,0 0,0 0,-1 0,1 0,-1 1,0 0,-1 0,1 0,-1 3,0-2,-1 0,0 0,1 1,0-2,-1 1,1-1,0 0,-1 0,1 0,1-2,0-1,-1 1,2-2,-1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92,'0'-1,"1"0,0 1,-1 0,1 0,-1 0,0 2,0-1,-2 1,0 3,1-3,-2 1,1-1,0 0,0 1,0-2,1 0,-4 1,3-1,1-1,-1 0,2 0,-2-1,2-1,-1 2,0-2,1 1,-1-1,1 0,1 0,1 0,-1 1,0-1,1 2,-1-2,3 1,-2 1,0 0,0 0,0 0,0 0,0 0,0 1,-1 1,0-2,0 2,0-1,-1 0,0 2,-1-2,-3 3,0-2,1-1,2 0,-3 0,3-1,-1 0,2 0,-1 0,0 0,1 0,1 0,0-1,0 1,1-1,0 1,0 0,0 0,1 0,-2 0,1 2,0-2,-1 2,0-1,0 1,0 0,0-1,-1 0,0 1,0-1,-1 1,-1-2,1 1,-1 0,0-1,0 0,-1 0,1 0,0-1,-1-2,2 2,0-3,1 4,0-1,0 1,2 0,-2 1,3-1,-2 2,3 1,-1-1,0-1,0 1,0-1,-1 0,2-1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989 109,'-2'-1,"2"-1,-1 2,1-1,-1 1,1 1,0 0,0-1,0 1,-2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973 114,'-1'1,"1"-1,-1 0,0 0,1-1,0 0,2 0,-1 0,1 0,-1 0,0 1,0 0,0-1,0 1,-1 0,1 0,-1 1,0 0,0 0,0 1,0-1,0 2,0-1,0 1,0-2,0 0,1 1,-1-1,1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103,'0'-1,"-1"1,0 0,1 0,-1 2,0 0,1 0,-2 2,1-2,1 0,-1 0,0-1,0-1,0 1,-1-1,1 0,-1-1,-1-1,1 2,0-2,1 1,0-1,0 1,1-1,0 2,0-3,1 2,0 1,0-1,0 1,0 0,1 0,-1 0,0 0,0 1,1-1,-1 1,0 0,0 1,0-1,0 1,0-1,0 0,1 1,0-1,-1-1,1 0,1 0,-1 0,1-1,-1-1,1 1,-1 0,0-1,1 1,-1-1,-1 2,1-2,-2 2,0-1,0 0,0 1,-3 0,1 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854 157,'-1'0,"0"-1,2 2,0-1,1 1,-1-1,2 2,0-1,1-1,-1 1,2 0,-1-1,1 1,-1 0,2-1,-1 0,1 0,-2 0,1 0,6 0,-5 0,-1-1,2 0,-2 0,1 0,0-1,-1 1,2-1,-1 0,0 0,0 0,-1 0,0-1,1-1,-1 1,-1-1,0 0,-1 0,0 0,0-1,-2 0,1 0,-2 0,0 0,0 1,-2-1,1 0,-2 0,0 2,-1-1,0 2,-2-1,0 1,0 0,-8-1,8 2,-3 0,2 0,-2 1,0 0,-1 0,2 0,-3 0,2 1,-3 0,2 2,0-1,1 0,-11 4,11-2,2 0,2 0,1 0,-1 6,4-5,1 2,3 0,-1-1,4 3,-2-4,3 2,0-1,8 2,-5-4,-3-3,5 1,-3-2,3 0,-1-1,3-1,-3-1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769 178,'0'-1,"0"2,0-1,0 1,0 0,0-1,0 1,0 0,0-1,0 2,0-1,0 0,0 0,1 4,0-3,-1-1,0 2,1 0,-1 0,1-1,-1 1,0 0,0-1,0 1,0-1,0 0,0 0,0-1,1 2,-1-2,0 0,1-1,-1 1,0 0,1-1,-1 0,2-2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796 193,'0'-3,"0"2,1 2,-1 0,1 0,0 2,0-1,1 0,-1 0,1-1,1 4,-1-4,-1 0,0 1,0-1,0 0,0 0,-1-1,1 0,0 1,-1-1,1 0,0-1,-1 0,1 0,-1-2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822 195,'-1'0,"0"0,-1 0,1 0,-1 0,-1 1,1 0,-1 1,1 0,-2 1,2-1,-1 1,0 0,1-1,1 0,-1 1,2-2,-1 0,0 0,1 1,1-2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323 370,'0'-1,"1"0,-1 1,0-1,1 1,0 0,0 0,-1 0,1 0,0-1,-1 1,1 0,0 0,-1 0,1 0,1 0,-2 0,2 1,-1-1,1 0,-1 0,0 0,0 0,1 0,-1 0,0 1,3-1,-1 0,0 0,0 0,0 0,1-1,-1 1,9-2,-8 2,-1 0,1-1,-1 0,0 1,1-1,-1 1,0 0,-1 0,4-1,-4 1,1 0,-1-1,1 1,-1 0,1 0,2 0,-3 0,1 0,-1 0,-1 0,1 0,0 0,-2 0,2 0,0 0,-1 0,-1 0,1 0,0 1,-1-1,0-1,0 1,-1 0,0 0,1 0,-1 0,0 0,1 0,-1 0,1-1,-1 1,0 0,1-1,0 1,-1 0,0 0,1 1,0 0,0-1,0 1,-1 0,-1 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844 192,'0'-2,"-2"-1,2 3,-1 0,1 1,0 1,-2 1,2 1,-1 0,1-1,-1 3,1-2,0 1,0 0,0-2,0 1,0-2,0 1,0-1,0 0,1-1,-1 1,0 0,0-1,0 1,0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885 196,'-4'-4,"3"4,-1-1,1 1,-1 0,0 1,-1 1,2 0,0 0,1 0,-1 0,0 1,1 0,0 0,2 5,-1-6,0 0,2-1,-1 1,0 0,0-1,3 1,-2-2,0 0,-1 0,1 0,-1 0,1-1,-1 0,0-1,0 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912 219,'2'0,"-4"-1,2 0,0 1,0-1,0 0,0 1,0 1,0 0,0-1,0 1,0 0,0-1,0 1,0-2,0 1,0-2,0 2,1-2,-1 1,0 0,0-1,0 1,-1 0,1 0,-1 0,0 1,-2-1,2 1,0 0,-1 0,1 1,-1-1,2 2,0-2,-1 2,1-1,0 1,1-2,1 2,-1-1,1-1,0 0,6 0,-5 0,-1 0,2-2,-3 1,2 1,-1-1,0 0,0 1,-1-1,1 0,-1 1,-1 1,0 0,-1-1,1 1,0 0,0-1,0 1,0 0,1 0,0-1,0 0,0 0,1-1,0 0,0 0,0 1,0-1,0 0,1 0,-1 1,0-1,0 0,-1 1,1 0,-1 0,0 0,0 0,-1 0,1 1,0 0,-1 0,0-1,1 1,-1 0,1-1,-1 1,2 1,-1-2,0 0,2 0,-2 0,1 0,-1 0,1 0,0-1,-1 0,1 0,-1 1,0-1,1 0,-2 1,1 0,1 0,-2-1,1 1,0 0,-1 0,1 0,0 0,0 0,0 0,0 1,1-1,-1 0,1 0,0 0,1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700 163,'0'-1,"0"0,1 0,-1 0,1 1,0 0,-1 0,1 0,0 0,-1 0,1 0,0 0,0-1,-1 1,1 0,0 0,0 0,1 0,0 0,2 0,-1 0,4 0,-2 0,-1 0,1 0,-1 0,1 0,-1 0,1 0,0 0,-2 0,1 0,1 0,-2 0,2 0,-1 0,0 0,1 0,1 0,-2 0,2 0,1 0,-2 0,2 0,0 0,-2 0,3 0,-2 0,1-1,-1 0,-1 1,2 0,-1 0,0-1,1 1,-2 0,2 0,-1 0,0 0,0 0,-1 0,1 0,-1 1,-1-1,2 0,-1 1,-1-1,0 1,4-1,-4 0,-2 0,2 0,-1 0,0 0,-1 0,2 0,-2 0,1 0,-1 0,2 0,-2 0,0 0,-1 0,1 0,-2 0,0 1,1-1,-2-1,1 1,0 0,-1 0,1-1,0 2,1-1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561 348,'0'-2,"1"2,-1-1,1 1,0 1,0-1,-1-1,0 1,0-1,0 0,0 0,0 0,0 0,0 1,0-1,0 1,0-1,0 1,0-1,0 0,0 1,0-1,0 0,1 0,-1 1,0-1,0 0,0 1,0-2,1 1,-1 0,0 0,0 1,1-1,-1 0,0 0,1 0,0 0,-1 1,0-2,0 1,1-1,-1 1,0 0,0 1,0-2,0 1,0 0,0 0,0 0,0 0,0 0,0 0,0 0,0 0,0 0,1 1,-1-3,0 3,1-2,0 2,-1-1,1-1,0 2,0-2,0 2,0-2,-1 1,1 0,0 0,0 0,-1 0,1 0,0 0,-1 0,0 0,1 0,0 0,-1-1,1 1,-1 0,0 0,0 0,0 0,1 0,-1 0,1-1,-1 2,0-1,0 0,0 0,0 1,0-1,1 0,-1 1,0-1,1 0,-1 0,0 0,0 0,0 1,1-1,-1 0,1 0,-1 1,0-1,1 0,-1 1,0-1,0 1,1 0,0 0,-1 0,1 0,0 0,0 0,-1 0,1 0,0 0,-1 0,1 0,0 0,-1 0,1-1,0 1,0 0,0 0,0 0,-1 0,1 1,0 0,0 0,-1 0,0-1,0 1,1 0,-1 0,1-1,-1 2,0-2,1 1,-1 0,1 0,-1-1,1 1,-1 0,0-1,0 1,0 0,0 0,1 0,-1 0,0 0,0 0,0 0,0 1,0-2,0 3,0 0,0-2,0 1,-1-1,1 1,0 0,0-2,0 3,0-3,0 2,-1-1,1 1,0-2,0 2,0-2,0 2,0-1,0 1,1-1,-1 0,0 2,0-2,0 0,0 0,0 1,0-2,0 2,0 0,1-1,-1 0,0 0,0 1,0-2,0 1,0 1,0-2,0 2,0-2,0 1,0 0,0 0,0-1,0 1,0 0,0-1,1 0,-1 1,0-1,0 1,0 0,0-2,0 2,0-1,0 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609 334,'1'0,"0"0,-1 1,0-1,0 1,1-1,0 0,-1 1,0 0,1-1,-1 0,1 0,-1 1,1-1,-1 1,0-1,0 0,1 0,-1 1,1-1,-1 0,0-1,1 1,-1-1,1 0,-1 0,0 0,1 0,0-1,0 0,-1 2,0-2,1 1,-1 1,0-1,-1 1,0 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625 348,'2'0,"-5"0,2 0,1 0,-1 0,0 1,1 0,-1-1,1 0,0 0,0-1,0 0,0 1,0-1,0 0,0 0,1-1,-1 0,1 1,-1 0,1-1,-1 1,0-1,0 1,0-1,0 0,0 1,0-1,0 0,0 0,0 0,1 1,-1-2,0 1,1 0,-1-2,1 2,-1 0,1 0,0 1,-1-1,0 1,1 0,-1 0,1-1,-1 2,0-2,1 1,0 0,0 0,-1-1,0 1,1 0,0-1,-1 1,0-1,1 1,0-3,0 1,0 1,0 1,-1-1,1 0,0 1,0 0,1-2,0 2,-1 0,1 0,0-1,0 2,0-1,0 0,0 1,0 0,-1-1,0 1,1 0,-1 0,1-1,-2 1,1 0,0 0,0 0,-1 1,1 0,-1-1,1 1,-1 0,0 0,1 1,-1-2,0 2,0 0,0 0,0-1,0 2,0-1,0 0,0 1,0-1,0 1,0-1,0 1,1-1,-1 0,0 0,1 0,0 2,0-2,-1 1,0-1,0 0,0 1,0-1,0-1,0 1,0 5,-1-6,1 0,0 1,-1-1,1 1,0 0,0-1,0-1,0 1,0 0,0-1,1 1,-1 0,0-2,-1 1,0 0,0 1,0 0,1-1,-1 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670 330,'-1'-4,"1"5,0 0,0 0,2 3,-1 0,-1-2,0 0,1 0,-1 0,1-1,-1 0,0 0,0-1,0 1,0 0,1-1,-1-1,0 0,0 0,1 0,-1 0,0 0,0 0,0 0,-1-1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672 360,'0'-1,"0"0,0 0,0 0,0-2,1 2,-1-1,1 1,-1 0,1-1,0 1,-1-1,0 0,2-1,-2 1,0 0,1 0,-1-1,0 1,0 0,0-1,0 0,0-5,0 6,0 0,0-1,0 1,0 0,1 0,-1 1,1-2,-1 1,0 1,0-1,1 0,0 0,0 0,-1-1,0 2,1-2,0 1,0 0,0 0,-1 0,1 0,0 0,0 0,0 0,0 1,0 0,1-1,-1 1,0-1,1 2,-1-1,1 0,-1 1,0-1,1 1,0 0,-1 0,1 0,-1 0,1 0,-2 0,2 1,-1-1,2 2,-2-2,0 1,1 1,-2 0,1-1,0 0,-1 2,0-1,0 1,1-1,-1 1,0-1,0 2,0-1,0 0,0-1,0 4,0-3,0 0,0-2,0 1,0 1,0-1,0 0,0 0,0-1,0 1,0 0,0 0,0 0,0 0,0 2,0-1,-1-1,1 2,0-2,-1 1,0 0,1-1,-1 1,0-1,1 0,-1 2,1-3,0-2,0 0,1 1,-1 0,0-1,1 0,-1 1,1-1,-1-1,1 2,0-1,-1 2,0-1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235 491,'0'-1,"0"0,1 1,-1-1,1 1,-1-1,0 1,0-1,0 0,0 0,0-1,0 1,0-1,0 0,0-1,0 1,0 0,0-1,0 0,0-1,0 1,0 0,0-1,0-1,0 2,0 0,0-1,0 2,0 0,0-1,0 1,0 1,0-1,0 1,0 0,-1 0,1-1,0 2,0-1,0 0,0 1,0-1,0 0,1 1,-1 1,0 0,0-1,0 1,0 0,0-1,0 2,0-1,-1 0,-1 0,2 0,-2 0,1 0,0 1,-3 1,2-1,-2 0,2 1,1-2,0 0,0 0,0 1,1-2,1 0,-1 0,2-3,-1 2,1-1,0 0,-1 0,1 0,0 0,-1 0,1 0,-2 0,2 0,-1 1,0 0,1 0,-1 1,0 0,1 0,0 0,-1 0,0 1,1 1,-1-1,1 1,0 2,0-3,-1 1,0 0,0 0,1-2,-1 2,0-1,0-1,-1 1,2-1,-1 0,-1 0,1 0,0 0,-1-1,1 0,0-1,-1 1,1 0,-1-1,1 1,-1-1,0 1,0 0,-1 0,-1 1,1 0,-1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86 417,'0'-1,"0"2,0 0,0-1,0 2,0-1,0 1,0-1,0 1,0-1,1 4,-1-4,1 1,0 0,-1 1,2-1,-2-1,1 1,0-1,-1 1,1-1,0 0,0 1,-1 0,1-1,0-1,-1 2,1-2,0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232 417,'-1'-1,"0"0,1 0,-2 0,1 1,0-1,0 1,1-1,-1 1,0 0,0 0,0 0,1 0,0 1,1-1,-1 1,1-1,0 0,0 0,0 0,0 0,1 0,0 0,-1 0,1 0,0 0,1 0,0 0,-1 0,0 0,0 0,1 0,-1 0,1 0,-1 0,1 0,0 0,-1 0,0 0,2 0,-1 0,0 0,0 0,1 0,-1 0,2 0,-2 0,1 0,1-1,-1 1,0 0,1 0,-1 0,1-1,0 1,0 0,-1 0,1 0,0 0,0 0,-1 0,1 0,-1 0,1 0,0 0,0 0,-1 0,2 0,-1 0,0 0,0 0,0 0,1-1,4 0,-4 1,-1 0,0 0,-1-1,2 1,-2 0,1-1,0 1,-1-1,0 1,0 0,-1 0,1 0,0 0,0 0,0 0,0 0,0 0,1 0,-2 0,1 0,1 0,0 0,-1 0,1 0,0-1,0 1,0 0,0-1,-1 1,2 0,-3 0,3-1,-2 1,1-1,-2 1,3-1,-2 1,1 0,-1 0,0 0,0 0,1 0,0 0,0 0,-1 0,2 0,-2 0,3 0,-3 0,2 0,-1 0,0 1,0-1,0 0,5 0,-6 0,1 0,-1 0,2 0,-3 0,2 0,-1 1,1-1,0 0,0 0,-1 1,2-1,-2 0,2 0,-1 0,1 0,-1 0,0 1,1-1,4 1,-4-1,-2 1,1 0,0-1,0 1,0-1,0 0,0 1,-1 0,1-1,5 0,-5 1,-1-1,6 1,-5-1,4 1,-5-1,2 1,-1-1,0 1,0-1,0 0,-2 1,3-1,-2 1,1-1,-1 0,1 0,-1 1,1-1,-1 0,0 1,1-1,-1 1,0-1,2 0,-2 0,2 0,-2 0,2 0,-2 0,1 0,0 1,1-1,-1 0,0 0,0 0,1 0,-1 0,0 0,-1 0,1-1,0 1,0 0,0 0,0 0,0 0,0 0,-1 0,1 0,0 0,1 0,-2 1,2-1,-1 1,1-1,-1 0,0 0,1 1,-1-1,0 1,1-1,-2 1,2-1,-2 0,2 0,-2 1,2-1,-3 1,2-1,0 0,-1 0,0 0,1 1,-1-1,1 1,-1-1,0 0,0 1,1-1,3 1,-4 0,0-1,-1 0,2 1,-2-1,0 1,1-1,-2 0,1 0,-1 1,1-1,-1 0,-1 0,1 0,-1 0,0 0,1 0,-1 0,0 0,0 0,0-1,0 1,0 0,1 0,-2 0,1-1,0 1,-1-1,1 1,0 0,-1-1,0 0,0 1,1 0,-1 0,0 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97,'0'-1,"-1"0,1-1,-1 1,0 1,1-1,-1 0,1 1,-1-1,1 0,-1 0,1 0,-1 0,1 0,-1 0,0 0,1 0,-2 0,1 0,-3 0,2 0,-1 0,1 1,-1 0,-1 0,1 0,-2 0,1 1,-4 1,3 0,1-1,-1 1,1-1,0 1,-4 1,4-3,1 2,0-1,0 1,0-1,0 0,0 2,-1-1,2 0,-2 0,0 1,1 0,-1-1,0 3,1-2,-1 1,1 0,0 1,1-2,-1 1,1 0,0 1,1-2,1 1,0 0,0 0,0-1,1 1,1 0,-1-1,1 1,1 0,-1-1,1 1,0 0,0-1,-1 0,3 1,-2-1,1 0,0 0,1 0,-1 0,1 0,-1-1,2 1,0 0,-1-1,1 0,1 0,-2 0,3-1,-2 1,2-1,-2 0,2 0,-1 0,0 0,1-1,-1 0,9 1,-10-1,3 0,-1 0,6-1,1-2,-6 1,-1 1,-1-1,0 0,3-1,-5 2,3-1,-2 0,2-1,-3 1,2-1,-3 1,2-2,-2 1,0 0,0-1,-1 0,0 1,-1-1,0 0,0-1,-2 1,1-1,-1 0,-1-1,1 0,-2-1,-1 1,0-1,-1 0,0 0,-1 0,0 0,-1 1,-1-1,0 2,-11-4,7 4,-1 2,1 1,-1 1,-4 0,3 1,-3 0,3 2,-4 1,3 0,-4 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86,'0'-2,"0"-1,0 2,1 1,-1-1,1 1,0 0,-1 0,1 0,0 0,0 0,0 0,1 0,-1 1,1 0,0 1,-1-1,0 0,0 1,1-1,-1 1,0-1,0 0,1 1,-2-1,2-1,-1 1,0-1,0 1,-1-1,1 0,-1-1,1 1,0-1,-1-1,1 0,0 0,-1-1,1 1,1-1,-1 0,0 0,0 1,0-1,0 1,0-1,0 1,1-3,-2 4,1 0,-1 0,0 0,1 1,-1 1,0 0,0 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67,'-2'0,"0"-2,0 1,-1 1,1 0,-1 0,-2 2,2-1,1 0,-1 0,1 0,-1 2,1-2,0 1,0 0,0 0,2-1,-1 1,0 0,1-1,0 1,0-1,1 0,0 1,1-1,2 1,-1-2,-1 0,2 0,-1 0,1 0,-1 0,3-1,-3 1,-1-1,0 0,-1 1,1-1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87,'-2'-4,"2"2,-1 1,1 1,0-1,0 0,1 1,0 0,1-1,1 1,0-1,1 1,0 0,3-1,-3 1,-1 0,1 0,-2 0,2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78,'-1'0,"-2"0,2 0,1 0,-1 0,0 0,1 1,0 0,0 2,0-1,0 0,0 1,1-1,0 1,0-1,0 1,0-2,0 0,0 1,-1-1,1-1,0 1,0 0,-1-1,1 0,0-1,-1 0,2 0,-1-1,1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80,'0'-2,"1"1,0-1,-1 2,0-2,0 2,0-1,0 0,0 0,0 0,0 0,-1 1,0-1,1 0,-2 0,0 0,1 0,-1 1,1 0,-1 0,0 0,1 1,-1 0,1 0,-3 3,4-2,-1 0,1 1,0-2,0 1,0 1,1-1,1-1,0 1,-1-2,2 1,0 0,0-1,0 0,0 0,-1 0,1 0,-1 0,1-1,-1 1,1-1,-1 1,0-1,-1 0,1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81,'-2'0,"0"0,1-1,0 1,0-1,0 1,1-1,0 1,1 0,0 0,2 0,0-1,4 0,-2 0,-1 1,3 0,-3 0,-1 0,0 0,-1 0,0 0,-1 0,0-1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75,'-2'0,"-2"0,2 0,0 0,0 0,2 0,-2 0,2 0,-1 0,1 1,2 0,-1 0,1 0,0 0,1 1,-2-1,1 1,0-1,1 2,-1-1,-1-1,0 1,-1-1,0 1,0-1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531 121,'-2'0,"1"0,3 0,-1 0,1 0,1 0,4 0,-2 0,-1-1,1 1,0-1,2 1,-2-1,1 0,1 0,-2-1,1 2,1-2,-2 2,1-1,0 0,-1 0,-1 1,2 0,6 0,-9 0,0 0,0 0,-1 0,0 0,0 0,0 0,-1 0,0 0,0 0,-1 0,0 0,0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113 433,'0'-2,"0"1,0-1,0 2,0 1,1 0,0 0,-1 1,2 0,-1-1,1 2,-2-2,2 0,-1 1,0-2,0 0,0 1,0-1,-1 0,1 0,0-1,0 1,0-1,-1-1,1 2,-1-2,1 1,-1-1,0 1,0-1,0 1,0-1,0 1,-1-1,0 2,0-2,-2 1,1 1,-4 0,3 1,2 0,-4 2,5-1,0-1,0 0,0 0,0 0,1 0,0-1,1 1,-1 0,2-1,-1 0,1 0,2-2,-2 2,0-1,-1 0,0 0,0 1,0-1,-1 1,0-1,-1 1,1 0,-1 1,0-1,-1 1,1 0,-2 3,2-3,-1 1,1 0,0-1,0 0,0 0,0 0,0 0,1 0,1-1,-1-1,1 0,0 0,0 0,0 0,1-1,-2 1,1-1,0 1,0-1,-1 1,0-1,0 1,-1 0,0-1,0 2,-2-2,1 2,-1-1,0 1,0 0,1 0,-1 1,1 0,0 0,-1-1,1 2,1-1,-1 0,0 0,1 0,0 0,1-1,0 1,0-1,1 1,0-1,0 0,1 0,-1-1,1 0,-1 1,1-1,-1 0,3 1,-3-1,-1 1,1 0,-1 0,0 0,-1 0,1 0,0 1,-1-1,0 1,0 0,0 0,0 1,0-1,0 0,0 0,0 1,0-2,0 1,0 0,1-1,-1 0,1-1,0 0,0 0,1-1,-2 1,2-1,-2 0,3-1,-3 2,0-1,0 0,0 1,0-1,0 1,-1 0,-1 0,1 1,-1 0,-1 0,1 0,-3 3,2-1,2-1,-1 0,1 1,-1-1,2 1,0-1,0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189 323,'1'0,"0"0,-1 1,0 0,2 0,-1 1,0-2,1 3,0-2,1 0,-2-1,0 1,1 0,0-1,0 1,1-1,-1 0,0 1,0-1,1 0,-1 0,1 1,-1-1,3 0,-2 0,-1 0,1-1,-1 0,1 1,0-1,0 0,-1 0,2 0,-2 0,2 0,-2-1,2 1,-2 0,1-1,0 1,-1-1,0 2,0-2,0 1,-1-1,1 1,-2 0,1-1,0 1,-1-1,0 0,0 0,-1 1,0-1,-1 2,1-2,-1 1,0 1,1-1,-4 0,2 1,0-1,0 1,0 0,-1 0,1 0,-1 0,-1 0,-2 0,2 1,1-1,0 0,0 0,0 0,0 1,1-1,-1 1,0-1,-6 4,6-3,0 2,1-1,0-1,0 1,0 0,1 0,1-2,-1 3,1-3,0 2,1-2,0 2,-1-2,1 3,1-2,-1 0,1 0,0 0,1 1,-1-1,1 1,0-1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237 359,'-3'0,"2"0,-2-1,1 1,1 0,-1 1,0-1,-1 1,0 0,2 0,-1-1,1 1,-2 0,2-1,-3 1,0 1,2-2,0 1,0 1,0-2,1 2,0-1,-1 1,1 0,0 0,0 0,1 1,-1-1,0 1,1 0,0-1,0 0,0 1,0-1,1 1,0-1,0 1,0-2,1 1,0-1,0 1,1-1,0-1,0 1,1 0,1-1,0 0,-1 0,2-1,-2 0,2 1,-1-2,0 0,0 1,0-1,-1 0,1-1,-1 1,-1-1,1 1,2-3,-4 2,1 1,-1-2,-1 2,1-3,-1 1,-1 2,0 0,0 0,-1-1,-1 2,0-1,0 0,-2 1,1 0,-1 0,0 1,-7 0,6 0,-1 0,0 0,1 1,-3 0,3 0,-1 1,0 0,1-1,0 1,0 0,2 1,0-1,1 0,-1 0,2 1,0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238 437,'-1'-1,"-1"0,1 0,0 1,0 0,-1 0,0 0,1 0,-1 1,-1 0,1 1,0-1,0 0,-4 4,2-3,-2 2,2-3,-7 9,8-7,1-1,0 2,0-2,1 1,0 0,0-1,1 3,0-3,1 0,-1 0,2 0,0 0,1-1,-1 1,1-1,1 0,-1-1,2 1,0-1,-2 0,1 0,1 0,-1 0,0-1,1 0,-1 0,1 0,-1-1,1 0,-2 1,2-1,-2 0,1 0,-1-1,-1 1,0-1,1-1,-2 2,0-2,1 1,-1-1,-1 0,0 1,-1-1,-1 1,1 0,-2 0,0 1,0-1,0 1,-1 0,-1 2,0-1,1 1,-13 3,13-3,-2 3,2-1,-1 0,2-1,-2 2,1-1,1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241 508,'-1'-2,"0"-2,0 2,0 0,1 1,-2 0,1 1,1 0,-1 0,-1 0,1 1,-1 1,0-1,0 0,0 1,0 0,-2 0,1 0,-2 2,1-1,1-1,0 1,0-1,0 0,1 1,0 0,0 0,0 1,1-2,-1 2,2-1,0 1,0-2,0 2,1-2,1 2,2 1,-1-4,0 2,0-2,1 0,0 0,1 0,-2-1,8 0,-1-2,-3 1,-2 0,0-1,1 0,0 1,-1-2,0 1,0 0,0 0,-2 0,1 0,-1 0,0-1,-1 1,0-2,-1 1,-1 0,0-1,0 1,-1 0,-1-1,-1 1,0-1,-1 2,-1-1,0 1,0 0,-1 1,0 0,1 1,-2 0,2 0,-3 1,2 1,1-1,-1 1,1 0,1 1,0-1,1-1,1 1,0 0,1 0,-1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246 594,'-1'-1,"0"-1,0 1,0 0,0 0,-1-1,0 2,1-1,-1 0,0 1,1 0,-1 0,0 0,-1 1,1 0,-2 0,2 1,-5 1,3-1,1 0,-1 1,2-1,-2 1,2 0,-1 0,1 0,-1 3,2 1,1-3,0-2,1 2,0-2,1 2,0-1,0-1,0 0,2 1,-2-1,1 0,0-1,0 1,0-2,1 1,4-1,-4 0,2-1,-1-1,1 1,-2-1,3 0,-1-1,-1 1,0-1,0 0,-1 1,0-2,-1 1,0 1,-1-1,-1-1,-1 1,0-4,-1 5,-1-1,-2 0,1 1,-2-1,1 1,-2 1,2 0,-2-1,1 1,-1 1,1 0,-1 0,2 0,-1 0,0 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66 462,'-2'0,"0"-2,0 2,0 0,0-1,0 0,0 1,-3-1,3 1,-1 0,1 0,0 0,1-1,-1 1,1 0,0 1,-1-1,2 1,0 0,0 0,0 0,2 0,0 1,2 1,-1-1,-1-1,2 1,-1 0,0 0,0-1,-1 1,1 0,-1 0,1 2,-3-2,1-1,0 0,-1 2,0-2,-2 0,2 1,-3-1,2 1,-3-1,2 0,0-1,-1 0,2 0,-1 0,0-1,1 0,0-2,0 1,1 0,0 1,1-2,0 1,1-2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89 433,'-2'0,"1"0,0 0,1 1,-1 2,1 0,0-2,0 2,1 0,-1 0,1-1,-1 1,0-1,1 1,-1-1,0 1,1-1,-1 0,0-1,0 1,0-1,0 0,0 1,1-1,-1-1,0 1,0 0,2-1,0 1,-2-1,3 0,-2 0,0 0,1 0,-1 0,0 0,0 0,0 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68 472,'-1'-2,"0"0,1 1,-1 1,1-1,2 1,-1 0,1 0,0 0,0-1,1 1,1 0,-1 0,9-2,-9 1,-1 1,0 0,1-1,-1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121 467,'-1'0,"0"0,0-1,1 1,-1 0,0-1,0 1,1 0,-1 0,0 0,1 0,-1 0,0 1,0-1,0 0,0 1,-1-1,2 0,-2 0,1 0,1 1,-1 0,0 0,1-1,0 1,1 2,0-3,0 1,1 1,-1-2,1 0,-1 1,2-1,-2 0,0 0,1-1,-1 1,1-1,-2 0,1 0,0 0,0 0,-1 0,0 0,0 1,0-2,-1 2,0 0,0-1,0 1,0 0,0 0,-1 1,2 0,-1 0,0-1,1 0,0 1,0 0,0-1,0 1,0 0,1-1,0 0,0 0,1 0,-1 0,1-2,0 2,-1-1,2-2,-3 2,2-1,-1 1,-1-1,0 0,1 0,-1 1,0-1,0 0,-1 1,1-1,-1 1,0-1,0 0,-1 2,2-2,-2 1,1 0,0 0,0 0,0 0,0 1,0 0,0-1,0 1,1 0,-1 0,0 1,1-1,0 2,0-1,0 1,0-1,2 3,-1-3,1 0,-1 1,0-1,2 0,-2 0,0-1,1 1,-1 0,0 0,0 2,0-2,0 2,-1-1,0 1,0 1,0-1,0 1,0-1,0 1,-1-1,1 2,-1-2,1 0,0 0,-1 0,0-1,1 0,-1-1,0 2,0-3,1 1,-1-1,0 0,1 0,-1 0,1-1,-1 0,1-1,0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130 475,'0'-1,"0"-1,0 1,0 0,1 1,0-1,0 0,0 1,1 0,-1-1,1 1,0 0,0 0,-1 0,2 0,-3-1,2 0,-1 1,1-2,-2 1,0 0,0 0,0 1,-1-2,0 1,0 0,-1 0,0 1,1-1,-1 1,0 0,-1 0,1 0,1 1,-1 0,1 0,0 2,1-1,0 0,0-1,0 1,2 0,0 0,-1-1,4 1,-1-2,-2 0,1 0,0 0,-1 0,1 0,0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198 439,'0'-1,"-1"-1,0 1,1 1,0 0,0 0,0 0,2 1,-1 0,1 0,0-1,2 0,2 0,-4 0,0 0,-1-1,1 0,-2 1,2-1,-2 1,1 0,0 0,0 0,-1 0,1 0,0 0,-1 0,2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38 521,'0'-2,"1"1,0-1,0 2,1-2,0 1,0 1,0-2,2 2,-1-1,2 0,-1 0,2 1,-1-2,2 2,-1-1,15-3,-7 2,-9 1,2-1,-1 1,-1 0,-1 0,0 1,-1-1,0 1,0 0,-1-1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137 506,'2'0,"-5"-2,4 4,-1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53 513,'2'0,"-4"1,2 0,1 0,0 1,0-1,0 0,0 0,2 1,-2-2,1 2,0-2,-1 0,1 1,1-1,-2 1,1-1,0 0,0 0,1 0,-1 0,1 0,0-2,0 2,0-2,1 0,3-1,-4 1,0-1,2 0,-1 1,-1-1,1 0,-1 0,0 1,0-1,-1 1,0 0,0 0,1 0,-2 0,1 0,0-1,-1 1,0-1,0 1,1 0,-2-2,2 0,-1 1,0-1,0 0,1 1,0-3,0-2,-1 4,0 0,0 1,-1 0,1 0,-1 2,0-2,0 1,0 2,0-2,-1 2,1-2,-1 1,-3-1,3 0,0 1,-1 1,0-2,0 2,-1-1,1 0,-1 1,0-1,0 1,1 0,-3 0,2 0,-2 0,1 1,-2 1,2-1,-3 1,2 0,0 0,-6 3,6-4,0 1,2 0,-2 0,0 1,1-1,1 0,-2 1,3-2,-3 2,2 0,-1 0,1-1,0 3,0-2,0 0,0 1,1-1,1 0,-1 1,1-2,1 3,0-3,0 2,0-1,1 0,-1 0,3 0,-2 0,0-1,1 0,-1 0,1 0,0 0,-1-1,1 1,-1-2,1 2,0-1,0 0,-1 0,0-1,1 1,-1 0,1-1,-1 1,1 0,0 0,-1-1,1 2,0-1,-1 1,0 0,2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458 261,'0'-2,"0"1,0-1,0 1,0 1,-1-1,0 0,0 0,1 1,-2 0,1 0,-1 0,1 0,-3 1,1 0,1 0,-1-1,1 1,-1 1,1-2,0 2,0-2,-3 4,3-2,0 0,1 0,0 0,0 1,1-1,-1 2,1-1,0 0,1-1,0 1,0-1,1 0,1-1,-1 1,1-1,0 1,0-2,1 1,0 0,0-1,0 0,1 0,0-1,0 0,0 0,0-1,0 2,0-2,-1 1,1-1,0 0,-2 1,1-1,-1 0,0 1,0-1,-2 0,1-1,-2 1,1-1,-1 1,-1-2,-6-5,3 6,1 0,-2 1,-1-1,0 1,0 2,-2-1,1 1,-2 0,1 1,-8 4,9-3,2 0,-6 4,7-4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623 255,'-1'0,"-1"-2,2 1,-1 0,0 1,1-2,-2 1,1 1,-1 0,2-1,-2 1,1 0,-1 1,0-1,0 0,0 1,1 0,-2 0,1 0,0 0,-1 0,1 0,0 2,-1 0,1-1,1 1,0-1,0 0,1 1,0-1,0 1,0-1,3 3,-1-3,0-1,1 0,-1 1,1-1,0-1,1 2,-1-2,1 0,0 1,0-1,0 0,1 1,-1-1,2 0,-1 0,5-1,-3 0,-2 1,5-3,-4 1,-3 0,2 0,-3 0,1-1,-1 1,-1-1,-1 0,0-1,0 1,-1-2,-2 2,-1 0,0 0,-3 0,0 2,-3 0,1 1,-2 0,1 0,-2 1,2 0,-2 1,2 1,-2-1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778 252,'2'-8,"-1"6,-1 1,0-1,0 1,0 0,0 0,-1 1,-1 0,1 0,-1 1,0-1,0 1,-1 0,0 0,-1 0,1 0,0 0,0 1,-6 3,7-3,0 0,0 1,1-1,0 1,1 0,0-1,0 1,1-1,0 1,1 1,0-2,1 1,0-1,0 0,1 0,-1 0,1 0,1-2,-2 1,4 0,-3-1,2 0,-1 0,1 0,-1-2,5 0,-5 0,0 1,0-2,-2 1,1-1,-1 0,0 0,-1-1,-1 1,0-1,-1 0,-1 2,-1-2,-2 1,-1 0,0 1,-5 2,3-1,-5 1,1 1,-1 1,1 1,-5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968 257,'0'-2,"0"1,0 0,0 1,0-1,-2 1,1 0,0-1,-1 1,0 0,1 0,-1-1,0 0,0 0,0 1,-1 0,1 0,-1 0,1 0,-1 0,-1 1,2 0,-2 1,-2 1,4-3,-1 3,0-2,1 0,0 2,1-1,-1-1,0 3,2-1,0-1,0 1,0-1,0 2,1-2,0 1,1 0,1 0,-1-1,1 1,0-1,2 0,-1 0,2-1,0-1,-1 1,1-1,0 0,1-1,0 0,-2-1,1 0,0 0,-1 0,0 0,0-1,-1 0,3-2,-4 1,0-3,-2 3,-1 0,0 2,-1-2,-1 1,-6-1,2 2,0 1,-2 0,0 0,1 1,-1 0,0 1,1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251,'-4'-3,"2"1,0 2,-2-3,1 3,0-1,0 1,-1 0,1 0,-2 0,1 0,0 1,0-1,-5 2,5-1,0 0,1 0,0 0,0 1,1 0,-1-1,0 3,1-2,2 1,-1 1,1-1,0 0,1 1,2-1,-1 0,3 1,0 0,2-1,0 0,0-1,0 0,2 0,-3-1,2 1,-1-1,0-1,-1 0,0 0,-1-1,0-1,0 0,-1-1,-1 0,0-2,-1 1,1-6,-1 5,-2 0,-1 0,-1 1,-2-1,-1 2,-2-1,-1 2,-12-1,7 2,0 1,-3 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525 221,'2'0,"-5"0,3-1,0 0,-1 1,1-1,0 0,1 1,0 0,0 0,1 1,1-1,-1 0,0 0,1 0,6 0,-6-1,1 1,-1 0,1 0,0-1,1 1,-1-1,1 1,0-1,7 1,-5 0,0 0,1-1,-1 1,2-1,-1 1,2 0,-1-1,1 0,-1 0,2 1,-2-1,1 0,0 1,0-1,-1 0,2 0,-1 1,1 0,-1 0,2 0,-1 0,0-1,0 1,2-1,-2 1,1 0,0 0,0 0,-1-1,3 0,-2 0,0 1,0 0,0 0,-2-1,2 1,-2 0,1 0,-3 0,2 0,-3 0,3 0,-4 0,4 0,-3 0,0 0,-1 0,2 0,-2 0,1 0,-1 0,0 0,-1 0,6-1,-6 1,-1 0,0 0,-1 0,1 0,-1 0,0 0,-1 1,0-1,1 1,-2-1,0 0,-1 0,1 0,-2 0,0 0,-1 0,0 0,0 0,-1-1,-1 0,1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187,'2'0,"-3"-1,2 0,2 1,0-1,-1 0,1 1,1 0,-2 0,1 1,1 1,-2-1,1 2,0-1,-2 0,0 1,-1-1,0 1,-2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218 422,'-1'-1,"0"-2,1 1,-1 0,1 1,-1 1,1 0,0 2,1 0,-1 1,2-1,-2 1,1 0,1 1,-2-1,0 1,1 0,0 0,-1-1,0 0,0 1,0 1,0-2,0-1,0-1,1 0,0 0,0-1,-1 0,1 0,0-1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256,'-1'-2,"1"0,-1 1,1 0,0 1,0 1,0 0,2 0,-2 1,2-1,-1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261,'1'-2,"2"-2,-2 2,1 1,-1 0,0 1,0 0,0 0,1 0,-1 0,1 2,0-1,1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263,'3'-5,"-2"3,-1 1,1 1,-1 0,1 0,0 1,2 1,-1 0,0-2,1 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263,'1'-1,"-1"-1,0 1,-1 1,1 1,-1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163,'1'-2,"0"1,0 0,-1 0,1 1,-1-1,1 1,-1 1,0 0,0 1,0 0,-1 0,0 1,1-1,-1 1,0 2,1 1,0-3,0-1,0 0,0 0,0 0,0-1,1 0,0 0,1 0,1-1,-2 0,1-1,0 0,0-1,1 1,-1-1,0-3,0 4,-1-1,-1 0,1 0,-1-1,0 1,0 1,-1 0,1 1,-1 0,-1 0,2 2,-2-2,2 3,-1-2,0 0,1 1,0 0,0-1,0 1,0-1,0 0,1 0,0 0,0 0,2-1,-1 0,0 0,0-1,0 0,0 0,-1 0,1 0,-2-1,1 2,0-1,-1-1,0 2,0-1,-1 0,0 1,1 0,-3 0,2 0,0 0,1 0,-1 0,0 0,1 0,2 1,-1-1,1 0,0 1,1-1,-1 0,0 0,0 0,1 0,-2 0,1 0,0 0,-1 0,0 0,-1 1,0 0,-2 0,2-1,-1 1,0 0,0-1,0 2,0-1,1-1,0 1,0 0,0-1,1 1,0-1,0 0,1 0,-1 0,0 0,1-1,0 0,-1 0,1 1,-1-2,0 1,-1 0,1 0,-1 0,0 0,0 0,0 1,0 0,-1-1,0 0,1 1,-1 0,0 0,0 0,1 0,0 1,0 0,2-1,-1 1,1 0,1 0,-2-1,3 1,-1 0,-1-1,0 0,0 1,-1-1,1 2,-1-2,0 0,-1 1,0 0,0-1,1 1,-1 0,0 0,1 1,-1-2,0 1,0-1,0 1,1-1,0 0,0 0,-1 0,1 0,0 0,0 0,1-1,-1 0,1-1,-1 2,0-3,0 2,-1-1,0 0,0 0,0 0,-1 0,-1 1,0-1,0 1,-2-1,1 2,-1 0,0 0,0 1,0 1,-1 0,3 0,-1-1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216,'0'-1,"0"0,0 0,3 0,0 0,0 1,15 1,-9-1,2 0,-1 1,2 0,0 0,-2 0,0 0,0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152 340,'0'-2,"1"0,0 0,-1 1,0 1,0-1,1 0,-1 2,0 0,0-1,-1 3,1-2,-1 0,0 1,1 0,0 0,0 1,-1-1,0 0,0 2,1-1,0-1,-1 1,0-1,1 1,0 0,-1 1,0-2,0 2,1-1,0 1,0-1,-1 1,1-1,0 1,0-1,0 1,0 0,0 0,0 0,0 0,0-1,0 2,1-2,-1 1,0 0,0 0,0 0,0 0,1 0,-1 1,0-3,0 3,0-1,0 0,0 0,0 3,0-4,-1 0,1 1,0-2,0 1,0 0,0 0,0 0,0 0,0 0,0 1,0-1,0 1,-1-1,1 1,-1 0,1 4,0-3,-1-1,0 0,1 0,-1 0,-1 4,2-4,-2 5,2-6,0 0,0 0,0-1,0 1,0 0,0 0,0-1,0 1,0 3,0-2,0-2,0 1,1 0,-1 0,0 0,0 0,0-1,0 0,0 0,0 0,0-1,0 1,0-1,0 1,0-2,0 1,0 0,0-2,1 0,-1 1,0-1,1 0,-1 0,1-2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125 629,'-2'-1,"0"-1,0 1,1 1,-1 0,1-1,0 1,0 0,1 1,0-1,1 2,0-1,-1 2,1 0,1 0,-2 0,2 1,-1-1,1 1,-1-1,0 1,3 2,-3-4,1 1,-1-1,1-1,-1 0,0 0,1-1,-1 1,0-1,0 0,0-1,0 1,-1-2,1-1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149 642,'0'-2,"-2"1,1 1,-1 1,1 1,0 1,-2 2,0 0,-2 7,1-5,3-1,0 0,-1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148 316,'0'-1,"0"0,0-1,-1 1,1 1,0 0,-1-1,0 1,0 0,1 0,-1 0,0 4,1-4,-2 5,2-2,-1 0,-1 0,1 1,0 0,-1 0,1 0,-1 0,1 0,-1-1,1 0,0-1,1 0,-1-1,1 0,-1-1,3-2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255 448,'0'1,"1"0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141 326,'2'-3,"-1"-1,1 1,-1 1,0 1,0 0,-1 0,1 1,0 1,0 1,-1 2,1-1,0 2,-1 0,0 0,1 7,0-6,0 1,-1-1,2-1,-1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47 555,'-2'2,"-1"-1,2 0,0 0,0 1,-2 0,2-1,-1 1,0-1,1 0,-1 0,0 0,0 0,0-1,1 0,-1 0,-1 0,3-2,-1 1,0 0,0 0,1 0,0-1,-1 1,1 0,-1 1,1 0,-1 0,0 0,0 0,1 0,-1 0,0 1,1-1,0 0,2 1,-1-1,1 0,0 0,1 0,0 0,1 0,-1 0,1 0,0-1,0 0,0 1,-1 0,1-1,0 0,-1 0,3-1,-3 2,1-2,-1 2,-2-1,2 0,-1 1,-1-1,-2 1,-1 0,1 0,-2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56 548,'-2'-1,"0"0,0 0,1 0,-1 0,1 1,0 0,0 0,-1 1,2 0,-1 1,0-1,1 2,0 0,-1 0,1 1,0-1,0 1,0 0,0-1,1 1,-1-2,1 2,0-1,-1 0,0-1,1 1,-1-1,1 1,-1-1,0-1,0 0,1 0,-1-2,0-1,0 1,1-2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40 573,'-2'-1,"2"1,-2-1,1 1,-1 0,2 0,-3 1,2 0,0 1,-1 0,1 1,-1-1,1 1,0 0,0-1,1-1,-1 1,1 0,0-1,0 1,1-2,0 0,-1 1,2-1,-1 0,1-1,0 1,0-1,1 0,-1-1,1 1,-1-1,1 1,-1-1,0 0,1 0,-1-2,0 2,-1 0,-1-2,0 3,0-1,-1 1,0 0,0 1,0 0,0 0,0 2,1-1,0 1,-1 0,1 0,0 0,0 0,0 0,1 1,0-2,-1 2,1-1,0-1,-1 0,0 1,1-1,0 0,0 0,-1-1,1-1,0 0,-1-2,1 1,-1 0,1-2,0 0,0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64 561,'1'-3,"0"0,-1 1,1 1,-1-1,0 2,0 0,0-1,1 1,0 0,-1 1,1-1,1 2,-2 0,2 0,-2 0,1 2,0-2,-1 4,1-2,-1-2,1 1,-1 0,0 0,0-1,0 2,-2 0,2-3,0-1,-1 0,0 0,1-2,-1 1,0-1,1 0,-1 0,0-1,0-2,0 3,0-5,0 5,0 1,1 0,-1 0,1 0,0 1,0 0,0 0,0 2,1-1,-1 0,1 1,-1 0,0 0,1-1,-1 1,0 0,0 0,0-1,0 1,0-1,0 0,0 0,0 0,0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76 557,'0'-2,"0"1,0 0,0 0,0 2,0 1,1 0,0 0,0 1,0 0,0 1,0-1,0 0,0 1,-1-2,1 1,0 0,-1-1,0 0,1-2,-1 1,0 0,0-2,0 0,-1 0,1-1,0 0,0-4,0 3,0 0,0 0,0 0,1-1,0 2,0-1,0 1,0-2,1 2,-1 1,0 1,0-1,-1 1,1 0,0 0,0 0,1 0,0 1,0-1,-1 0,1 0,0 0,0 0,1 1,-1 0,-1-1,1 2,-1-1,0 1,0 0,-1 0,0 1,0 0,0 4,0-3,-1-1,0 0,0 0,0 2,0-3,0 0,-1-1,2 0,-2 0,1-1,-1 1,2-1,-2 0,1 0,-2-3,2 1,0 0,0-1,0 0,0-1,0 0,1-1,0 2,0-2,0 1,0 0,0 1,0 0,0 1,0 0,0 1,0 0,1 2,0-1,-1 2,1-1,1 5,-2-4,0 0,0 0,0 0,0 0,0-1,0 2,0-2,0 0,0 0,0 0,0 0,0 0,0 0,2-1,0 0,0 1,1-1,-1 0,1 0,0 1,0-1,-1 0,-1 1,0-1,0 1,-1 0,-1 1,-2 1,-8 3,4-1,-1-2,-2 2,1-1,2-1,-2 0,2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53 628,'-1'-3,"3"3,1 0,4 1,-2-1,2-1,1 1,3-2,-2 0,2 0,9-3,-13 3,3-1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374,'-1'-3,"1"2,-1 1,1-1,0 0,0 0,0 1,0-1,0 0,0 1,-1-1,1 0,-1 1,1 0,-1 0,-1 0,2 0,-2 1,1 0,-1 0,1 0,-1 0,0 1,1-2,-2 3,1-1,1-2,-1 2,2-2,-2 2,1-2,0 2,0-1,1 0,0 0,-2 2,2-1,0-1,0 1,0 0,-1 0,1-1,0 1,0 0,1 1,-1-2,1 2,0-2,1 3,0-3,-1 0,1 0,0 0,2 0,-2-1,0 0,1-1,-1 0,0 0,1-1,-1 0,0 1,-1-2,1 1,-1-2,0 2,-1-2,0 1,1-1,-1 0,0 1,-1 0,-1 0,1 0,-1 1,0 0,-2 0,2 1,-2-1,2 1,-4 1,2 0,2 0,-1 1,0 1,1 0,0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457,'0'-2,"-1"1,1 0,-2 1,1 0,0 0,-1 1,0 0,1-1,-1 2,1-2,-1 1,0 1,1-1,-1 0,1 0,0 1,0-2,0 2,1 0,0-1,0 1,0 0,0 0,2 2,-1-2,0 0,2 0,-1-1,1 1,0 0,1-1,-2 0,2 0,2 0,-3-1,0 0,-1 0,1 0,-1-1,0 1,0-1,1-3,-2 2,0-1,-1 0,0 0,0-1,0 1,0-1,-2 1,0-1,0 2,-1-1,1 2,-1-1,1 0,-2 0,2 2,0 0,-1 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528,'2'0,"-5"0,3-1,-1 1,0-1,0 1,0-1,-1 1,2 0,-1 0,0 0,0 0,1 0,-1 1,0 0,0 0,0-1,0 1,0 0,0 0,-1 1,1-1,0 0,0 1,-1-1,1 0,0 0,0 1,0-1,0 1,1 0,0 0,0 0,0 1,0-1,2 2,-1-1,1 0,0-1,0 0,3 3,-2-2,-1-2,1 1,-1 0,2-1,-2 0,1 0,0-1,0 0,-1 0,3-2,-3-1,0 1,0-2,-1 1,1-2,-1 1,0-2,-1 2,0-1,-1 2,-2-2,1 2,-1-1,-1 2,-1 1,1-1,-1 2,1-1,-5 1,4 1,2-1,-1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727 498,'-1'0,"0"-1,1 0,-1 1,1 0,-1 0,1-1,-1 0,1 1,0-2,0 1,0-1,0 1,0 0,0-2,0-1,-1 1,1 1,-1-1,1 1,-2-8,2 7,0 1,0-2,0 1,0 0,0-1,0 1,0-1,1 0,-1 0,1 0,0 0,0 0,-1 0,2 0,-1 0,-1 1,2-1,-1 1,0 0,0 0,1-1,-2 2,3-3,-1 2,-1 1,0-1,1 1,-1 0,1 1,-1-1,1 1,0-1,-1 1,0 0,0 1,-1-1,1 1,0-1,-1 1,0 0,0-1,-1 2,0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103 481,'-2'-3,"2"0,0 2,-1 0,1 0,0 1,1 0,1 0,1 1,0-1,1 1,-1-1,1 0,1 0,11 0,-11-1,7-1,-5 1,-1 0,1-1,-2 2,3-1,-2 0,1 0,-1 0,0 0,0 0,0 0,0 1,0-1,-2 0,2 0,-2 1,3-1,-4 1,-1-1,0 1,1 0,-2 0,0 0,-1 1,0 0,0-1,-1 2,-1-1,-1 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613,'0'-2,"-1"2,0-2,0 1,1 2,0 0,0 0,0 1,-1 0,1-1,-1 1,1-1,0 0,0 2,0-2,0 1,0 0,0 0,2 0,-1-1,1 1,-1 0,1 0,0-1,0 1,1-1,-1 0,0 0,1-1,-2 0,1 0,0 0,0 0,0-1,-1 0,1-1,-2 0,1 0,0-1,-1-1,0-3,0 4,-2-1,0-2,-1 3,1 2,-1-1,1 2,-3 0,3 1,-3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393 418,'1'0,"-1"-1,1 1,-1 1,0-1,0 1,0 0,0 0,0-1,0 0,1 1,-1 0,1 0,-1 0,1-1,0 1,0-1,-1 2,1-2,0 1,0 0,0 0,0 0,1 0,-1-1,1 2,0-2,-1 0,1 1,-1 0,5 0,-4-1,0 0,2 1,-1-1,-1 0,1 0,-1 0,1 0,-1-1,3 1,-2-1,-1 0,1 1,-1-1,3 0,-3 0,0 1,0-1,0 0,0 1,0-1,1-1,1 1,-2 0,0 0,0 0,0 0,0 0,-1 0,0 0,0-1,0 2,0-2,-1 1,1 0,-1 0,0-3,1 3,-1-1,0 0,0-2,1 3,-1-2,0 2,0 0,0 0,0 0,0-1,0 1,0 0,0 0,0-1,0 1,0-1,0 1,0-1,-1 1,1 0,-1-1,0 1,1-1,-1 0,0 0,1 1,-1-1,0 0,0 1,-2-2,1 2,1 1,0-1,-1 0,0 0,1 1,-1 0,0 0,-1 0,1 0,0-1,0 1,-1 0,1 0,-1 0,0-1,0 1,-7 0,6 0,0 0,0 1,1 0,-1 0,1 0,-1 0,1 0,-1 0,1 0,0 0,1 0,0 0,0 0,-1 0,1 0,0 1,0-1,0 1,0-1,0 1,1-1,-1 0,0 1,1 1,-2 0,2-1,1 0,-1-1,1 1,0 0,0 0,0-1,0 1,1 0,-1 0,2 0,-1-1,0 2,1 0,0-2,-1 2,0-2,1 2,0-2,-1 1,1-2,-1 2,0-1,0-1,0 0,0 1,1-1,0 0,-1 0,0 0,0 0,1-1,0 1,-1-1,2 0,-2 0,0 1,1-1,-2 1,1 0,0 0,0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438 447,'1'-9,"-1"8,0-1,1 1,-1-1,-2 2,1 0,0 0,0 1,-1-1,1 1,0 0,-1 0,1 0,-2 2,2-2,-1 1,1 0,0-1,0 1,0 0,0-1,0 1,1 2,0-1,0-1,0 0,0 0,0 2,0-2,0 1,1 4,0-5,0 2,0-1,0 0,1 0,0 1,0-2,0 1,4 1,-4-3,2 1,-2-1,3 1,-3-2,2 1,0 0,-1-1,1 1,-1-1,0 0,1 0,-1 0,0-1,0 1,0-2,-1 2,3-5,-1 0,-2 2,0-1,0 0,0 0,0-1,-1 0,1-1,-1 2,0-2,-1 1,0 0,0 0,-1 1,0 1,-1-2,-1 3,0 0,-1 1,-1 1,0 0,-2 1,1 0,-2 2,0 1,1-1,0 0,-1 1,3-2,0 1,1 0,1-1,0 0,1 0,1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758 443,'-2'-2,"2"1,-1 1,0 0,1 0,-2 0,2-1,-1 1,0 0,0 0,1-1,-2 1,2 0,-3 0,1 0,0 0,0 2,0-2,0 1,0 1,0-2,1 2,-1-1,2 1,-2-1,1 1,0-1,1 2,-1-1,1 0,-1 0,0 1,1 5,-1-6,1 1,0 0,0 0,0 0,0 0,0-1,1 3,-1-2,2-1,0 3,-1-3,1 1,0-1,0 0,0 0,0-1,1 2,0-2,0 0,0 1,1-1,-1 1,2-2,-1 1,5 0,-4-1,-1 0,1 0,-1 0,1 0,-1-1,0 0,0 1,0-2,0 1,-1-1,1 2,-1-2,0 0,1-1,-2 2,4-5,-4 3,1 0,-1 0,0 0,-1-1,0 0,-1 0,0 1,0-2,-1 1,-1-1,0 2,-1-2,1 2,-2-2,0 3,-1-2,0 2,-6-2,3 2,2 2,-2-1,0 1,-1 0,2 0,-22 7,23-5,2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480 357,'0'-1,"0"-1,0 1,0 1,0 0,0-2,0 2,1-1,0 1,1-1,1-2,-1 1,-1 1,3-3,-2 1,0 1,1-1,-1 0,1-1,0 1,1-2,3-2,-4 2,2 1,-2 0,2-2,-1 2,2-2,0 0,-1 0,0 1,3-3,-2 3,2-4,-1 3,2-2,-1 2,1-1,-2 1,9-7,-8 7,-2 1,2 1,-3-1,2 1,-2 1,0-1,-1 2,-1-1,1 2,-1-1,0 0,0 1,0-1,-1 1,0 0,0 0,0 0,0 0,-1 0,0 0,0 1,-1-1,0 1,1 0,-1-1,-1 2,1-1,-2 1,2 0,-3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691 149,'-1'0,"-1"-1,2 1,-1-1,0 0,1 1,0-1,0 0,0 0,3 0,0 0,0 1,0-1,1 0,-1 0,1 0,0 0,0 0,-1 1,0-1,2 1,-3 1,-1 0,0 1,-1 0,0 0,-5 5,3-3,-2 0,1 0,0 0,1-1,-1-1,1 1,2-2,-1 0,1 0,0 0,1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90,'2'0,"-5"-2,3 2,1 0,0 0,3 0,-2 0,1 0,-1 0,1 0,-1 1,1 0,-1-1,-1 2,1 0,-2 0,1-1,-2 2,0-2,0 2,-1-1,0 1,0 0,-1-1,1 0,0 0,-1-1,2 1,0-1,0-1,0 1,2-1,0 0,0 0,0-1,2 0,-1 0,0 0,0 0,1 0,-1 0,1-1,-1 1,0 0,-1 0,2-1,-2 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71,'1'-2,"-1"1,0 0,0 1,1 0,0 0,0 0,0 0,2 0,-1 0,1 0,-1 0,0 0,-1 0,1 1,-1-1,0 1,-1-1,0 1,0 1,-1-1,-1 1,-2 1,-2 1,3-2,1-1,-1 1,2-1,-1 1,0-1,2 0,0-1,-1 1,2-1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65,'-3'0,"1"0,0 1,0 1,1 0,-1 1,1 1,-1 1,1 0,0 1,0 1,0 6,0-7,1 0,0 0,0-1,0-1,0-1,0 0,0 0,-1-1,1 0,-1-1,1 1,-1-2,0 0,0 0,0 0,0 0,0 0,0-1,1-1,0 0,0 0,0-1,1 0,1-1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800 114,'1'-2,"1"-1,-2 3,2-2,0 0,-1 2,1-1,-1 1,3-1,-2 1,1 0,-1 0,-1 1,0 0,-1-1,0 1,0 0,-1 0,0 0,-1 0,-2 0,2 0,-1 0,1 0,-1-1,2 1,-1 0,1-1,0 1,2-1,0 0,1 0,0-1,1 0,0 0,0 1,-1-1,0 1,0-1,-1 1,0 0,0 0,-1 1,0 0,0-1,-1 3,-1-2,0 0,-1 2,1-3,-1 2,2-2,-1 1,1-1,0 0,1 1,1-1,0 0,0 0,1-1,0 1,0-1,0 1,0-1,0 1,0-1,1 1,-2 0,1 0,1 0,-2 0,0 0,0 0,0 0,-1 0,0 1,-2 0,0 0,0 0,-1 2,-1-1,1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81 532,'0'-2,"0"0,-2-1,1 5,0 1,0 2,0 4,0-1,0-2,0-4,1 0,0 0,0 0,-1-1,1 1,0 0,-1-1,0 1,1 0,0-1,0 0,0 0,1-1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807 450,'-2'-2,"2"1,-1 0,0 1,1 0,0-1,0 1,1-1,0 0,-1 1,2-1,-2 0,0 0,0-1,0 1,0-1,0 0,-1-1,0 1,1-3,0 1,0 1,0-4,0 2,0 0,2-2,-2 2,2-3,-1 1,1-1,1-2,-1-1,1 1,-1-2,2 0,0-2,0 3,0-1,0 2,0-1,0 3,4-9,-4 11,0 1,-1 0,1 0,1 1,-1 0,1-1,-1 2,2-1,-1 0,1 0,-1 0,1 0,-2 0,2-1,-2 1,0-1,0 2,-2 0,-1 1,1 0,-2 0,0 0,-1 2,-1 0,-2 2,2 0,0-1,0 1,0 0,1 0,0 0,-1 0,1 0,0 0,0-1,-1 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902 156,'2'-3,"-2"1,1 1,-1-1,0 2,0-2,1 2,0-1,0 1,0 0,2-1,1 1,2 0,-4 0,1 0,3 1,-2 0,-2 1,-1-2,0 2,0-1,-1 0,0 1,0 0,-1-1,-1 0,-1 2,1-1,-2 0,1-1,0 1,0 0,-1 0,2-1,0 1,-1 1,2-3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955 108,'0'-1,"1"-3,-1 3,1 1,0-1,0 1,0 0,1 0,1 0,-1 0,1 0,0 1,0 0,-1 0,1 0,-1 1,0-1,-2 0,1 2,-1-1,-1 0,0-1,-1 1,0-2,1 1,-2 0,1 0,0-1,0 0,0 0,1 0,-1 0,2 0,-1 0,2 1,1-1,1 1,-2-1,1 1,0 0,0 0,-1 1,1 0,-1-1,0 1,-1 0,1 0,-1-1,0 1,-1 0,0-1,-3 1,2 0,0-2,1 1,-1 0,1-1,0 1,0-1,2-1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102,'0'-7,"0"5,1 1,-1 1,1-1,0 1,1 0,1 1,6 1,-6-1,-1-1,1 1,-2 0,0-1,0 1,0 0,-1-1,0 1,-1-1,-1 0,0 0,-1 0,0 0,0 0,0 0,-1 0,1 0,0 0,1 0,0 0,0-1,2 1,-1-1,0 1,1-1,2 1,-2 0,2 0,0 0,1 0,-1-1,0 1,0-1,-1 1,1 0,0 0,-1-1,0 0,0 1,-1-1,1 1,-1-1,1 0,-1 1,-1-1,0 1,0-1,0 1,-1 0,-1-1,2 1,-2 0,1 0,0 0,0 1,0 0,-2 4,3-2,0 0,0 2,1-1,0 1,0 0,0 0,0-2,0 3,0-2,1 0,0 0,-1 3,0-3,0-2,0 1,0-1,0 0,-1-1,0 1,1-2,0 1,-1-1,0-1,1-1,0 1,-1-1,1-2,0-1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133,'1'-2,"-1"0,2-3,-2 4,0 0,0-1,1 1,-1 0,1 1,-1-1,1 1,1 0,0 0,-1 0,1 0,0 0,1 0,-2 0,0 0,1 2,-2-1,0 0,-1 0,-1 0,-1 0,0-1,1 1,-4 0,4 0,0-1,1 0,0 1,0-1,1 0,0 1,1-1,1 0,0 0,0 1,1-1,-1 1,1-1,-1 0,1 0,-1 0,-1 0,1 1,-1-1,0 0,0 1,0-1,-2 1,0-1,0 0,-1 1,1-1,0 1,-1-1,1 0,0 0,-1 1,1-1,2 0,0 0,0 0,1 0,-1 0,0 0,1-1,1 1,-2 0,0 0,1-1,-1 1,0 0,0 0,-1 0,0 1,0-1,0 1,0 0,-1 0,0-1,1 1,-2 0,1-1,0 1,0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956 169,'0'-3,"2"0,-1 3,0-1,2 1,-1-1,1 1,1 0,2 0,8-1,-7 0,1 0,9 0,-10 0,0 1,0-1,-2 0,1 0,-2 1,1 0,-3-1,1 1,-1 0,-1-1,0 1,0 0,-2 0,0 0,0 0,1 0,-1 0,1-1,-1 1,1-1,-1 1,1-1,-1 1,1 0,1 0,0 0,-1 0,0 0,-1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708 164,'-2'-3,"1"2,1-1,-1 2,1 0,1 0,1 0,1 0,2 0,-2 0,3 0,0 0,2-1,-1 0,2 1,-2-1,2-1,-1 2,0-1,-1 1,1-1,-2 1,2-1,-3 1,5-1,-4 0,-3 1,2 0,-3 0,1-1,-1 1,1-1,-2 1,0 0,-1 0,1 0,-1-1,-1 1,1-1,-1 1,0-1,0 0,0 1,0-1,0 1,0 0,1-1,-1 1,0-1,0 1,0 0,0 0,1 0,-1 0,0 0,1 0,0 1,1 0,0-1,-1 1,1 0,0-1,0 1,0-1,-1 1,1-1,-1 0,0 1,0-1,-1 0,0-1,0 1,1 0,0-1,-1 1,1-1,0 1,0-1,1 1,-1 1,-1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513 498,'-4'-4,"3"3,-1 0,2 1,-2 0,1 0,1 2,0-2,1 4,1-3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517 516,'-1'-3,"1"1,0 1,0 0,0 3,0-2,2 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531 528,'0'-2,"-1"1,1 2,0 1,-1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79 529,'0'-2,"0"-2,0 2,1 0,-1 0,0 1,1 1,0 0,1 0,-1 1,1 0,0 2,0-1,0 0,0 1,0 0,-1 1,1-1,-1 1,0-1,0 1,0-1,0 3,0 0,-1-4,0-1,-1 1,0-2,0 1,1-1,-2 1,1-1,0 0,-1 0,1 0,-1 0,0-1,1 0,-1 0,0 0,1-1,-1 0,1 1,0-2,0 2,0 0,0-1,1 0,0 1,0 1,0 0,1-1,1 1,0 0,0 0,0 0,1 0,-1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404 732,'2'0,"-4"-1,1 0,0 1,1 1,0 0,0 0,0 0,0 0,-1 1,0 0,0-1,-1 1,0 0,-1 2,1-3,1 1,0-1,0 0,1 0,0-1,-1 1,1 0,1-1,-1-1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400 749,'0'-1,"0"0,0 3,0-1,0 0,0 1,0-1,0 1,0 0,0 1,0-2,0 3,-1-1,1-2,0 1,0 0,0 0,-1-1,1 0,0 1,0-1,0-1,1 1,0-1,-1 0,2 0,-1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414 762,'0'-3,"0"2,0 0,0 0,0 1,0-1,1 0,0 1,1-1,-1 0,1 1,0 0,-1-2,1 1,0 1,0 0,-1-1,1 0,0 1,-1 0,1 0,-2-1,3 0,-3 1,1 0,-1-1,1 1,-2 0,0 0,0 0,0 0,-1 0,1 0,-1 0,1 0,-2 0,2 0,0 0,0 0,0 0,1 0,0 0,1 1,0 1,-1-1,1 2,-1-1,1 1,0 0,-1-1,1 1,0 0,-1-1,1 0,0 0,0-1,0 0,0 0,-1-1,1 1,0-1,0 0,-1 0,0-1,0 0,1 0,-1-1,0 0,0-1,0 1,0-1,-1 1,1-1,0 1,-1-1,1 1,-1 0,0 0,1 0,0 0,-1 1,1 0,-1-1,1 1,0 0,0 0,0 0,0 0,1 0,0 0,0 0,1 1,0 0,0-1,1 1,-1 0,1 0,-1 0,-1 0,1 0,0 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460 743,'0'1,"-1"-1,1-1,1 0,0 1,1 0,-1-1,0 0,2 1,-3 0,2 0,-1-1,0 1,-1 0,1 0,0 1,0 0,-1 0,0 1,-1-1,-2 5,2-5,-1 1,2 0,-2-1,1 1,0-2,0 2,1-2,-1 0,1 1,0 0,1-1,-1 0,1 0,0 0,0-1,1 0,-2 0,1 0,0 1,0-1,0 0,-1 0,0 1,1 0,-1 0,-1 0,1 1,0 0,0 0,0-1,0 1,0 0,0-1,1 0,1 0,0-1,-2 0,2 1,-1 0,1 0,-2 0,1-1,0 1,0 0,-1 1,0 0,0 0,0 0,0 1,0-1,0 0,0 1,0-1,0 0,0 0,0-1,0 0,0-2,0 1,1-2,0 2,-1-2,0 0,0 0,1 1,-1-1,1 1,-1-1,0 2,1-1,0 0,0 1,-1-1,1 1,0 0,-1 1,0-1,1 0,0 1,-1-1,1 1,-1 0,1 0,-1 1,1-1,-1 2,0-2,0 1,0 0,0 0,0 0,0 1,0-1,0-1,-1 1,0 0,0-1,0 0,0 0,1 0,-2 0,2 0,0 0,-1 0,0-1,1 0,0 1,0-1,1 2,0-1,-1 1,2 0,-2 1,2-1,-1 1,1-1,-1 1,1-1,0 0,0 1,0-2,0 2,2 1,-2-3,-1 2,0-1,0 0,0 0,0 0,-1 0,0 0,0 1,-1-1,-1 1,2-2,-2 1,0 0,0 0,1-1,-1 0,1 0,-1 0,2 0,-1-1,0 0,1-1,1 0,1-1,0 1,1-1,0 0,1 0,-1 1,1-1,0 2,-1-1,-1 2,2-1,-1 0,0 1,0 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562 766,'-2'-2,"1"2,0 1,0 0,-1 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396 793,'0'-2,"0"2,1-1,-1 1,1 0,1 0,0 0,3 0,-3 0,4 0,0 0,7-2,-4 1,-3 0,3-1,1 1,-1-1,-1 1,9-2,-8 2,-1 1,0 0,-2 0,1 0,-2 0,2 1,-2 0,-1 0,0 1,0-1,-1 0,-1 0,1 0,-2 0,0-1,1 1,-1 0,-3-1,1 0,-1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587 761,'1'-1,"0"1,-1 1,1-1,0 1,0-1,1 1,-2-1,1 0,0 0,1-1,-1 0,2-1,-1 0,5-5,-5 4,1 0,-1 0,0-1,1 1,-1-1,0 1,0-2,1 2,-2-1,1-1,0 1,0-2,0-3,-1 5,0-1,0 1,-1 0,1 0,-1 1,0 0,0 1,0-1,-1 2,0 0,0 0,0 0,0 0,1 1,-2 0,1 0,1 0,-2 1,2 1,-1-1,0 0,0 1,-1-1,2 1,-1 0,0-1,0 1,0-1,0 0,1 0,-1 1,0-2,1 2,0-1,-1 0,1 0,0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650 661,'0'-8,"0"5,0 2,0 3,0-1,1 0,0 0,-1 1,1 0,0 1,-1 0,0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665 754,'0'-2,"1"2,0 0,1 0,-1 0,1 0,0 0,0 0,3-2,-2 2,-1-1,0 1,3-1,-2 0,-1 1,1 0,-2 0,2 0,-1 0,-1 0,-1-1,1 1,-2-2,-1 2,1-1,-3-1,3 1,-1-1,1 1,-1-1,-1 1,2 0,0 0,0 1,0 0,1 0,0 0,0 3,0 2,0-3,0 1,1 1,0-1,-1 1,1-1,0 3,-1-2,1-2,-1 1,0-1,0 0,0 0,0 0,-1-1,1 1,-1-1,1-1,0 1,0 0,-1-1,0-2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693 760,'0'-2,"0"0,-2 2,2 0,-2-1,1 1,0 1,-2 1,2-1,-1 1,2-1,-2 2,2-2,0-1,0 1,0-1,2 0,1-1,-1 1,1-2,0 2,1-3,-1 2,1 0,-2-1,2 1,-1-1,-1 1,0 0,0-1,-1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114 550,'0'-3,"0"2,-1 0,0 0,0 0,0 1,1 1,0 0,0-1,0 1,0 0,0-1,1 1,0 0,-1 0,1 0,-1 0,1 0,-1 1,1 0,-1-1,1 0,0 2,-1-1,1 0,-1-1,0 1,0 0,0 0,0-1,-1 1,0 0,0-1,1-1,-1 0,0 0,1 0,-1-1,0 0,1-1,-1 0,1-1,0 1,0-1,0 0,0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715 739,'-1'0,"-1"-2,1 2,0-2,0 2,0-2,1 1,0 1,0-1,2 0,3 0,2-1,-3 1,-1 0,1 1,0-1,-1 1,1-1,1 1,-2 0,-3 0,2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732 721,'-2'-2,"2"1,-1 1,1-1,0 2,1 0,-1 1,0 0,0 1,0-1,0 2,0-1,0-1,0 2,0-2,1 0,0 0,-1 0,0-1,1 0,-1 0,1-1,0 0,-1 0,0-2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742 735,'0'-3,"1"3,-1-1,0 0,-1 2,1 0,-1 1,-1 0,2-1,-2 2,2-1,-2 0,2-1,-2 1,1 0,1-1,-2 1,1-2,-1 0,1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724 749,'-1'0,"1"-1,-1 1,1-1,0 2,-1 0,1 0,0 1,0-1,0 1,0 0,0 0,0 0,0-1,1 1,-1-2,0 1,1-1,0 0,0 0,0 0,0-1,0-1,0 0,0 0,1 0,-1 0,1-1,-1 0,0 1,1 0,-1 0,0 1,0 0,-1 1,1 0,0 0,-1 1,0 0,0 1,0 1,0-1,-1 0,0 0,0-1,-1 1,1-2,-2 2,0-1,1-1,2 0,-2 0,1 0,1 0,-1 0,0-2,1 1,0 0,0 0,1 0,0 0,0 0,0 0,0 1,0-1,0 1,1 0,-1 0,-1 1,1 1,-1-2,1 1,-1 0,0 0,0 0,0 0,-1 0,1 0,-1-1,1 1,-2 0,1-1,0 1,0 0,0-1,-2 1,2 0,0-1,0 1,0-1,1 2,-1-1,1 0,0 0,1 2,1-2,-1 0,2 0,0-1,1 1,-2-1,2 0,-1 0,1 0,-1-1,0 0,2-1,-3 2,-1-2,1 1,0-2,-2 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761 760,'-2'0,"-1"0,1 0,-1 0,1 0,-1 0,0 1,1 0,0 1,0-1,0 1,1 0,-1 2,0-3,2 1,-1 0,1-1,-1 1,1 0,0-1,0 1,0-2,0 2,0-2,-1 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735 779,'1'0,"-1"-1,1 1,0 1,0 0,1 0,4 2,-4-2,1 0,0-1,-1 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756 758,'0'-1,"0"-1,0 1,0 0,0 0,2 1,1 0,0-1,-1 0,1 1,-1 0,0 0,0 0,0 0,-1 0,0 0,1 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769 747,'-1'0,"0"0,0 0,1 2,-1-1,1 1,0 0,0 2,0-2,1 0,-1 0,1-1,0 1,0-1,-1 0,2 1,-2-2,1 0,0 0,-1 0,1 0,1 0,-2-1,2 0,-1-1,1 1,0-1,0-1,0 1,3-1,-3 1,3 0,-4 2,0 0,0 0,0 1,-1 0,0 1,0 0,-1 0,1 0,-2 0,2 0,-2 1,1-1,0-1,0 1,0-2,0 2,1-2,-1 0,0 0,0 0,1 0,-1 0,0-1,1 0,-1 0,0-1,1 1,-1 0,-1-1,1 1,0 0,-3 0,3 1,-1 0,1 0,-1 0,2 0,-1 0,2 0,0 0,3-2,-1 1,-1 1,3-1,-3 0,2 1,-1-1,0 0,-1 1,2-1,-2 1,1 0,-2 0,1-2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801 735,'-1'0,"0"-1,0 0,1 1,-1 1,1 0,0 1,0 1,1-1,-1 0,0 1,0-1,1 2,-1-2,0 1,0-1,0 1,0-1,-1 1,1-1,-2 1,1-1,-1 0,1-1,-1 1,1-1,0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785 780,'1'-1,"-1"0,1 0,0 0,0 1,0 0,0 0,1 1,0 0,1 0,-1 0,0 0,0 1,1-1,-1 0,1 0,0 0,0-1,3 1,-3-1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106 528,'-1'0,"0"-2,1 1,-1 1,1 1,1 0,0 1,0-1,-1 2,1-1,0 2,0-1,0 0,-1 0,1 0,-1 0,1 0,-1-1,1 0,-1 0,0 1,0-2,0 0,0 0,0-1,1 0,0 1,-1-1,1 0,0-1,0 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833 754,'-2'-2,"0"0,2 1,-2 1,0 2,1 1,1-2,-1 0,1 0,0 1,-1-2,1 1,0 0,0-1,0 1,0 0,0 0,-2-1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827 762,'0'1,"0"0,0 0,-1 0,0 1,1 0,0-1,-1 2,1-2,0 0,0 1,0-2,0 1,0 0,0 0,1-1,1-2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854 759,'2'-2,"-2"1,1 1,0 0,-1 1,0 0,1 0,-1 0,1 1,-1 0,0-2,0 2,-1-1,0 0,1-1,-2 0,1 0,-1 0,0 0,-1-2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836 750,'0'-1,"0"3,0-1,1 1,0 0,0 0,0-1,1 1,1 1,-1-1,0-1,3 1,-3-1,3-1,-1 1,0-1,0 0,1-2,0 2,0-2,-1 1,4-1,-6 1,1-1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307,'1'-3,"-1"0,1 1,0 1,-1 0,0 1,0-1,1 1,0-1,0 1,-1 0,1 0,0 1,7 3,-6-3,0 1,-1-1,1 2,0-2,-2 0,3 2,-3-1,1-2,-1 2,1-2,-1 0,0 0,0 0,1-1,-1-1,1 0,0 0,0-1,1-1,-1 1,2-1,-3 1,2 0,-1 1,1 0,-2 2,0-2,0 1,0 1,0 0,0 1,0 0,0 0,0-1,0 2,0-2,0 1,1-1,0 1,-1-1,2 0,-1 0,1 0,-1-1,0 1,1-1,1 0,-2 1,0-1,0 1,-1 0,1 0,-2 0,1 0,0 2,-1 0,1-1,-2 1,2 0,-1 1,0-2,0 1,0 0,0 0,1 0,0-1,0 0,0 0,0-1,0 0,1-1,0 0,0-2,1 1,-1-1,2-2,-2 3,1-1,-1 1,0 0,0 1,-1-1,1 2,-1-2,1 2,-1 0,-1 1,0 0,1-1,0 1,1-1,-2 0,1 0,-1 0,-1 1,2-1,-2 1,0 0,0 0,0 1,-2 1,2-1,0 0,0 0,1 0,1 0,-1 0,1 0,0-1,0 1,1-1,0 0,0 0,2-1,-2 0,1 0,0 0,0 0,1-1,-1 0,0 0,1-1,-1 2,0-2,-1 1,2-1,-2 1,0 0,-1 0,0 1,-2 0,-1 0,1 0,-1 0,1 0,0 0,1 0,-1-1,1 1,0-1,0 1,0 0,1-1,2 0,0 0,0 1,0-1,1 0,-1 1,0 0,0-1,-1 1,2 0,-2-1,0 1,0 0,0 0,-2 0,0 0,0 0,0 0,-1 1,1-1,-1 1,1-1,0 1,0 0,1 0,-1 0,0 0,1 1,0 0,0 0,0 0,0 0,1 0,-1-1,1 1,-1-1,0 0,1 0,0 0,-1-1,1 0,-1 0,1 0,-1 0,1-2,-1 1,0-1,1 0,1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290,'2'-2,"0"1,0-1,-1 2,1-1,-1 0,0 0,2 1,-3 0,1 0,0 0,-1 0,1 0,-1 0,0-1,-1 0,0 1,0 0,0 0,-1 1,0 0,1 0,0 0,-1 0,1 1,0-1,0 0,1 2,-1-2,0 0,1 1,0-1,0 1,0-2,0 1,1 1,0-2,1 0,1 0,-1 0,0 0,1-1,-1 0,1 0,-1 1,0-2,0 2,0-1,-1 0,1 0,-1 1,-1-1,0 0,1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292,'-2'0,"-1"1,2-1,-1 0,0 0,0 0,1 0,-1-1,1 1,0 0,1 0,2-1,-1 1,1-1,1 0,0 0,-1 0,1 1,-1-1,-1 1,2-1,-1 1,1 0,-3 0,1 0,-1 0,0 1,-1-1,1 1,-2-1,1 1,-1 0,2 0,-4 2,3-2,1 1,-1 0,0 0,1 0,0 0,0 1,0 1,1-1,0 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413,'0'-1,"-12"32,12-29,0 3,1-3,2 1,-2-3,2 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406,'-2'-3,"1"1,0 1,0 1,-1 0,0 1,0 2,1-1,-2 1,2 0,-1 1,1-1,0 1,-1 0,2 0,0-1,-1 1,1-1,0 0,0 1,1-2,-1 0,2 0,-1-1,1 1,0-2,1 1,-1-1,1 0,0-1,0 0,0 0,-1-1,1-1,0-6,-3 7,-1 0,-2 0,0 2,-2 0,1 0,-6 2,5 0,2 0,0 1,1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482,'-1'-3,"0"3,1-1,1 1,0-1,-1 1,2 0,-1 0,-1 0,1-1,0 1,0 0,1 0,-1 0,1 0,0 0,1 0,0 0,0 0,0 0,13 1,-12-1,0 1,1-1,-1 1,-1-1,1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127 541,'2'0,"-3"0,2 0,0 0,-1 0,1 0,0 0,-1 0,1 0,1 2,-2 0,1 0,-1 0,1 0,-1 0,0 1,0 0,0 0,0-1,0 1,1-1,-1 1,0-1,0-1,0 1,0-2,-1 1,1 0,-2-1,2 0,-1-1,-1 0,2-1,-2 1,2-1,-1-1,1 1,0-1,0-1,0 1,1-1,1 2,1-4,-2 4,0 1,2-1,-1 1,-1 1,0 0,0 0,1 1,-2-1,2 2,-2-1,0 1,1 0,-1-1,0 1,0-1,0 0,-1 1,1-1,-1 0,0 0,-1 0,1-1,0 1,0-1,0 0,0 0,0 0,-1 0,2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254,'-3'-2,"3"1,-2 1,1-1,-1 0,2 0,-2 1,1 0,0-1,0 1,0 0,0 0,0-1,0 1,1 0,-2 0,-1 1,2 0,-1-1,0 0,0 1,0 0,0 0,0-1,-1 1,1 0,0 0,0 0,0 1,-1-1,0 3,1-1,0-1,2 0,-1 1,0 2,1-2,0-1,0 1,1-1,0 1,-1-1,2 1,-2-1,2 0,-1 1,1-1,-1-1,1 1,-1 0,1 0,-1-1,2 1,-2-2,2 1,-2 0,2-1,-1 1,0-1,1 0,-1 0,1 0,0 0,0 0,0 0,-1-1,2 1,0-1,-1 0,1 0,-1-1,1 1,1 0,-3-1,3 1,-2-1,1 1,-2 0,1-1,0 1,-1-1,1 1,-1-1,-1 1,1 0,-1-1,0 0,-1 1,1-1,0 0,-1-1,0-2,0 2,0 1,-1-1,0 0,0 1,0-1,-1 0,0 2,1-1,-2 0,2 2,-1-2,0 1,0 1,0 0,-1 0,1-1,-1 1,1 0,-1 1,1-1,-1 0,0 0,0 1,1 0,-1-1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143 313,'0'-1,"0"0,0 1,1-1,-2 2,0-1,1 2,-1-1,0 1,0 1,-1-1,1 0,0 1,0-1,-1 3,1-2,0-1,0 0,-1 1,2-1,-1 0,0 0,-1 0,2 0,-1-1,0 0,0 0,1 0,0 0,0-3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139 324,'1'-2,"-1"1,1-1,-1 1,1 0,-1 0,1 1,0 2,0-1,1 1,-1 0,0 0,0 1,1 0,-1 4,0-2,0-2,0 1,0 0,-1 0,1-1,0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111 621,'1'-1,"0"1,0 0,0 0,0 2,1-1,0-1,-1 2,1-1,0 0,0 1,-1-1,1 1,-1 1,2 2,-2-2,0-1,0 2,-1-1,2-1,-1 1,-1-1,0 0,2 0,-2-1,2 1,-1-2,0 0,0-2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151 639,'0'-3,"0"2,0-2,0 2,0 0,0 1,-1 0,0-1,1 2,-1 0,0 0,1 2,-2-1,1 2,0 0,-1 1,1-1,-1 3,1-1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511,'0'-9,"0"10,-1-1,0 2,-1-1,1 1,-2 1,0-1,2 0,-4 2,3-1,-1 0,2-1,1-1,0 0,0 0,0-1,0 1,2-1,-1 0,2 0,0 0,0-1,1 0,0 0,-1 0,0 0,0 0,-1 1,-1 0,1 0,-1 0,-1 0,-1 1,-2 1,1-1,-3 0,2 2,-2-1,2-1,-3 1,3-1,1 0,-1 0,1 0,0 0,0 0,2 0,0-1,0 1,2 0,0-1,0 0,4 1,-2 0,1-1,-2 0,1 0,0 1,0-1,-2 0,1 0,0 0,-2 1,1-1,-1 0,0 0,0 0,-2 0,0 0,0-1,-1 1,1-1,0 0,-1 0,0 1,1-2,0 2,0-1,-1 0,1 1,0-1,0 1,1 0,-2 0,1 0,1 0,-1 0,0 0,1 1,-1 1,0-1,1 0,-1 1,0-1,1 1,-1-1,1 1,0 0,0-1,0 0,0 0,0 1,1-1,0 0,1 2,-1-1,-1-1,1 0,0 1,-1-1,1 1,-1-1,1 1,-1-1,0 0,-1 1,0 0,0-1,0 2,-1-2,1 0,-1 1,0-1,0 1,1-2,-1 2,0-2,1 1,-1-1,1 1,0-1,1 0,-1 0,0-1,1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1349 533,'-1'-4,"-1"0,2 3,-1 0,0 1,1 1,2 0,-2-1,1 0,0 1,0 1,1-2,-2 1,1 0,1-1,-1 0,0 1,2-1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1376 528,'1'0,"0"-1,-1 0,-2 1,0 0,-1 0,0 0,1 1,-3 0,2 0,-1 0,1 0,0 0,0 0,1-1,0 0,0 0,2 1,1-1,1 0,0 0,2 0,-1-1,2 1,-1-1,-1 0,2 0,-2 1,0 0,1 0,-2-1,1 1,-2 0,1 0,-3 0,0 0,-1 0,0 1,-1-1,0 0,1 2,-1-1,1 0,0 0,0 0,0 1,2-1,-1 0,0 1,1-2,0 2,0-1,0 1,1-1,0 1,-1-2,1 2,0-2,-1 2,0-1,0 0,1 0,-1-1,0 1,-1 0,0 0,0 0,-1-1,0 1,1-1,-1 0,0 0,1-1,0 0,0 0,1 0,0 0,0-1,2 2,-1-2,2 1,-1 0,0 0,1 0,-1-1,0 2,1 0,-1 0,0-1,-1 1,2 1,-2-1,-1 1,1 1,0-1,-1 0,0 1,-2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1351 567,'-1'0,"0"0,0 0,0 0,0 0,2 0,1 0,-1 1,0 0,2-1,-1 1,1-1,-1 1,1-1,0 1,-1-1,1 0,-1 0,0 0,0-1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1373 566,'-1'-1,"-1"1,0-1,0 1,-1 0,1 1,0 0,0 0,1 1,-1-1,2 1,-1 0,1 1,0-1,0-1,1 0,-1 1,1-1,0-1,0 1,1 0,0-1,-1 0,1 0,1-2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166 521,'0'-3,"-1"1,0 1,1 0,-1 0,1 1,-1 0,0 3,1-1,0 1,0-1,0 3,0-3,0 2,-1-1,1 0,0 0,0 0,-1 0,1-1,0 0,0 0,0 0,0 0,0-2,0 0,0-1,0 0,0 0,0-1,0 0,0 0,0-1,2 1,-2 1,1-1,0 0,0 2,-1-1,2 0,-2 1,1 0,1 1,-2 0,1 1,0-2,-1 3,1-2,0 0,0 1,-1-1,1 1,0-2,-1 1,1 0,0 0,-1-1,1 0,0 0,0 0,0 0,0 0,0-2,1 1,0-1,-2 0,2 1,-1-1,-1 2,0-1,0 0,1 0,-2 1,0 0,0 1,0 0,0 0,0 0,-1 0,1 0,1 0,-1 0,0 0,2-1,0-1,0 1,1-2,0 1,-1 1,1-1,-2 0,1 1,0 0,-1 0,0 1,0 0,0-1,0 1,-1 0,1 0,-1-1,1 1,0 0,0-1,0 1,0 0,1-1,0 0,1 0,0 0,-1 0,0 0,1-1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1376 576,'1'-1,"-1"0,-1 1,-1 0,0 0,1 0,-4 3,2-3,2 1,-2 0,2 0,-1 0,1 0,-1 0,1-1,0 1,1-1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1390 550,'0'-4,"0"2,0 0,0 2,0-1,0 1,-2 0,1 1,-1-1,0 1,-1 0,1-1,0 1,-1-1,1 0,1 1,0-1,0 0,1 1,1-1,1 0,0 0,0 0,0 0,0 0,-1 0,2 0,-2 1,0 1,-1-2,1 2,-1 1,0-1,0 1,-1-1,1 1,-2 0,1 0,-1-1,1 0,0 1,0-2,0 1,0-2,0 1,1 0,-1-1,2-1,1-2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1408 552,'2'0,"-5"-1,3 1,-2 0,0 1,0 1,0 1,0-2,0 1,2 0,-2 0,1-1,0 1,0-2,0 1,0 0,0-1,0-1,1 0,0 0,0-1,0 0,2-1,-1 1,1-1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1395 549,'2'-2,"-2"2,2-1,-1 1,-1 0,0 1,0 1,0 0,0 1,0 0,0 0,0 0,0 1,0-2,0 2,0-1,1 0,0-1,0 1,1-2,0 1,3 0,-3-2,3 0,-1-1,0-1,0 1,0 0,-2-1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307,'2'0,"-5"0,2 0,1 0,-1 0,0 0,1 0,1 0,0 0,-1 0,1 0,0 0,0 0,1 0,-2 0,2 0,1 0,-1 0,1 0,1 0,0 0,1-1,-2 1,4 0,-2-1,0 1,0 0,1 0,-1 0,1 0,-1 0,0 0,-1 1,0-1,0 0,0 0,-1 0,0 0,-1 0,1 0,-1 0,-1 0,1 0,-1 0,0 0,-1-1,1 1,-1-1,-1 1,1 0,-2 0,2 0,-1 0,0 0,0 0,1-1,-1 1,0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710 667,'2'0,"-4"-1,2 1,0-1,-1 1,1-1,-1 1,1 0,-1 0,0 0,0 0,1 0,-1 0,0 0,1 0,-1 0,0 0,1 0,-1 0,0 0,0 0,1 0,-1 0,0 0,1 0,-1 0,0 0,0 0,1 0,-1 0,0 0,1 0,-1 0,0 0,0 0,1 0,-1 0,0 0,1 0,-1 0,0 0,1 0,-1 1,0-1,0 1,1 0,0-1,-1 0,1 1,-1-1,1 1,0-1,0 0,0 1,-1 0,1-1,-1 1,0 0,1 0,-1-1,0 1,1 0,-2-1,2 0,0 1,-1-1,0 1,0 0,1-1,-1 1,0 0,1-1,0 0,0 1,0 0,-1-1,1 1,0 0,-1-1,1 1,0-1,-1 0,1 1,0 0,0-1,0 1,-1-1,1 1,0 0,0-1,-1 1,1 0,0-1,0 1,0 0,0 0,1-1,-1 0,0 1,0 0,1-1,0 0,0 0,0 0,1 0,-2 0,2 0,-1 0,0 0,0 0,0 0,0 0,0 0,1 0,-2 0,1 0,0 0,0 1,0-1,0 0,-1 0,1 1,0-1,-1 0,1 0,0 0,-1 0,1 0,0 0,0 1,-1-1,1 0,0 0,-1 1,0-1,1 1,0-1,0 0,-1 0,0 0,1 0,0 1,-1-1,1 0,0 0,0 0,-1 0,0 1,1-1,0 0,0 0,0 0,-1 0,1 0,0 0,0 0,-1 1,1-1,0 0,-1 0,1 0,0 0,0 0,-1 1,0-1,1 0,0 0,-1 1,1-1,0 0,0 0,0 0,0 0,0 0,0 0,0 0,1 0,-2 0,2 0,-2 0,1 0,1 0,-2 0,1 0,0 0,-1 0,2 0,-1 0,-1 0,2 0,-2 0,1 0,0 0,0 0,0 0,1 0,-1 0,-1 0,1 0,0 0,0 0,-1 0,1 0,0 0,-1-1,1 1,0 0,0 0,-1-1,1 1,0-1,-1 1,1 0,0-1,-1 1,1 0,-1-1,1 1,0 0,-1 0,1 0,0 0,-1 0,1 0,0 0,0 0,-1 0,1 0,0 0,-1 0,1 0,0 0,0 0,-1 0,1 0,0 0,-1 0,1 0,0 0,-1-1,2 1,-1-1,-1 1,0-1,1 1,0 0,-1 0,1 0,0-1,0 1,-1-1,1 1,0 0,0 0,0-1,0 1,-1 0,1 0,-1-1,1 1,-1 0,0 0,1 0,0-1,-1 1,1 0,0-1,0 1,-1-1,0 1,1 0,-1 0,1 0,-1 0,0-1,1 0,-1 1,0-1,0 0,1 0,-1 1,0-1,0 0,0 1,1 0,-1-1,0 0,0 0,0 1,-1-1,1 0,0 1,0-1,0 0,0 1,0-1,0 0,-1 0,1 1,-1 0,1-1,0 1,-1-1,1 1,-1 0,1-1,0 0,-1 0,0 1,0 0,1 0,-1-1,0 0,1 1,0 0,-1 0,0-1,1 0,-1 1,1 0,-1 0,0-1,1 1,-1-1,0 1,1-1,-1 1,0 0,0 0,1 0,0-1,-1 1,0-1,1 1,-1 0,1 0,-1 0,0 0,1 0,-1 0,0-1,0 1,0 0,-1 0,1 0,-2 0,1 0,2 0,-2 0,1-1,-1 1,0 0,1 0,0-1,0 1,-1 0,2 0,-2 0,1 0,-1 0,2 0,-2 0,0-1,1 1,-3 0,2 0,1 0,-1 1,-1-1,2 0,-1 0,0 0,1 0,0 0,0 0,0 0,-1 0,1 0,0 0,0 0,-1 0,1 0,0 0,0 0,-1 0,1 0,-1 0,0 0,1 0,-1 0,1 0,0 0,-1 1,1-1,0 0,-1 1,1-1,0 0,1 0,-1 0,0 0,1 0,0 1,-1-1,0 0,1 0,0 0,0 1,-1 0,1-1,-1 1,1 0,-1 0,1-1,0 1,0-1,-1 0,0 0,1 0,0-1,-1 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700 661,'0'-1,"0"0,0 0,0 0,0 1,0-1,0 0,-1 1,0 0,1 0,-1 0,0 0,1 0,-2 1,1-1,1 1,-2-1,2 0,-2 1,1 0,0-1,0 1,0 0,0 0,0-1,-2 2,2-2,0 1,0 0,0 0,1-1,-1 1,1 0,-1-1,1 2,0-2,0 1,0 0,0 0,0-1,0 1,-1 0,1 0,0 1,-1-2,1 2,0-2,0 2,-1-2,1 2,0-1,0-1,0 2,0-1,1 1,0-1,0 0,0-1,0 1,-1 0,1 0,1-1,-2 1,2 0,-1-1,0 0,0 1,0 0,0-1,2 2,-1-1,-1-1,1 0,-1 1,1 0,-1-1,2 0,-2 0,1 1,-1-1,2 1,-2-1,1 1,0-1,0 0,-1 0,1 0,0 0,0 0,0 0,0 0,-1 0,2 0,-1 0,0 0,0 0,0 0,-1 0,2 0,-1 0,0 0,-1 0,2 0,-1-1,0 1,-1-1,3 0,-2 0,-1 0,1 1,0-1,0 0,0 0,-1 1,4-2,-4 1,0 0,0 1,0 0,0-1,-1 0,1 0,0 1,-1-1,1 0,0 1,0-1,-1-1,1 2,0-2,-1 2,2-3,-2 2,1 0,0 0,-1 0,1 1,-1-2,0 1,0 1,0-1,0 0,0 0,0 0,0 0,0 1,0-1,0 0,-1 1,1 0,-1-1,1 0,-1 1,1-1,0 0,0 0,0 1,0-1,-1 1,1-1,-1 1,1-1,-1 0,0 0,1 1,0 0,-1 0,0 0,1-1,-1 1,1 0,0-1,-1 1,0 0,1 0,-1 0,1 0,-1 0,0 0,1 0,0-1,-1 1,0 0,1-1,-1 1,0-1,0 1,1 0,-2-1,0 0,0 1,1 0,-1 0,-1 0,2 0,-2 0,0 0,1 2,-1-2,-2 2,3-1,-3 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692 712,'0'-1,"1"0,-1 0,1 1,0-1,0 0,-1 0,0 0,0 1,0-1,0 0,0 1,0 0,-1 0,0 0,1-1,1 1,0 0,-1 0,1 0,0 0,0 0,1 0,-1 0,0 0,1 0,0 1,-1-1,1 0,0 0,0 0,-1 0,4 0,-2 0,0 0,0 0,0-1,0 0,0 1,1-1,-2 1,1 0,0-1,0 1,-1 0,1 0,-2 0,1-1,1 1,-1 0,-1 0,1 0,0 0,-1 0,0 0,1 0,-1 0,1 0,-2 0,2 0,-1 0,0 0,0 0,-1 0,1 0,0 0,-1-1,-1 1,0 0,1-1,0 1,0 0,0-1,0 0,0 0,0 1,0-1,0 0,0 1,-1 0,0 1,1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837 703,'-1'0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835 703,'1'0,"0"0,-1 0,0 0,1 0,0 0,-1 0,1 0,0 0,-1 0,2 0,-1 0,0 0,0-1,-1 1,1 0,0-1,0 1,-1 0,1 0,0 0,-1 0,1 0,0 0,0 0,-1 0,1 0,0 0,-1 0,1-1,0 1,-1 0,1 0,0 0,0-1,-1 1,1 0,0-1,-1 1,1 0,0 0,0 0,-1 0,1 0,0 0,0-1,0 1,-1 0,1 0,1 0,-2 0,1 0,0 0,1 0,-1 0,1 1,-1-1,1 0,-1 0,3 1,-2 0,-1-1,2 0,-2 0,2 1,-1-1,0 0,1 1,-1-1,0 1,1-1,-1 0,0 0,0 0,0 0,0 1,0-1,0 1,1-1,-1 0,0 0,0 0,0 1,0-1,1 0,-2 1,4-1,-3 0,0 0,0 0,0 0,0 0,0 0,-1-1,1 1,0-1,-2 1,2 0,-1-1,0 1,0-1,0 1,0-1,0 0,0 1,0-1,-1 1,1-1,0-1,0 1,0 1,0-1,0-1,0 0,-1 1,0-1,1 0,0 0,-1-3,0 2,0 2,0 0,-1-1,0 1,1-1,-1 2,0-2,-2-1,2 3,-1-2,0 1,-2-1,1 0,1 1,-1-1,-2 0,3 2,-1-2,1 1,-1 1,1-1,-1 1,-3-1,4 1,0 0,0 0,-1 0,1 0,0 0,0 0,-1 0,1 1,0 0,-1-1,1 1,0 0,-1 0,1 0,0 0,0 1,0-1,0 1,1-1,0 0,-1 0,1 1,-1 0,2-1,-1 1,0-1,1 0,0 1,-1 0,0-1,1 2,0-2,0 1,0-1,0 4,0-4,0 1,1 0,0-1,-1 1,2-1,1 0,-1 0,4 0,-2 0,-1 0,1-1,0 1,0-1,-1 0,1 0,5 1,-5-1,-2 0,2 0,-2 0,0 1,0-1,0 0,0 0,-1 0,0 0,-1 0,1 0,0 0,-2 0,1 0,-1 0,1-1,0 1,0-1,-1 1,1 0,0-1,0 0,0 0,0 1,0-1,0 2,1-1,-1 0,0 0,1 0,-1-1,0 0,0 1,0-1,0 0,0 1,1 0,-1 0,1-1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217 526,'0'-2,"-1"-1,0 2,1-1,0 2,-1-1,1 2,-1-1,1 2,-1-1,-1 1,1 0,0 0,0 0,-1 1,1 5,1-3,1-3,0 1,1-1,0-1,-1 0,1 0,0-1,0 1,1-1,-1 0,0-1,-1 1,2-2,-1 1,-1 0,0 0,1 0,-2-1,1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787 693,'-1'0,"1"-1,0 0,0 1,-1 0,0 0,0 0,1 0,-1 0,0 0,1 0,0 0,0 1,0 0,0-1,1 0,0 1,0-1,0 1,0-1,0 1,0-1,1 0,-2 0,2 0,-1 1,0-1,0 0,0 0,0 0,2 1,-3-1,3 0,-2 0,0 0,1 0,-1 1,1-1,-1 1,0-1,2 0,-1 0,0 0,-1 1,1-1,0 0,-1 1,1-1,-2 0,2 1,-1-1,1 0,-2 0,2 0,-2 0,2 0,-1 1,0-1,0 0,1 0,0 1,-1-1,1 0,-1 0,1 0,-1 0,1 0,-1 0,2 0,-2 0,0 0,0 0,0 0,0 0,1 0,-2 0,1 0,0 0,0 0,0 0,0 0,-1 0,2 0,-1 0,0 0,0-1,0 1,0-1,0 1,1 0,-2 0,2-1,-2 1,2-1,-1 1,-1-1,1 1,0 0,-1-1,1 1,0-1,0 1,0-2,-1 2,1 0,-1-1,0 0,1 1,0-1,-1 1,0-1,0 0,0 1,1-1,-1 0,0 0,0 1,0-1,0 0,1 1,-1-1,0 0,0 0,0 1,1-2,-1 2,0-1,0 0,0 0,1-1,-1 1,0 0,0 0,0 0,1 0,-1-1,0 2,0-1,0 0,-1 1,1-1,-1 0,1 0,-1-1,0 1,0 0,1 0,0 1,0-1,-1 0,1 0,-1 0,1 0,0 1,-1-1,1 0,-1 1,1 0,0-1,-1 0,0 1,1-1,-1 1,1 0,0-1,-1 1,0 0,1-1,0 1,-1 0,0-1,0 1,1-1,-1 1,0 0,1-1,-1 1,0-1,0 1,1-1,-1 1,0 0,1 0,-1-1,0 1,0-1,0 1,0 0,1 0,-1 0,0 0,0 0,0 0,0 0,1 0,-2 0,2 0,-1 0,0 0,0 0,1 0,-1 0,0 0,1 0,-1 0,0 0,1 0,-2 0,1 0,1 1,-2-1,1 0,0 0,0 1,-1-1,1 0,-1 0,-2 0,3 1,-1-1,1 0,-1 1,0-1,1 1,0-1,-1 0,1 1,-1-1,0 1,1-1,-1 0,1 0,0 1,-2-1,2 1,0-1,-1 0,1 0,0 0,0 0,1 1,-1-1,0 1,1-1,-1 1,1-1,-1 0,1 1,-1 0,1-1,0 0,0 1,-1 0,1 0,-1-1,1 0,0 1,-1 0,0-1,0 1,1-1,-1 1,0 0,0 0,0 0,0-1,1 1,0 0,0 0,0-1,0 0,0 1,0 0,0-1,0 1,0 0,0-1,0 1,0 0,0 0,0 0,0 0,0-1,0 1,0 0,0 0,0-1,0 1,0 0,0-1,0 1,0 0,0-1,0 1,0 0,1 0,-1-1,0 1,1 0,-1-1,1 1,-1 0,0 0,1-1,0 1,-1 0,0-1,0 0,1 1,-1 0,1-1,-1 1,1-1,-1 0,0 1,1-1,-1 1,1-1,-1 0,0 1,1 0,0-1,-1 0,1 0,-1 1,1-1,0 0,-1 0,1 1,0-1,-1 0,1 0,0 0,0 0,-1 0,1 1,0-1,-1 0,3 0,-2 0,0 0,-1 0,1 0,0 0,0 0,-1 0,1 0,0 0,-1 0,1 0,0 0,-1 0,0 0,1 0,-1-1,1 1,0 0,-1 0,1 0,0 0,-1 0,1 0,0 0,0 0,-2 0,0 0,1 1,-1-1,1 1,0 0,0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863 662,'0'-1,"-1"0,0 0,1 1,0 0,-1 0,1-1,-1 1,0 1,1-1,0 1,-1 0,0 0,0 0,0 0,1 0,-2 1,2 0,-1-2,1 2,0-1,0 1,0-1,0 0,0 0,-1 2,1-2,0 1,0-1,0 1,0-1,0 0,1 1,-1-1,0 1,0-1,1 1,-1-2,1 2,0 0,-1-2,1 2,-1-1,1-1,-1 1,1 0,0-1,-1 1,1 0,0 0,0-1,1 1,0 0,-1-1,1 0,-1 1,1-1,0 0,-1 0,0 0,2 0,-2 0,0 0,0 0,0-1,0 1,-1 0,1-1,0 1,-1-1,0 1,1-2,0 1,-1 1,1-1,-1 0,0 0,1-1,-1 1,0 0,1 0,-1 0,0-1,0 1,0-4,0 3,0 0,0 0,0 0,0 1,0-2,0 2,-1-1,1 0,0 1,0 0,-1-1,1 1,-1-1,0 2,0-1,1 1,-1-1,0 1,0-1,0 1,0-1,0 1,0-1,0 1,-1 0,2 0,-1 0,0-1,1 1,-1 0,0-1,0 1,1 0,-1 0,0 0,1 0,-1 0,0 0,1 0,-1 0,1 1,-1-1,1 1,-1-1,1 1,0-1,0 2,-1-2,0 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743 528,'-1'-4,"1"1,0 0,3 1,-1 1,-2 1,0 1,0 0,0 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849 643,'0'-1,"0"1,0-1,0 0,0 1,-1-1,1 0,-1 1,1-1,-1 1,1 0,0 0,0-1,-1 0,1 1,-1 0,1-1,-1 1,1-1,-1 1,0 0,1-1,0 1,-1 0,0 0,1 0,-1 0,0 0,1 0,0-1,-1 1,0 0,0 0,1 0,-1 0,0 0,1 0,-1 0,0 0,0 0,1 0,-1 0,0 0,1 0,-1 0,0 0,0 0,1 1,-1-1,0 0,1 0,-1 0,0 0,1 1,0-1,-1 0,0 1,0 0,1-1,-1 0,0 0,0 0,0 1,0-1,0 1,0-1,1 0,-2 1,1-1,0 1,0 0,0-1,0 0,0 0,0 1,0-1,1 1,-1-1,0 0,1 1,-1-1,0 1,0-1,0 1,1-1,-1 1,1-1,-1 1,0-1,0 0,1 1,-1 0,1-1,-1 2,0-1,0-1,1 1,-1 0,0 0,0 0,1 0,-2 1,2-1,-1 0,0 0,1-1,-1 1,1 0,0 0,-1 0,0 0,1 0,0 0,0-1,0 1,0 0,0-1,-1 2,1-1,0-1,0 1,0 0,-1-1,1 1,0 0,0 0,0 0,0 0,-1-1,1 1,0 0,0-1,0 1,0 0,0 0,0-1,0 1,1 0,-1-1,0 1,0 0,1 0,-1-1,1 1,-1 0,0-1,0 1,0 0,1 0,-1-1,1 1,-1 0,0 0,0 0,1-1,0 2,-1-1,1 0,-1 0,1 0,0 1,0-2,1 2,-2-2,2 1,-2-1,1 1,0-1,-1 1,1-1,1 0,-1 0,0 1,0-1,0 1,0-1,0 0,0 1,0 0,0 0,1-1,-1 1,1-1,-2 1,2-1,-1 0,1 0,1 1,-2-1,0 0,2 1,-3-1,2 0,-2 0,2 0,-2 0,2 0,-1 1,0-1,0 0,0 1,0-1,0 0,0 0,0 1,0-1,0 0,0 0,0 0,0 0,0 0,0 0,0 0,1 0,-2 0,2 0,-2 0,2 0,-1 0,0 0,0 0,0-1,0 1,0 0,0 0,0 0,1-1,-2 1,2 0,-1 0,0 0,0 0,0 0,1-1,0 1,-2 0,1 0,0 0,-1 0,2 0,-1-1,1 0,-1 1,0 0,0-1,-1 1,2-1,-2 1,1-1,0 1,0-1,-1 0,0 1,1 0,-1-1,1 1,-1-1,0 1,1-1,-1 0,1 1,0-1,-1 1,0-1,0 0,1 1,0 0,-1-1,0 0,1 0,-1 1,1-1,-1 0,0 1,0-1,1 0,-1 0,1 0,-1 0,0 1,0-1,0 0,1 1,-1-1,0 0,0 0,0 0,0 0,0 1,0-2,0 1,0 1,0-2,0 0,0 1,0 1,0-1,0 0,0 1,0-1,0 0,0 0,0 0,0 0,0 1,0-1,0 0,0 1,0-1,0 0,0 0,0 1,-1-1,1 0,0 0,0 0,-1 1,1-1,0 0,-1 1,1-1,0 1,-1-2,0 2,1-1,-1 0,1 0,-1 1,1 0,0-1,-1 0,1 1,-1-1,0 0,1 0,0 1,0-1,-1 1,1-1,-1 1,1-1,-2-1,1 2,1-1,-1 0,0 1,0 0,0-2,0 2,1-1,-1 0,0 1,0-1,0 1,0-2,1 2,-2-1,2 0,-1 0,0 1,0-1,-1 1,2-1,-2 1,1 0,-1 0,1-1,-1 1,1-1,-2 1,2 0,-1 0,0 0,0 0,1-1,-1 1,0 0,1 0,0 0,-2 0,3 1,-2-1,1 1,-1-1,1 1,-1-1,1 0,-1 1,1 0,0-1,0 1,-1 0,1 0,-1-1,2 1,-2 0,1-1,-1 1,2-1,-2 1,1 0,0-1,-2 2,2 0,-1-2,1 2,0-1,-1 1,1-1,-1 1,1 0,-1 0,0-1,1 1,0 1,0-1,-1-1,2 1,-1 0,0 0,1-1,0 1,0 0,0-1,0 0,0 0,0 1,0-1,0 0,0 1,0-1,0 1,0-2,0 2,0-1,0 1,0-1,0 0,1 1,0-1,-1 1,1-1,0 1,0-1,0 0,0-1,-1 2,1-1,0-1,0 1,0 0,0-1,-1 0,1 0,0 1,1-1,-1 1,1-1,-1 0,1 1,0-1,0 0,2 0,-1 1,-1-1,-1 0,2 1,-1-1,0 0,-1 0,1 1,0-1,0 0,0 0,-1 1,2-1,-1 0,0 0,0 0,0 0,0 0,0 0,0 0,1 0,-1-1,-1 1,1-1,0 1,0-1,0 1,0-1,0 1,-1-1,1 0,-1 0,2 0,-1 0,-1 0,0-1,0 2,1-2,-2 0,2 0,-1 1,1-4,-1 3,0-1,0 1,0-1,-1 0,0 1,1-1,0 1,-1-1,0 2,1-2,-1 1,0 0,0 1,-1-1,0 0,0 0,0-1,0 1,0 1,0-1,0 0,0 1,0-1,0 0,0-1,1 2,-2-1,1 0,-1 0,1 0,-1 1,1-1,0 1,-2 0,-1-1,2 2,0-1,-1 1,1 0,-1 0,1 0,-1 0,1 0,0 0,1 0,-2 0,1 0,0 0,0 1,0 0,1-1,-2 1,1-1,1 0,-1 1,0-1,1 1,0-1,-1 1,1-1,0 1,0-1,1 1,-1 0,1 0,-1-1,0 0,1 1,0-1,0 1,0-1,-1 0,0 1,1 0,-1-1,0 0,1 1,-1-1,1 0,0 0,0 1,-1-1,0 0,1-1,0 1,-1 0,1 0,-1 0,1 0,-1 0,1 0,-2 1,2 0,0-1,0 0,-1 1,0 0,1-1,0 1,-1-1,0 1,0 0,1-1,-2 2,1 1,-1-2,2 0,-1 1,0-1,1 1,0-1,0 1,0-2,0 1,0 0,0 0,0 0,0 0,1-1,0 1,0 0,0 0,1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720 184,'-1'-2,"1"0,0 1,0 0,0-1,1 0,0 1,0 1,0-2,0 1,0 1,-1-1,0 0,1 0,-1-1,0 2,-1-1,1 0,-1 1,0 0,0 0,1 0,-1 0,0 0,1 0,0 1,0 0,-1 3,0-1,1-2,0 1,0 0,0-1,0 1,0 0,0 0,0 0,0 1,0-1,0 1,0 0,0-1,0 1,1 1,-1-1,0 2,0-2,0 1,1-1,-1 2,0-1,0 0,0 1,0-1,-1 0,1 1,-1-1,1 4,0-4,-1 0,1 1,0-2,0 1,-1 1,1-1,0 0,0 1,0-1,0 2,0-2,0 1,0-1,0 2,-1-1,1 1,0-1,0 0,-1 0,0 1,1 0,-1-1,0 0,1 0,-1-1,1 6,0 0,0-5,0-1,0 2,0-2,0 1,0-1,1 1,-1-1,1 0,0 1,-1 0,1 0,-1 0,1-1,-1 2,0-2,1 0,0 1,-1 0,1-2,-1 3,0-2,0 1,0 0,1-1,-1 0,0 2,0-3,0 3,0-2,0 1,0-1,1 1,-1-2,0 2,0 0,1-1,-1 0,1 1,-1-2,0 2,0 0,0-1,1 0,-1 1,0-1,0 1,0 0,1-2,-1 1,0 1,0-2,0 1,1 4,-1-4,0 0,0-1,1 1,-1 0,1-1,-1 4,1-3,0 3,-1-3,1 0,-1 0,0-1,0 1,0 0,0 0,0-1,0 2,0-2,0 1,0-1,0 1,0-1,-1 0,1 0,0 0,0 0,0 0,0-1,0 1,0 0,0 0,0 0,0 0,0-1,0 1,0-1,1 1,-1 0,0-1,0 0,0 1,1-1,-1 0,0 0,1 1,-1-3,0 2,0-2,0 1,0-2,0-1,0 1,0 0,0-1,0 1,-1-1,-1 1,0-1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702 776,'1'-2,"-1"1,0-1,0 1,0 0,0 1,0-1,2 2,-2-1,1 2,1-2,-1 2,0 0,2 1,-1 0,-1-1,1 0,0-1,-1 1,0 0,2 2,-3-3,2 1,-2-1,1 1,0-1,0 0,-1 0,0-1,1 1,0 0,-1-1,2 0,-1 0,0 0,0-1,0 0,1 0,0-1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758 792,'0'-1,"-2"1,2-2,-2 1,0 1,1 0,-1 0,-1 0,-1 2,2-1,-1 1,-2 3,3-3,0-1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720 153,'-1'-2,"1"-1,0 2,0 0,0 0,0-1,0 2,0-2,0 2,1-1,-1 0,2-1,-2 1,1 1,0-2,0 2,-1 0,1 0,-1 1,-1 1,1 0,-3 3,1-1,0-1,-1 2,1-3,-1 3,1-1,-1-1,1 0,0 0,-1-1,1 0,0 0,-2 2,2-2,0 0,0-2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707 160,'1'-7,"1"5,-2 1,1 0,1 1,-2 0,3 2,-1-1,0 1,0 0,1 0,-1 1,0-1,1 5,-1-5,-1 1,1 0,-1-1,0 0,-1 0,1-1,0 1,-1 0,1-1,-1 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706 149,'0'-1,"1"-1,0 0,-1 1,1-1,-1 1,0 0,-1 2,-1 1,-3 2,0 2,1-2,2 0,-1-1,0 1,1-1,1 0,-1-1,1 1,-1-1,2-1,0 0,0 1,0-1,0-1,2 0,-1-2,1-1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220 542,'-2'0,"1"0,1 0,-1 0,0-1,1 0,0 1,1-1,0 0,2 1,-1-2,1 1,1 1,-1-1,0 0,1 1,0 0,-2-1,2 1,-2 0,1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714 141,'1'0,"1"-2,-1 2,-1-1,1 0,0 1,-1 0,2 3,-1-1,1 0,0 2,-1-1,1 0,0 1,1 3,-1-3,-1-1,1 1,0-1,0 0,0 0,0-1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443 321,'0'-1,"0"0,0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431 317,'-1'0,"1"-1,0 1,0-1,1 1,-1 0,1-1,0 1,-1-1,0 0,0 0,0 1,1 0,0 0,0 0,-1 0,1 0,0-1,-1 1,1-1,0 1,0 0,-1 0,2 0,-2 0,3 0,-2 0,0-1,0 1,0 0,1 0,-1-1,2 1,0 0,-1 0,0 0,-1 0,1-1,0 1,0 0,0 0,1 0,-1 0,1 0,-1 0,1 0,1 0,-1 0,0 0,0-1,0 1,0 0,0 0,0 0,0 0,-1 0,1 0,-1 0,1 0,-1 0,3 0,-2 0,-1 0,1 0,-1 0,1 0,-1 0,1 0,-1 0,0 0,1 0,-1 0,0 0,0 0,0 0,0 0,0 0,1-1,-1 1,2 0,-1 0,0 0,-1 0,1 0,0 0,1 0,-2 0,1 0,0 0,1 0,-2 0,1 0,0 0,-1 0,1 0,0 0,0 0,-1 0,0 0,0 0,1 0,-1-1,0 1,1 0,-1-1,1 1,3 0,-4 0,1 0,-1 0,1 0,-1 0,1 0,-1 0,1 0,-1 0,0 0,0 0,0 0,-1 0,1 1,-1-1,1 0,-2 0,2 0,-1 0,0 0,0 0,-1-1,0 1,1 0,-1 0,-1 0,2 0,0 0,-1 0,0 1,0-1,-1 0,0 0,1 0,-1 0,-3 0,3 0,-1 0,0 0,0 0,-1 0,0 1,0-1,0 0,0 0,-1 0,1 0,0 1,-1-1,-1 1,1-1,0 1,-1-1,1 0,-6 0,5 0,1 1,-1-1,2 0,-3 0,2 1,-2-1,2 0,-1 0,1 1,-1-1,1 1,0-1,0 0,-1 0,2 0,-1 0,-1 0,1 0,1 0,-2 0,2 0,-2 0,1 0,-1 0,1 0,-4 0,3 0,2 0,-1 0,1 0,-1 0,1-1,0 1,-1 0,1-1,0 1,-2 0,2 0,0-1,1 1,-1-1,1 1,-1 0,0 0,1 0,-1 0,1 0,-1 0,1-1,0 1,-1 0,1-1,-2 0,3 0,-1 0,2 1,-1-1,0 0,0 0,1 0,-1 0,0-1,0 1,1 0,-1 0,1 0,-1-2,1 2,0 0,0-1,0 0,0 1,0 0,0-2,0 2,0 0,0-1,0 1,0-1,1 1,-1 0,1-2,0 2,-1 0,0 1,1-1,0 0,-1 0,1 1,0 0,0-1,0 1,0-1,1 1,5-2,-5 2,1-1,-1 1,1-1,0 0,1 1,-1-1,0 0,0 1,1-1,-1 0,1 0,-1 1,2-1,-2 0,2 0,-1 0,8 0,-7 0,0 1,2-1,-2 1,1 0,0 0,-1-1,6 1,-6-1,0 1,-1-1,0 1,0 0,4 0,-4-1,-1 1,1 0,0 0,0 0,0 0,0 0,0 1,1-1,-1 1,0 0,0 0,1-1,-1 1,0 0,-1-1,1 0,-1 1,4-1,-5 0,1 1,2-1,-2 0,-1 0,0 0,0 0,1 1,-2-1,1 0,0 0,0 0,-1 0,1 1,0-1,0 1,-1-1,0 0,1 0,0 0,-1 0,3 1,-2-1,0 0,0 1,-1-1,0 1,1-1,0 0,-1 1,-1 0,1-1,0 0,0 1,-1 0,2 0,-2 1,0-2,1 2,-1-2,1 2,-1-1,1 1,-1-1,0 1,0 0,1 0,-1 0,0-1,0 0,0 0,1 0,-1 0,0 0,0 0,0 0,0 0,0 0,0 0,0 0,0 0,0-1,0 1,-1 0,1 0,-1 0,1 0,-1-1,0 2,0-2,1 1,-1 0,0 0,1-1,-1 1,-1 0,2-1,0 0,-1 0,0 1,1 0,-1-1,0 1,0-1,1 0,-1 0,0 0,1 0,-1 1,0-1,0 1,-1-1,2 0,-2 0,2 0,-2 0,1 0,-1 0,2 0,-2 0,0 0,1 0,-1 0,-1 0,1-1,-1 1,0 0,-1-1,1 1,-1 0,0 0,-2 0,2 0,-2 0,1 0,-1 0,0 0,0 0,0 0,0 0,0 0,1 0,-1 0,-1 0,1 0,-1 0,1 0,-1 0,-7-1,8 1,-1 0,0 0,0 0,2 1,-1-1,1 0,1 1,0-1,1 1,0-1,-1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783 257,'0'-1,"0"-1,0 1,0 0,0 0,0 1,0-1,0 0,0 0,-1 1,0 0,1-1,-1 0,-3-1,3 1,-1 1,1-1,0 0,-1 0,0 0,1 0,-1 0,-3-1,4 0,-1 2,0-1,-1 0,1 1,-1-2,0 2,0-1,0 0,1 1,-1-1,-1 1,1 0,-1-1,1 1,-2 0,2 0,-1 0,0 0,0 1,0-1,1 1,0-1,0 1,0 0,1-1,0 0,0 1,1-1,0 1,0-1,0 0,1 0,-1 0,1 1,0 0,0-1,0 1,0 0,1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703 219,'0'-2,"-1"-1,0 1,1 0,-1 1,-1 1,2 0,-2 0,0 1,-1 1,1 0,-1 1,1-2,-2 2,2-1,-1 1,1-2,-1 2,2-2,-1 1,2-1,-1 0,0-1,1 1,0-1,2 0,-1 0,3 0,-1 0,0 0,0 0,0 0,-1 0,0 1,1 0,-1 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601 349,'0'-1,"0"1,0-1,0 0,-2 0,1 1,0 0,0 0,1 0,-1 0,0 0,1 0,-2-2,2 2,-1 0,1-1,-1 0,0 1,1 0,-2-1,2 1,-2 0,1 0,0 1,0-1,1 1,-2 0,1-1,-1 2,2-2,-1 2,0-1,0-1,1 1,-1 0,0 0,1 0,-1 0,0 1,0 0,1-1,-2 3,2-1,-1-1,0 1,1-1,-1 1,0 0,0 0,1 0,0 0,-1-1,1 1,0-1,-1 0,1 0,0 0,0-1,0 1,1-1,-1 0,1 0,-1 1,1-1,0 0,1 2,-1-2,0 1,0-1,0 0,0 1,0-1,1 1,-2-1,2 1,-1-1,0 0,0 0,1 0,-1 0,1-1,-1 1,1-1,2 1,-2-1,-1 0,2 0,-1 1,0 0,0-1,1 0,-2 1,4 0,-3 0,0-1,0 0,0 0,1 0,-2 0,1 0,2 0,-2 0,1-1,-2 0,1 0,0 1,0 0,0-1,0 0,1 1,-2-1,0 1,0-1,-1 1,1 0,0-1,-1 0,1 0,0 0,0 0,-1 1,0-1,2-1,-2 1,1 0,0-1,0 1,0-1,0 1,-1-1,2 1,-1 0,-1-1,0 1,1-1,-1 1,0 0,1 0,-1-1,0 2,0-1,0 0,0 0,0 0,0 0,0 1,0-2,0 2,0-2,0 2,0-2,0 1,-1-1,1 0,-1-1,1 0,-1 1,1 1,-1-2,0 2,1-1,-1 2,1-2,-1 1,0 1,0-2,0 2,1-2,-1 1,0 0,0 0,0 0,0 0,1-1,-1 1,0-1,1 1,-2-1,2 1,0 0,-1 0,-1-1,2 1,-1 0,0 0,0-1,-1 2,1-1,0 0,-1 1,0 0,-1-2,0 2,1 0,0 0,0 0,0 0,0 0,0-1,-2 1,3 0,-1-1,0 1,0 0,1-1,-1 1,0 0,1 0,-1 0,0 0,1 0,-1 0,1 0,0 0,-2 1,2 0,0 0,-2-1,1 1,1-1,-1 1,1-1,0 0,0 0,-1 0,0 0,2 0,-1 0,0 1,1-1,0 1,0-1,0 0,0 1,1-1,-1 2,1-2,-1 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606 438,'0'-3,"-1"1,1 1,-1 0,0-1,1 1,-2 0,1 1,0-1,-2 1,1 1,-3 0,3-1,1 0,-2 1,2-1,-2 0,1 0,0 1,0-1,-1 0,2 0,-2 1,2-1,-2 0,1 1,-1 0,1-1,0 2,1-2,-1 1,0 1,2 0,-2-2,2 2,-1-1,1 0,-1 0,1 0,-1 1,1-2,-1 3,0-2,1 1,-1-1,1 1,-1-1,1 1,-1 0,1 0,0-1,0 1,0 0,1-1,0 1,-1 0,1-1,0 1,1 0,-1 0,0-1,1 1,-2-1,2 1,-1-1,0 0,0 1,2 1,-2-3,4 5,-3-4,-1 0,1 0,1 1,-1-1,-1 0,0-1,1 1,0 0,-1-1,2 1,-2 0,1 0,0-1,0 0,0 1,0-1,0 1,-1-1,2 0,-1 0,1 0,-1 1,0-1,0 0,0 0,0 0,0 0,0 0,0 0,3-1,-2 1,-2 0,2-1,-2 0,1 1,-1 0,1-1,0 0,-1 0,0 1,1-1,-1 0,1 0,-1 0,1 0,0 0,0-1,1 0,-1 0,-1 1,1 0,-1 0,0-1,-1 2,1-2,1 0,-2 1,1-3,0 3,-1-1,0 1,1-1,0 0,-1 0,1 1,-1-1,0 0,0 1,0 0,0-2,0 3,0-2,0 0,-2 0,1 1,0-1,0 1,0 0,-1 0,2-1,-2 1,2-1,-2 1,1 0,0 0,0-1,0 1,0 0,0 0,-1 0,1 0,-3-1,2 1,-1 0,1 1,-1-2,1 1,0 1,-1 0,0-1,0 0,0 1,0-1,1 1,-1-1,1 1,-1-1,1 1,-1 0,1 0,0 0,0 0,1 0,-7 0,6 0,0 0,0 0,-1 0,1 1,-1 0,1 0,0 0,0 0,0 2,1-1,0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592 521,'0'-3,"0"0,-1 1,1 0,0 2,-1-1,1 2,0-1,0 2,1-2,-1 0,0 1,-1-1,0 0,0 1,0-1,0 1,-1-1,1 1,0 0,-1 0,1 0,-1 0,1 1,0-1,0 0,0 2,0-3,0 2,0 0,1-1,-2 1,1-1,1 1,-1-1,0 0,0 1,-1-2,1 2,-1 0,0-1,1 0,0 1,0-1,-1 0,2 0,0 1,-1-1,1 0,0 1,0-2,0 3,0-3,1 2,-1-1,1 1,0-2,0 2,0-1,0 1,1-2,-1 2,1-2,-1 2,1-1,0 0,0 0,0 0,0 0,0 0,0 0,1 0,-1-1,0 2,1-2,-1 1,1 0,-1 0,1-1,3 2,-3-2,0 1,1 0,-1-1,0 0,-1 0,4 0,-3 0,0 0,-1-1,0 0,0 1,0-1,1 0,-1-1,0 0,0 1,1-2,-1 1,0 1,0-1,1 0,-2 0,1 0,0 1,-1-1,0 0,1 1,-1-1,0 1,0-1,0 0,0 1,-1-1,0 0,0 1,1-1,-1 0,0 0,0 1,0-1,0 0,0 0,-1-1,1 1,-1-1,0 1,-1-1,0 1,-2-2,1 3,0-1,0 2,0-2,0 1,-1 1,2 0,-2 0,1 0,-1 0,0 0,1 0,-1 0,0 1,1-1,0 1,0-1,0 1,1-1,0 0,0 0,0 0,0 1,0 0,1-1,0 1,-1 0,2 0,-2 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778 246,'-1'0,"0"-1,-1 0,1 1,-1-1,1 1,-1 0,0 0,2 0,-2 0,1 0,1-1,-1 1,0-1,1 0,-1 0,1 0,-1 1,1-1,0 0,-1 1,1 0,1 0,-1 0,1 0,0 1,1-1,-1 0,1 0,-2 1,3-1,-2 0,0 0,1 0,3 0,-2 0,0 0,1 0,-1 0,1 0,0 0,1 0,-1 0,1 0,0 0,1 0,-1 0,0 0,1 0,0 0,0-1,0 1,-1-1,2 1,0 0,-1 0,1-1,0 1,-2 0,3-1,-1 1,1-1,0 1,7-1,-7 1,1-1,-2 1,1 0,0-1,0 1,0 0,0 0,0 0,0 0,-1 0,-1 1,2-1,-2 0,1 1,-2 0,2-1,-2 0,1 1,-1 0,0-1,0 1,-1-1,1 0,-1 0,0 0,0 0,-2 0,1 0,6 1,-7-1,0 0,-1 0,-1 0,0 0,-1 0,0-1,1 1,-2 0,1 0,0 0,0 0,0 0,-1 0,2 0,-2 0,2 0,-1 0,0 0,1 0,-2-1,2 0,-1 0,1 1,0-1,-1 0,1 1,0-1,-1 0,1 1,0-2,-1 1,0 1,1 1,1 0,0 0,1 0,0 0,0-1,1 2,0-2,1 1,-2 0,2 0,-2-1,1 0,-1 1,-1 0,0-1,0 0,-2 0,-3 1,-2 1,-3-1,-2 1,0 0,-4 2,3-1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781 349,'0'-1,"0"1,0-1,0-1,1 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235 548,'-1'-3,"0"1,0 1,1 1,0 0,0 3,0-2,2 5,-1-2,1-1,0 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784 343,'-1'0,"0"0,0-1,-1 0,1 1,-1-1,2 1,-2 0,1-1,-1 1,1 0,0 0,-1 1,1-1,-1 1,-1 0,1 0,0 0,-1 0,1 0,-1 0,-1 0,1 1,0-1,0 0,-1 0,2 1,-1-1,1 1,0-1,0 0,1 1,0-2,0 3,-1-2,1 1,1 0,-1 0,0 1,0-1,0 0,0 1,0 0,0 0,1 1,-1-1,0 1,0-1,1 1,0 2,0-3,1 0,1 0,-2-1,2 1,-1-1,1 0,0 0,-1-1,1 1,0-1,-1 1,1-1,0 0,1 2,0-3,-1 1,0 0,1 0,0 1,0-2,1 1,-1 0,0 0,1-1,-1 1,1-1,0 0,-1 0,4 0,-3 0,-1 0,0 0,-1 0,2-1,-1 0,-1 1,1 0,-1-1,1 0,0 1,0-1,0 0,0 0,0 0,0 0,0 0,0 0,-1 0,1-1,-1 1,0-1,1 1,-2 0,1-1,0 1,-1-1,0 0,0 0,1 0,-2-1,1 1,0-1,0 0,1-2,0-2,-2 4,0 1,1-1,-1 1,0-1,0 1,-1 0,0-1,-1 1,1 0,-1 0,0-1,0 1,-1-1,-1 0,1 1,0 0,-1-1,0 0,1 1,-2-1,2 1,-1 0,-1 0,1 1,1 0,-2 0,1 1,-2 0,1 0,0 2,0-1,-2 1,2 0,-2 1,2-1,-1 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766 445,'-1'0,"0"-1,1 0,-2 1,1 0,0 0,-1 0,0 0,0 0,1 0,-1 0,0 0,0 1,0-1,0 1,0-1,0 1,0 0,1 0,0-1,-2 2,3-1,-1 0,0 0,1 0,0 0,-1 1,1-1,-1 1,0 3,1-3,-1 0,0 1,0-1,0 1,0-1,0 1,-1 4,2-5,-1-1,1 1,0 0,0-1,0 1,2 4,0-4,-1-1,1 2,0-1,-1-2,1 2,0-1,1 1,-2-2,1 2,0-1,1 0,-1 0,0-1,1 2,2-2,-2 1,0-1,0 1,-1 0,1-1,-1 0,1 0,0 0,2 1,-2 0,-2-1,2 0,-1 1,0-1,0 1,1 0,-2-1,5 0,-4 0,2 0,0 0,-2 0,3-1,5-3,-7 3,0 0,0-1,-1 1,0-1,-1 0,2 1,-2-1,0-1,-1 2,1-1,0 0,-1-3,1 1,-1 2,0-1,0-1,0 1,0-1,-1-5,0 5,0 0,1 0,-2 0,0 0,1 1,-4-3,2 4,0-1,-1 1,1 1,-1-1,0 2,-1 0,-3 0,5 0,-1 1,1 1,0-1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958 329,'-3'-1,"3"1,-1 0,0 0,1 0,0-1,-1 1,1-1,0 1,0-1,-1 1,1 0,-1 0,0 0,0 1,1-1,-1 0,0 0,0 1,0 0,0-1,0 0,0 0,0 1,0-1,0 1,-1-1,2 1,-1-1,0 0,0 0,0 1,0-1,0 1,0-1,-1 1,1 0,-1 0,1 0,0 0,-2 1,2-2,0 3,-1-3,0 2,1 0,-1-1,1 1,0 0,0-1,0 1,0-2,1 3,-1-3,0 2,0-1,1 0,0 1,-1-1,1 1,-1-1,1 1,0-1,0 0,0 1,0-1,0 1,0 2,0-3,0 0,1 1,-1 0,1-1,-1 0,0 2,0-2,1 0,0 1,0 0,-1-1,0 1,1-1,0 2,0-2,0 1,0-1,0 1,0-1,0 0,0 1,0-1,1 1,-1-2,0 2,0-1,1 1,-1-1,0 1,1-1,-1 0,1 0,-1 1,0-1,1 0,-1 0,1 0,0 0,0 0,-1 0,1-1,1 1,-1 0,-1-1,2 1,-2 0,2-1,-1 1,0-1,1 0,-1 1,1-1,1 0,-1 0,-1 0,1 0,-1 0,1 0,4-1,-4-1,-1 2,0-1,1 0,-1 0,1 0,-1 0,-1 0,2 0,-2 0,1-1,1 1,-1-1,-1 1,1-1,0 0,0 0,-1 1,1-1,-1 0,0-1,1 1,-1 0,2-3,-2 3,0-1,0 1,0-1,0 1,0-1,-1 1,0 0,1 0,-1 0,0 0,0 0,0 0,0-1,0 1,0 0,0 0,-1-1,1 1,0 0,-1-1,0 1,0 0,0-1,0 2,-1-2,2 2,-2-1,1 0,-1 1,1 0,-1-1,0 1,1-1,-1 1,-1-2,0 2,2 0,-2 0,2-1,-2 1,1 0,0 0,-1 0,1 0,0-1,0 1,1 0,-2 0,1 1,0-2,-1 1,1 1,0 0,-1 0,0 0,1 0,-1 0,1 0,0 0,-2 1,3 0,-2 0,1-1,0 1,1 0,-1-1,1 1,-2 1,2-2,1 0,-1 0,0 0,1 0,0-1,0-1,-1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423 580,'0'-1,"-1"1,0 0,1 0,-1 0,0 1,1 0,-1-1,0 0,1 1,-1-1,1 1,-1 0,0-1,1 0,0 1,-1-1,0 1,1-1,-1 0,0 0,0 0,0 1,0-1,0 1,0-1,0 1,-1-1,1 2,0-2,-2 2,2-1,0 1,-2-1,2 1,0-1,-2 1,3-1,-2 2,0-2,2 0,-2 1,0 1,1-1,0-1,0 1,0 0,1-1,0 1,0 0,0-1,-1 2,1-1,0-1,1 2,-1-2,0 1,0 0,1 1,-1-1,1 0,0 0,0 1,0-1,-1 0,2-1,-1 1,0 0,0-1,1 1,0-1,-1 1,1-1,0 0,0 0,-1 0,2 1,-2-1,2 0,-2 0,1 0,0 1,1-2,-1 1,0 0,0 0,0 0,0-1,1 1,-1 0,2-1,1 1,-3-1,1 0,3 0,-4-1,1 0,0 0,0 1,-1-1,2 0,-2 1,2-1,-2 0,1 0,0 0,-1 0,1 0,0 0,-1-1,0 1,0-1,0 0,1 0,1-4,-2 4,-1-1,1 0,-1 0,1 0,-2 0,1-1,0 1,-1-1,0 1,0-1,0 1,0 0,0 0,-1 0,0 1,0-1,-1 1,0-2,0 1,1 1,-1-1,0 2,0-1,0 0,0 0,0 0,0 1,0-1,-1 1,1 0,-1-1,0 2,-3-3,3 3,1-1,-1 1,1-1,-1 1,1 0,-1 1,1 0,0-1,-1 1,1 1,1-2,-1 2,0-2,1 1,0-1,0 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400 628,'0'-2,"-1"2,1-1,-1 1,1 0,-1 0,1-1,-1 1,0 0,1 0,-1 0,0 0,0 1,-1-1,1 2,-1-1,0 0,0 0,0 0,0 1,-1-1,0 0,0 1,1-1,-1 1,-1-1,0 0,0 1,0-1,0 1,0 0,-1 0,2 0,-2 0,1 0,-1 1,1-1,-1 1,0-1,0 1,1-1,0 0,0 0,0-1,0 1,0-2,1 1,-2 0,0-1,1 1,2-1,-1 0,0 1,1-1,-1 0,1 0,0 1,0 0,0-1,1 1,-2-1,2 1,0-1,-1 1,2-1,-1 0,0 0,0 0,1 0,-1 0,1-1,1 1,-1 1,0-1,1 0,0 1,0 0,-1-1,1 1,0-1,-1 0,2 1,-1-1,1 1,-2-1,2 0,-1 0,1 1,0-1,0 0,0 0,-1 0,1 0,-1 0,0-1,0 1,-1 0,1 0,0 0,-1-1,0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238 681,'1'-2,"-1"1,0 0,1 0,-1 1,0-2,1 2,0-2,-1 1,1 0,0-1,1 0,-1 0,1-1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112 696,'-1'0,"-1"0,1 2,-1-2,2 2,-1-1,0 2,0-2,1 2,0-1,0 1,0-1,0 1,1-1,1 1,-2-1,2 1,0 1,0-2,-1-1,-1 0,2 0,-1 0,0-1,-1-1,0 0,0 0,0-2,0 1,-1 1,1-2,-1 2,1-2,0 1,0 1,0 0,0 0,1 0,0 0,0 1,0 0,0 0,2 3,-1-1,0 0,0 1,0-1,-1 0,1 0,-1 0,0 0,0 0,-1-1,0 1,1-2,-1 1,0 0,-1-3,-1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128 720,'1'0,"0"0,-1 0,1 0,0-1,0 1,-1 1,0-1,0 1,0 0,0 0,0 0,1 0,-1 0,0 0,1 0,-1 0,1-1,0 0,-1-1,1 0,0-1,0-1,0 2,0-2,0 1,0-1,-1 2,1-1,0 0,0 1,-1 1,0 1,0 0,0 0,0 1,0 0,0-1,0 1,0-1,0 0,1 0,-1-1,1 0,-1 0,2-2,-2 1,1-1,-1 1,0 0,2-2,-2 2,0 0,1 1,0 0,0-1,-1 1,1 0,0 0,-1 1,2-1,-2 0,1 1,1 0,-2-1,1 0,0 1,-1-1,1 1,0-1,1-1,-1 0,-1 0,2 0,-1-1,-1 0,2 0,-2 0,1 1,0 0,0 0,0 0,0 1,0 0,0 0,-1 0,1 0,0 0,0 0,0 1,0-1,-1 1,1-1,0 0,1 0,-1 0,0 0,1-2,-1-1,0 0,1-1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972 682,'2'0,"-3"0,3 0,-1 0,0 0,1 0,-1 0,1 0,0 0,0 0,0 1,0-1,0 0,3 2,-3-1,0 0,0 0,0 1,0 0,0-1,0 2,1-1,-1 0,0 1,1-1,-1 1,1-1,2 3,-3-4,1 1,-1 0,1-1,-1 0,1 0,0 0,0 0,0-1,-1 1,1 0,-1-1,1 1,-1 0,-1 0,1-1,0 0,0 1,-1 0,1-1,-1 0,0 1,-1-1,1 0,-1-1,-1 0,1-1,-1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724,'-3'2,"1"-1,0 2,0-1,0 1,0-1,0 0,0 0,2-1,-1 1,1-1,0 1,0-2,1 1,0 0,5-1,-3 0,-1 0,0-1,0 0,1-1,-2 1,1-1,0 1,0 0,-1-1,0 1,0-1,-1 1,1-1,-1 1,0 0,1-1,-1 1,0-1,0 2,0-2,0 1,-1 1,1-1,0 0,-1 1,1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722 358,'0'-2,"0"-1,0 1,0 1,0 1,1-1,1 0,-1 1,1-1,0 0,2 0,-2 0,1 0,0 1,0-1,-1 0,0 0,0 1,-1 0,1 0,-2 0,1 0,-1 1,0 1,0-1,-1 0,1 0,-1 1,0-2,1 2,0-1,-1 1,0-1,1 1,-1 0,1 0,-1-1,1 0,-1 1,1-1,0 1,0 0,0-1,1-1,0 0,0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256 540,'-2'-7,"2"7,-1-1,1 2,0 1,0 0,1 1,-1 0,0 0,1 0,-1-1,1 0,-1 0,0-1,1 0,1-1,-2 0,1 0,-1-2,1 2,-1-2,0 0,1 0,0-3,-1 3,0-1,0 0,-1 1,0 1,0-1,0 1,0-1,-1 2,0 0,0 0,0 2,-1 1,0-1,-1 3,1 0,0-1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720,'-1'0,"0"0,0 0,1 1,-1 0,0-1,0 0,1 1,-1-1,1-1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982 608,'2'2,"-1"-1,0-1,0 1,2 0,-1-1,0 1,3 1,-3-1,1 0,-1 1,1 1,-1-2,1 2,-1-1,1 1,0 0,-1 1,0-1,1 2,-1-2,0 2,1-1,-1 1,0-1,0 1,0-2,1 2,-1-2,1 0,-1 0,1 0,0 0,-1-1,1 0,0 1,0-1,3 3,-4-3,1 0,0 0,-1 0,1 0,-1 0,0 0,0 0,0 0,-1 0,2 1,-1-1,-2-1,2 1,-1-1,0 0,0-1,-1 0,1 0,0 0,-1-1,0-1,0 1,0 0,0 1,0-1,0 0,0 0,0 1,-1-1,0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722,'-5'0,"4"0,0 1,1 0,-1 0,0 1,1-1,1 1,0-1,0 0,1 1,0-1,0 0,0 0,1-1,-2 0,2 0,-1 0,-1 0,1-1,0 0,-1 1,0-2,0 1,0 0,-1 0,2-3,-2 2,0 0,1-1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708,'2'0,"-3"-1,2 1,-1-1,0 3,0-1,0 0,-1 2,1-1,-1 1,0-1,0 1,1 0,-2 0,1-1,1 0,0 0,0-1,0 0,0 0,1-1,0 0,0-1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718,'-1'0,"0"-1,0 1,0 0,0 0,0 1,0-1,1 0,-1 0,0 1,1 0,0 0,0 0,0-1,0 2,0-1,0 1,0 1,0-1,0 1,0-1,0 1,1-1,-1 1,0-1,0 0,0 0,0 1,1-2,-1 0,0-1,0 0,1 0,0 0,-1-1,0 0,2-1,-1 1,-1-1,2 0,-1 2,0-2,0 2,1-1,-1 1,1 0,-1 1,0 1,0-1,0 1,0 1,0-1,0 1,-1 0,0 2,0-2,0-1,-1 1,0-1,0 0,-1-1,1 1,0-2,0 0,0 0,0 0,0-2,0 0,0 0,0-1,1 0,0 1,-1-1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751,'-2'0,"-1"1,2 0,-1 0,1-1,0 2,0-2,0 1,1 0,0 0,0-1,-1 2,1 1,0-1,1-1,-1 1,0-1,2 0,0 1,-1-1,0-1,0 0,0 0,1-1,-2 0,2 0,-2-1,2-1,-1 1,-1 1,0-1,0 0,0 1,0-1,0 2,-1-2,-1 2,2 0,-1-1,0 1,1 0,-1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727,'1'0,"-1"1,0 0,0 0,-1 1,0 1,0-1,0 2,0-1,0 0,1-1,0 2,0-2,0 1,0-1,0-1,0 1,0-1,1-1,0 0,-1 0,1 0,1-3,-1 2,0 0,-1-1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752,'-2'0,"0"0,-1 0,1 0,0 0,1 0,-1 1,1-1,0 0,0 0,3 0,-1-1,1 0,1 0,2-1,-2 1,-1 0,2 0,-1 0,-1 1,1-1,1 0,-1 0,-1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727,'0'1,"-1"0,0 0,-2 1,2-2,0 2,0 0,0-1,0 1,0 0,0 0,1 0,-1 0,0 0,1 1,0-1,0 0,0 0,0 0,1 0,0 0,-1-2,2 1,-1 0,0-1,0 0,1 0,-1-2,1 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742,'-1'0,"0"1,-2 0,2 0,0 0,0 0,1-1,0 1,1 0,1-1,0 0,2-2,0 1,-2 0,2 0,-1-1,0 1,0 0,-1-1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40 600,'0'-2,"0"1,0 0,1 2,0-1,0 1,1-1,1 0,-1 0,1 0,1 0,-1 0,1 0,4-1,-2 0,0 0,-1 0,1 0,0 1,0-1,2 0,-2 1,3-2,-2 2,0-1,1 0,0 0,1 0,0 0,-1-1,2 1,-3 0,5 0,-5 0,2 0,-1 0,0 0,-1 0,-1 1,0 0,4-1,-5 0,-3 1,2 0,-2 0,-1 0,1 0,-1 0,1 1,-3-1,0 1,-2-1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738,'0'1,"0"0,-1 0,0 0,1-1,-1 2,0-1,0 1,1-2,0 2,-1-1,1 1,0 0,0-1,0 0,0 1,0-1,1 1,-1-2,2 0,-1 0,0 0,0 0,1-1,-1 0,1-1,-1 0,0 1,0-2,1 1,-1 0,0-1,-1 1,1 0,-1-1,0 1,0-1,-1 2,-1 0,2 1,-1 0,0 0,0 0,0 0,0 1,0 0,0 0,0-1,0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712,'1'0,"-1"5,-2 3,1-4,0 0,0 1,0-1,0 1,0-3,0 5,1-5,0-1,0 1,1-2,-1 0,2 0,-1-2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739,'1'0,"0"0,-1 1,0-1,0 2,0-1,0 0,0 1,0 0,0-1,0 0,0 1,0-2,0 1,0 0,1-1,1-1,-1 0,1 0,0-1,0-1,0 0,0 0,-1 0,1 1,0-3,-1 3,-1 0,0 1,-1 1,1-1,-2 1,1 0,-2 1,2 1,-3 2,3-2,-1 1,2-1,-1 1,1 0,0-1,0-1,1 1,0 0,1-1,1-1,0 0,0-2,1-1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 746,'-1'1,"0"0,0 1,-1 0,1 0,0-1,1 0,0-1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700 298,'0'-2,"0"1,-1 0,1 0,0 0,0 1,0-1,0 0,1 1,0 1,-1 0,0-1,0 2,0-2,0 2,1-1,-1 1,0-2,0 3,0-2,0 0,0 2,0-2,0 0,0 1,-1 3,1-3,0 1,-1-1,1 1,-1-1,1 1,-1-1,1 1,0-1,0 0,0 1,0-1,0 0,0 0,0-1,0 1,1-1,-1 1,1 1,0-3,-1 1,0 0,1-1,0 0,-1 0,1-1,0 1,-1 0,1 0,0 0,0 0,1 0,-1-1,1 1,0 0,0 0,1 0,-1 0,1-1,-1 1,2-1,-1 1,0 0,1-1,-1 1,1 0,0 0,0 0,0 0,0 0,4 0,1 0,0 1,-3-1,-2 0,2 0,0 0,-1 0,0 0,2 0,-3 0,2 0,-1 0,1 0,-1 0,1 1,-1 0,0-1,0 1,0 0,0-1,0 2,-1-2,2 1,-2 0,0 0,1-1,-2 0,2 0,-2 1,1-1,0 0,-1 0,1 0,-1 0,1-1,-1 1,0-1,-1 0,1 0,-2 1,1 0,0-1,-1 1,0-1,-1 1,-5-1,2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703 283,'0'-1,"-1"1,1-1,0 0,-1 1,1 0,1 0,0 0,-1 0,1 0,0 1,2 0,-3 0,2 0,-1 0,0-1,0 1,1-1,-1 1,1-1,0 1,-1-1,2 1,-1-1,0 0,1 0,0 0,-1 1,2-1,-1 0,1 1,-2-1,3 1,-3-1,3 0,-2 0,2 0,-1 0,4 0,-3 0,-1 0,1 0,0 0,0 0,-2 0,3 0,-1 0,0 0,-1 0,0 0,5 0,-5 0,0 0,0 0,0 0,8 0,-8 0,-1 0,1 0,-1 0,2 0,-3 0,2 0,-1 0,0 0,-1 0,1 0,0 0,-1 1,0-1,0 0,0 1,-1-1,1 0,0 0,-1 0,1 0,-2 0,2 0,-2 0,2 0,-1 0,0 0,0 0,-1 0,1 0,0 0,0 0,-1 1,0 0,0 0,0-1,0 2,0-2,0 1,0 1,0-1,0 1,0 0,-1 0,1 1,-1 0,1-1,-1 2,1-2,-1 4,0-1,1-2,0-1,-1 3,1-2,-1-2,1 1,-1 1,1-1,0-1,0 1,0 0,0-2,0 1,0 0,1-1,-1 1,1-1,-1-1,-1 1,0 0,1 0,-1 0,0 0,1 0,-1 0,0-1,-1 1,1-1,-1 1,1 0,-1 0,0 0,0 0,0-1,0 1,-1 0,0 0,0 0,-1 1,0-1,0 1,-1 0,0-1,-1 0,0 1,-1-1,0 0,1 0,-2 0,2 0,-2 0,0 0,1-1,1 1,-2 0,2 0,-2 0,3 0,-2 0,1 0,0 0,1 0,-1 0,1 0,0 0,1 1,-1 0,1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719 302,'-1'-1,"1"0,0 1,0-1,-1 1,1-1,-2 0,2 0,0 0,-1 0,0 1,0-1,0 0,0 1,-1-1,2 0,-2 0,1 1,-1 0,1-1,-1 0,0 1,1-1,0 0,-2 0,2-1,-1 1,0 0,0 0,0-1,0 0,1 1,-1-1,-1 0,1 0,0 0,-4-1,0-1,3 2,-1 0,1 0,-1 1,0-1,0 0,0 0,0-1,0 1,1 0,-2-1,0 1,1-1,0 1,0-1,0 0,0-1,0 1,-1-1,2 1,-1-1,1 1,-1-1,1 1,-1 0,1-1,0 1,-4-3,5 2,-1 2,-1-1,1 0,1 0,-1 0,1 1,-3-3,2 3,0 0,-1 0,2 0,-1 0,0 0,-1 1,2-1,-5-1,4 1,0 1,-1-1,1 1,1-1,-1 0,-1 1,1 0,1-1,-1 1,0-1,1 1,-1 0,1-1,0 1,-1 0,1 0,1-1,-1 1,0 1,0-2,1 2,-1-2,1 1,0-1,-1 1,1 0,-1-1,1 0,0 1,-1-2,1 1,-1 1,0 0,1-2,-1 2,1 0,-1-1,1 1,0-1,-1 1,1 0,-3-2,3 2,-1 0,-1-1,2 1,-2 0,2 0,0 0,-2-1,2 2,-1-1,0 0,0 1,1-1,0 1,-1-1,1 0,-1 1,1 0,-1-1,1 1,0 0,1-1,-1 1,-1 0,2 0,-1 0,0 0,1-1,1 1,0 1,0 0,0 0,0 0,0 1,0-1,0 0,1 1,-2-1,2 1,0 0,-1-2,-1 2,1-1,0 0,-1 0,1-1,-1 1,1 1,-1-2,-1 1,0-1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68,'-1'0,"-1"-1,2 0,-1 1,0-1,1 0,0 1,0-1,0 1,2 0,0 0,0-1,2 0,0 1,1-2,0 1,5-2,-4 1,-1 0,0 0,-1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26,'-1'-2,"0"-3,1 3,0 2,0-1,0 0,0 1,1-1,0 0,1 0,0 0,0 0,3-1,-2 1,-1 1,1-1,-2 0,1 1,1 0,0 0,-1 0,-1 0,0 0,0 1,0 0,-1 1,0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47,'-2'0,"0"-1,1 0,-1 1,2 0,0-1,-1 1,2 0,-1 0,2 0,1-1,0 0,1 0,-1-1,1 1,1-1,-2 1,1 0,-1 0,2 0,-3 0,-1 1,0 0,-1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150 576,'0'-2,"0"2,1-1,-1 0,0 1,1-1,-1 0,1 0,-1 1,0 0,0 1,-1-1,1 1,0 0,-1 0,0 0,0-1,1 1,0 1,-1-2,1 2,-1-2,1 1,0 0,0 1,0-1,0-1,0 1,0 0,0 0,0 0,-1 1,1-1,-1 1,1 0,-1-1,1 1,0 0,0 1,0-2,0 2,0-1,0 0,0 0,0 0,0 1,0-1,0 0,1 0,0-1,0 4,1-4,-2 1,2 0,-1-1,1 1,-2-1,3 1,-2-1,1 1,-1-1,2 1,-2-1,1 1,0 0,0-1,1 0,-1 2,0-2,0 0,1 2,-1-2,1 0,0 1,-1-1,2 1,-1-1,4 2,-4-2,1 1,-1-1,8 3,-7-4,0 2,-1-1,2 0,-2 0,1 0,1 0,-2 1,2-1,-2 0,1 0,0 0,0 1,0-2,-1 1,1 0,0-1,-1 1,1 0,-1-1,1 0,-1 1,1-1,-1 1,1 0,-2-1,1 0,0 1,0-1,-1 1,0-1,0 0,0 1,-1 0,1 0,-2-1,1 0,0 0,-1 0,0 0,0 0,0-1,-1 0,0 0,1 1,-1-2,0 2,0-1,1 0,-2 0,1 1,-2-2,2 2,0 0,-1-1,1 1,0-1,1 1,-2-2,1 1,0 1,0-2,1 2,-1-2,0 1,1-1,0 1,0-1,0 1,0 0,0 0,0 0,0 1,1 0,0 0,-1 0,0 1,0 0,1-1,0 1,-1 0,1 0,-1 0,2 0,-2 0,2 0,-2 0,2 1,-1-1,1 0,-1 0,1 1,-1-1,2 2,-2-2,0 1,0-1,0 0,0 0,-1 0,1 0,-1-1,1 1,-1 0,0-1,-1 2,0-2,0 1,-3 1,1-2,-1 2,0 0,0-1,0 0,-1 0,2 0,-2 1,1-2,0 1,1-1,0 1,0-1,0 0,2 0,-1 0,1 0,0 0,0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32,'-2'0,"0"-2,1 1,-1 1,1-1,0 0,0 1,1-1,0 0,0 1,2 1,-2 0,2 0,-1 0,1 2,0-1,-1 1,1 0,-2 1,2 1,-2-1,1-1,-1 2,0-1,0 2,0-3,0-1,0 0,0-1,1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27,'6'14,"-5"-10,-1 0,0-2,1 1,-1-1,1 2,-1-3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22,'0'-3,"0"3,-1-1,1 0,-1 1,1 2,0-2,0 2,1 4,-1-4,0-1,1 2,-1-2,1 1,-1 0,1-1,0 1,1 1,-1-2,0 0,0-1,-1 0,1 1,0-1,-1 1,0-1,1 0,0 0,-1-1,0 0,0 1,0-1,-1 0,1 0,0 0,-1 0,1 0,0 1,-1-1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27,'0'-1,"0"-1,0 2,0-1,0 0,0 1,1 1,0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26,'0'-1,"0"0,0 1,0-1,0 1,1 1,0-1,0 1,0 1,0-1,-1 0,1 2,0-2,0 2,-1-2,3 5,-2-5,0 1,0-2,0 1,1 0,-1 0,1-1,-1 0,0 0,1 0,-1 0,1 0,-2-1,2 1,-2-1,1 1,0 0,-1-1,1 1,-1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320 35,'-1'-1,"0"-1,0 1,1 0,0 0,-1 1,1-1,0 2,0-1,1 2,-1-1,0 1,0 1,0 0,0 0,0 0,0 0,-1-1,0 0,1-1,-1 1,1-2,-1 1,0-1,1 0,-1-1,1-1,0 1,0-2,0 1,0-2,1 1,1-1,-1 1,1-2,0 1,-1 1,1 0,0-1,0 2,0 0,-1 1,0-1,0 1,0 1,0-1,0 1,-1 0,1 0,0 1,-1-1,0 1,0 0,1 0,-1 0,1 0,-1 0,0 0,1 0,-1 0,0 0,0 1,0-2,0 1,0 0,0 0,0-1,1 0,0 0,-1 0,1 0,1-1,-2 0,2 0,-2 0,2 0,-2 1,2-1,-1 0,-1 1,0 1,0 0,-3 2,2-1,0-1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32,'0'2,"0"-2,0 1,1-1,-1 1,1-1,0 0,0 1,-1-1,1 1,0 0,0-1,0 1,0 0,1-1,-2 0,2 0,-2 0,1 0,-1 0,0-1,-1 0,1 0,0-1,-1 2,0-2,1 2,0-1,0 0,-1 1,1 0,0 0,0 1,1 0,-1 1,0 0,0-1,0 1,0-1,0 1,0 0,0-2,0 0,1-1,0 0,1-2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6,'-1'-1,"0"1,1-2,0 1,-1 1,1-1,0 2,1-1,-1 1,1 1,-1-1,1 0,-1 2,0-2,0 1,0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20,'0'-1,"0"1,0-1,0 0,1 1,0 0,0-1,1 1,0-1,0 1,-1 0,1 0,-2 0,2 0,-2 0,1 0,1 2,-2-2,0 2,-1-2,0 0,0 1,1 0,-1 0,0-1,1 0,0 0,-1 1,1 0,-1-1,1 1,0 0,0 0,1-2,-1 0,0 0,1 1,-1-1,0 1,0-1,1 2,-1 0,0 0,0 2,-1-1,0 0,0 0,0 1,-1-1,2 0,-1 0,0-1,1 0,-1-1,1 1,0-2,0 0,1 1,1-4,-2 3,1-1,0 1,0 1,0-1,0 0,-1 1,1 0,0 0,0 0,0 0,0 0,-1 1,1 0,0-1,-1 1,1 1,0-1,0 1,-1 0,0-2,0 1,0 0,0-1,0 1,-1-1,0 0,0 0,1 0,-1 0,0-1,1 1,0-2,0 1,0-1,0-1,1 1,0 0,-1 0,2 0,-1 1,-1-1,1 1,0 0,-1 0,1 1,0 0,-1 0,1-1,0 1,0 0,-1 0,1 1,0-1,0 0,0 1,0 0,1 0,-2 0,1-1,-1 1,1-1,-1 0,1 0,-1 1,-1-1,0 0,0 0,1 0,-1 0,0 0,1-1,0 1,0-1,0 0,0 0,0 0,0 0,0 1,-1 0,1 1,-1 0,1 0,-1 1,1-1,0 1,-1 0,1 0,-1-1,1 1,0 0,0-1,0 1,0-1,0 0,0-1,1 2,-1-1,0-1,1 1,-1 0,0-1,0-1,1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15,'0'-1,"-1"0,1 0,-1 1,2 0,0 1,-1 1,1-2,0 3,0-2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544 246,'1'-3,"1"-4,-1 6,-1 0,0 1,1 0,0 2,1-2,1 3,-2-2,1 0,-1 0,0 0,-1-1,0 1,0 0,0 0,0-1,-2 1,1 0,0-1,0 2,-2-1,2 0,-2 0,1 0,0 0,1 0,-2 1,1 0,1-2,-1 2,2-1,0-1,0 1,0 0,1-1,0 1,0 0,0 0,3 0,-3-1,1 1,0-1,-1 0,1 1,-1 0,0-1,0 1,0 1,-1-2,0 2,0 0,-1-1,0 1,0 1,0-1,0-1,0 1,-1 1,2-2,0-1,-1 1,2-1,0 0,0 0,2-3,0 0,0 0,-1 0,0 0,1-1,0 0,-1 0,0 1,0-2,1 2,-1-1,-1-1,1 2,-1 0,0 0,0 1,1-2,-2 1,1 2,-1-1,1 1,-1 1,1-1,0 1,0 0,0 0,0 0,-1 0,1 0,0 0,-1 1,1-1,-1 0,1 1,-1 0,0 0,0 0,0 0,-1 1,0-1,-1 1,0 0,0 1,0-2,1 1,-2 0,2-1,-1 1,1-1,0 0,0 0,0 0,1-1,0 1,0 0,0-1,1 1,0-1,1 0,-1 0,1 0,1-1,-1 1,0-1,1 0,0 0,-1 0,0 0,0-1,0 2,-1-1,0 0,0 1,-1-1,0 0,0 0,0 1,-1-1,0 0,1 1,-2 0,1 0,0 0,0 0,0 0,0 2,0-2,0 2,1-1,0 1,0 1,0-1,0-1,2 3,-2-1,2-1,-2 0,1 0,0 1,0-1,-1 0,1 0,-1 1,0-2,0 2,-1-1,0 0,0 0,0 0,-1-1,1 1,-1-2,1 0,0 0,-1 0,1 0,0-1,0 0,1-1,0 0,0 0,0-1,1 0,0 0,1 0,-1 0,2 0,-1 0,0 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29,'-1'0,"0"0,1 1,0 0,0 0,0 0,1 0,0 0,-1 0,1 1,-1-1,1 0,-1 0,1-1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25,'1'-1,"0"0,-1 0,1 1,-1-1,1 1,0 0,0 0,0 0,0 0,1 1,-1 0,0 0,1 1,0 1,-1 0,-1-1,1 0,-1 1,0 0,0 0,0 0,0-1,0 0,-1 0,1-1,0 0,0 0,-1-1,0 1,1-1,-1 0,-1 0,1 0,0-1,0 0,0 1,0-1,0 0,0 0,0 0,-1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3,'0'-1,"0"1,0-1,0 0,-1 3,1-1,0 1,-1 1,1 0,-2 1,2 0,-2 0,1 0,-1 0,2-1,-2 0,1-1,0 0,0 0,1-1,-1-1,0 0,1-1,0-1,1 1,0 0,-1-2,1 1,1 0,-2 0,2 0,-1 1,1-2,-1 1,0 1,1 0,0 0,-1 0,2 0,-1 1,1-1,-1 0,2 1,4 0,-6 0,0 1,1 0,-2-1,0 2,0-1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41,'0'-2,"0"0,0 1,0 1,1-1,1 0,-1 1,0-1,1 0,1 0,-1 1,2-1,-3 1,1 0,0 0,-1 1,-1 0,1 0,-1 0,1 1,-1 3,0-2,-1-1,1 1,-1-1,1 0,0-1,-1 1,0 0,1-2,-1 2,0-1,0-1,1 1,-2 0,2-1,-4 0,3-1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31,'0'-1,"1"1,-2 0,0 1,1 0,-2 1,1 0,-1 1,2 0,-3 1,1-1,0 2,0-2,0 1,0-1,0 1,0-3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273 100,'-2'-2,"0"-1,1 1,1 1,0 1,0-1,0 0,0 1,2-1,-1 0,1 1,2-1,-2 0,2 0,-1 1,1-1,1 1,-2-1,1 1,5 0,-4 0,-1 0,2-1,-1 1,0-1,1 0,0 1,0-2,2 1,-3 0,3 0,-1-1,1 0,-1 1,0-1,0 1,1 0,-2 0,2-1,-3 2,2-2,-2 2,1-1,-2 1,1-1,-1 1,-1 0,0 0,-1 0,0 0,-1 0,1 0,-2 0,1 0,-2 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166 413,'-2'0,"0"0,1-1,1 0,2 1,10-3,-7 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194 411,'-1'0,"-1"-1,0 0,1 1,0 0,0-1,2 1,0 0,2 0,-1 0,1 0,1 0,-1-1,2 0,-1 1,0-1,1 0,-1 1,1 0,-1-1,1 0,-1 1,1 0,-1-1,0 1,0 0,0 0,0 0,0-1,0 0,0 1,-1 0,1 0,-2-1,1 1,0 0,-1-1,-1 1,1 0,-1 0,0 0,-1 0,0 0,-1 0,0 0,0 0,0 0,0 0,-1 0,2 0,-1 0,0 0,0 0,0 1,0-1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187 482,'-1'-2,"-1"1,1-1,1 2,-1 0,2 0,2 0,-1-1,3-1,-1 2,-1-1,1 0,0 0,0 0,-2 1,2-1,-1 1,1-1,-2 0,2 1,-2 0,2 0,-2 0,1-1,0 1,1 0,-2 0,3 0,-2 0,1 0,-1 0,2 0,-3 0,3 0,-2 0,0 0,0 0,0-1,-2 1,1 0,0 0,-2 0,1 0,0 0,-1-1,-1 1,0 0,0-1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182 567,'1'0,"-1"0,1 0,1 0,-1 0,0-1,2-1,-1 2,1-1,-1 0,1 0,0 0,1 0,-2 1,2-1,-1 1,0-1,-1 1,2 0,-1 0,0 0,0 0,1 0,-1 0,1 0,-1 0,2-1,-2 0,1 1,0-1,0-1,0 2,-1-1,2 0,1-1,-3 1,2 0,-2 1,-2-1,0 1,0 0,0 0,-1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638 209,'-1'-3,"0"1,0 2,1 0,-1 0,0 2,1-1,0 1,0 0,-1 1,0 0,0-2,1 0,-2 1,1-1,-1 0,1 0,0-1,-2 0,3 0,-2 0,2 0,-2 0,2 0,0 0,1 0,0 0,0 0,0 0,0-1,1 1,-1 0,0 0,1 3,-2-1,0-1,0 3,-1-1,0 1,-1-1,0 2,1 0,-1 0,1-1,0 0,0 0,0-2,0 1,1-1,0 0,0-1,0-1,0 1,-1-1,1-1,-1 0,1-1,0 1,0-2,0 1,0-1,0 0,0 0,0 0,1-1,0 2,-1-1,1 1,-1 0,1 2,-1-1,1 0,-1 1,1 0,0 0,0 0,1 1,0 0,0-1,2 1,-1 0,0-1,1 0,-1 1,2-1,-2 0,1 0,-1 0,4-1,-4 1,-1-1,0 0,-1 1,-1-1,0-1,-1 1,-1 0,0 0,-1-1,1 2,-1-1,1 0,-1 1,1 0,0 0,-2 0,3 0,0 1,0 0,0-1,1 2,0-1,0 1,0-1,1 1,0-1,0 0,0 0,0 0,1 0,-1-1,0 0,0 1,1-1,-2 0,0 1,1-1,-1 0,0 1,0 0,-1 0,1 1,-1-1,1 0,0 0,0 1,0-2,0 2,0-2,1 1,-2-1,-4 2,3 0,1-2,-4 4,3-3,1 1,-1-1,1 0,0 0,0-1,-1 0,2 0,0-2,0 1,2-1,0-5,-1 6,0-1,0 0,-1 2,1-1,0 1,0 0,0 0,0 1,-1 0,2 0,0 1,2 0,-2-1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179 635,'-4'2,"3"0,1-1,0 3,0-2,1-1,2 1,0-2,0 1,1-1,1 0,5-1,-5-1,1 1,-1 0,1 0,-1-1,-1 2,2-1,-2 0,6 1,-6-1,-1 1,1 0,-1 0,2 0,-2 1,1-1,-1 0,2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181 240,'0'-2,"0"0,0 2,1 0,0-1,-1 1,1 0,1 0,-1 0,5 1,-2-1,-2 0,6 1,-5-1,2 0,0 0,0 0,6 0,-5 0,-1-1,3 1,-3 0,11 0,-9 0,0 0,3-1,-3 1,3 0,-1 0,8-1,-6 1,-2-1,2 1,-2 0,3 0,-1-1,-1 1,0-1,2 1,0 0,-1 0,1-1,0 1,-1 0,2-1,-1 1,0 0,0 0,1 0,-1-1,1 1,0-1,-1 1,0-1,1 1,-1 0,1 0,0-1,-1 1,1-1,10 1,-10 0,-1-1,0 1,-1-1,0 1,-1-1,10 1,-8-1,-4 0,2 0,-3 0,3 1,-2-1,-1 0,1 0,-1 1,-2-1,2 0,-1 1,-1-1,-1 1,2-1,-2 0,0 1,0 0,2-1,-3 0,0 1,0 0,-1-1,0 1,0-1,0 0,-2 1,2 0,-2-1,1 0,0 1,-1-2,1 1,-1 1,0-1,0 0,0 0,0 0,0 1,0-1,0 0,0 0,0 1,0-1,0 0,0 1,0-1,1 0,-1 0,0 1,0-1,0 0,0 0,0-1,0 1,0 0,0-1,0-1,0 0,0 1,-1 0,1 0,0-1,-1 1,0-1,0 1,0-3,0 2,-1 1,1-2,-1 2,0-2,0 2,-1-2,1 2,-1-2,-1 2,1-1,0 0,-2-1,1 1,-5-2,4 2,0 0,-1 0,2 1,-2-1,0 1,0-1,1 1,-2-1,-6 0,7 1,-2 0,0 1,0 0,1 0,-11 0,8 1,1 0,-10 0,7 0,3 0,-2 0,1 0,-1 0,1 0,-2 0,1-1,0 1,-1 0,1 0,-1 0,0 0,0 0,-1 0,0 0,1 0,0 0,-1 0,0 0,-1 0,2 0,-2 1,4 0,-6 0,4 1,-3-1,4 0,-4 1,4-1,-4 1,4-1,-3 1,3-1,-1 1,0 0,-13 1,14-1,-12 2,13-3,-2 1,1 0,1 0,1-1,-2 1,4-1,-3 0,4 0,-3 1,3-1,-1 0,2 0,-2 1,3-2,-1 1,1 0,0-1,1 1,0 0,0-1,1 1,1-1,-1 0,1 1,0 0,0-1,0 0,1 1,-1 0,1 0,0 0,0 0,0-1,0 2,0-2,1 2,-1-1,2 1,-2 0,2 0,-1 0,1 0,-1 0,0 2,1-1,-1 0,1 1,1 3,-2-3,0 0,1-1,-1 1,-1 0,1-1,0 0,0 0,0 0,-1-1,1 3,0-2,-1-1,1 0,-1 0,1 0,0-1,-1 1,0-1,2 0,-1 1,-1-1,1 1,0-1,1 0,-1 0,1 1,0-2,0 2,1-2,0 1,0 0,1 0,1-1,0 0,2 0,-1 0,1 0,1 0,8 0,-5 0,-2 0,2 0,0 0,10-1,-9 0,10 0,-11 1,-1-1,0 0,1 1,-2-1,2 1,-3-1,2 1,-3-1,3 0,-2 0,0 1,0 0,-1-1,-1 0,2 1,-2-1,0 0,0 1,-1-1,-1 1,4-2,-1 2,-5 0,-1-1,1 1,-1 0,-1-1,1 1,-1 0,-1-1,0 0,1 0,-1 1,0 0,1 0,-1 0,0 0,2 0,0 1,-1 0,2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128,'-1'-2,"0"1,-1 1,2 0,-3 3,1-1,0 1,0 1,0 0,-1 1,1-1,-1 2,0-1,1-1,-1 1,0 0,1-1,0-1,0 0,0-1,1 1,-1-1,2-1,-1 0,0 0,0-1,2-1,1-1,0-2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157,'3'-3,"-1"0,0 2,0-1,0 1,0 0,1 1,-1 0,1 0,0 0,1 0,-1 2,1-2,1 2,-1-1,0 1,0 0,-1-1,1 1,-2 0,0-1,-1 1,0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181,'-4'0,"0"0,2 0,0 0,-1 0,3 0,-1 0,0 0,1-1,2 1,1 0,0 0,1 0,0 0,-1 0,1 0,0 0,-2 0,2 1,-2-1,1 1,-2-1,1 0,-2 1,0 0,0 0,-5 3,1-3,1 1,-2-1,3 0,-2 0,1 0,1 0,0-1,1 1,0-1,0 1,1-1,1 1,0-1,1 0,0 0,1 0,-1 0,1 0,-1-1,0 1,0-1,-1 0,1 1,-2-1,1 0,0 0,-1-1,0 2,-1-2,0 2,0-2,-1 1,1 1,-1-1,0 1,1 0,-1 0,1 0,-1 1,2-1,-2 2,1 0,0 0,0 0,1 1,-1-1,1 1,0-2,0 2,0-1,0 0,1 0,-1-1,0 0,1 0,0 0,0-1,0 0,0-1,1-1,1 0,1 0,-1 0,0 1,1-2,1 1,-2 1,3-1,-3 1,2-1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159,'-1'-2,"1"1,0 2,0 0,1-1,-1 2,1-1,0-1,0 1,0 0,0-1,0 0,-1 1,1-1,-1-1,0 1,-1-1,1 0,-1 1,1-1,0 1,0-1,0 1,1 0,0 1,0-1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141,'1'-3,"0"-1,1 3,-2 0,1 1,0 2,-1-1,0 1,0 0,0 3,-2-1,1-1,-1-1,0 1,-1-1,0 1,0-2,-1 1,0-1,1 0,-5 1,4-2,1 1,0-1,1 1,0-1,1 0,1 0,-1 0,2 0,1-1,1 0,-1 1,5-2,-2 1,-2 1,1 0,-1 0,0-1,1 1,-1 0,-1 0,0 0,0 0,-1 0,1 0,-2 1,1-1,-1 1,0 0,-1 0,-1 0,-1 0,1 0,-2 1,1 0,-1-1,0 1,0-1,1 0,1-1,-1 1,1 0,1-1,0 0,1 0,-1 1,2-1,0 0,2 0,-1 0,1-1,1 1,4-2,-5 2,1-1,-1 0,0 0,2-1,-3 2,0-1,-2 0,1 1,-1-1,0-1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158,'-3'0,"-1"-3,2 2,1 1,0 0,0 0,0 3,0-1,0 1,0 0,0 2,-1-2,1 2,-1-1,1 0,-1 2,0-3,1 1,0-1,-1-1,1 1,0-1,0-1,1 0,-1 0,0-1,1-1,1 0,0 0,1-2,0 1,1-1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185,'4'-1,"-2"0,1 0,-1 1,-1 0,1 0,0 0,0 0,-1 2,1 0,0-1,-1 2,1-1,0 1,-1-1,1 0,-2 0,1 0,-1-1,0 1,0-1,-1 0,0 0,-1-1,0 0,-1 0,-4 0,5-1,-1 0,0 1,0-2,1 1,0-1,0 2,1-2,0 1,1 1,-1-1,1 0,0 1,0-1,1 0,0 1,0 0,2-1,-1 0,0 0,1 1,-1 0,0 0,0 0,-1 0,0 1,0 1,-1-2,0 2,0 0,-1-1,0 1,-2 0,0 1,1-2,-2 0,2 1,-1-1,1 0,0-1,0 1,1-1,1 0,-1 0,1-1,0 0,1 0,1-1,0 1,1-1,-1 0,1 0,-1 1,0-1,2 0,-2 1,-2 0,1 1,0 0,-1 1,-2 0,2 1,-1 0,-1 0,1-1,0 2,0-1,1 0,0-1,0 1,1 0,0-1,1 0,0 0,1-1,1 0,-1 0,2-1,-1 0,0-1,-1 1,5-4,-4 2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147,'0'-1,"-1"0,1 0,0 0,1 1,0 0,3 0,-2 0,2 0,-1 0,0 0,0 0,0 0,-1 0,0 0,0 1,-1-1,0 1,-1 0,0 0,0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664 260,'0'-5,"0"5,0-1,0 1,1 0,1 0,1 0,1-1,-2 1,1 0,-1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 160,'-5'2,"3"-1,0-1,0 0,1 0,-1 0,2 0,-1 1,2-1,1 0,1 0,2 0,-2-1,1 1,-2-1,3 0,-2 1,-1 0,0-1,3-1,-3 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155,'-1'0,"-1"1,1-1,-2 0,1 1,1 0,-1-1,0 1,1 1,0-1,-1 3,0-1,2 0,-1 0,0 0,1 0,0-1,0 1,0-1,0 0,0 1,0-1,0-2,0 1,0 0,0-2,-1 1,0-1,0 0,0-1,1 1,-1-1,1 0,0-3,1 3,0 0,1-1,-1 0,1 1,0 0,0 0,-1 1,2-1,-2 2,0-1,1 1,0 0,-1 0,-1 0,2 0,-2 0,1 1,-1 0,0 0,0-1,0 1,-1 0,1 0,0-1,0 1,0-1,0 0,1-1,0 1,0 0,-1-1,2 0,-2 0,1 1,1-2,0 2,-2 0,1 0,0 0,-1 1,2 0,-2 0,1 1,-1-1,1 0,-1 1,0 0,0-1,0 1,-1-1,1 0,-1 0,-1-1,0 1,0 0,1-1,-2 0,1 0,0 1,0-1,0 0,1 1,-2-1,2 1,0-1,0 0,0 0,1 1,0-1,0 1,1-1,1 0,-2 0,2-1,0 0,1 1,-2-1,3 0,-1 0,-1 1,1 0,-1 0,0 0,0 0,0 0,-1 1,1-1,-1 1,0 0,-1-1,1 1,0-1,0 1,-1-1,0 0,0 1,0 0,0 0,-1-1,0 0,-2 0,1 0,1 0,-1 0,0 0,-1 0,2 0,0-1,1-1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1245 146,'-2'-5,"1"5,1 0,-1 0,0 4,1-1,-1 0,0 3,1 0,-1-1,1 1,-1 0,0-1,1 0,0-1,0-1,0-1,0 1,0-2,0 0,0 0,0 0,0-2,-1 0,1-1,-1-1,1 1,0 0,0-1,0 0,0 0,0-1,0 2,1-2,-1 1,1 0,-1 1,0-1,1 1,0 1,-1 0,2-1,-1 1,2 1,0-1,0 0,1 1,4 0,-1 0,-3 0,2 0,-1 0,4 2,-4-2,-2 1,1 1,-2-1,1 1,-2-1,1 2,-1-1,-1 1,1-1,-1 1,-1 0,0 1,-1-2,0 1,0-1,0 1,0-1,0-1,-1 0,1-1,-1 1,0-1,0 0,0 0,0 0,-1-1,1 0,-1 0,1-1,0-1,1 1,0-1,0 1,1-2,0 1,1-1,0 1,0 1,0-1,1 2,-1-1,0 2,1-1,-1 1,0 1,0 1,0-1,0 1,-1 0,0 0,0-1,-1 1,0-1,-1 1,0-1,1 0,0-1,1 0,-1 0,1 0,0 0,1 0,0-1,0 0,0 0,0 0,2 0,1-1,2-1,-2 3,0-1,0 0,-2 1,2 0,-2 0,1 1,-2 0,2 0,-2 1,0-1,0 0,-2 1,2-1,-2 0,1 0,0 0,0 0,-1-1,1 0,0 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171,'0'-1,"1"-1,-1 1,0 0,0 3,-1-2,0 2,0-1,0 1,-1-1,1 0,-1 0,0 0,1-1,-1 0,0 0,1 0,0-1,0 0,0 1,0 0,1-1,-1 0,1 1,1 0,0 0,0 0,1 0,-1 0,1 0,0 1,0 0,0 0,-1 1,1 0,0-1,-1 0,1 1,0-1,0 0,-1 0,2-1,-2 0,0 0,2 0,-1-2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156,'-1'-3,"1"2,0 0,0 3,0-1,0 2,0-2,0 3,0-2,0 5,0-4,-1 0,1 0,0-1,-1 0,1 0,0-1,0 0,0 0,0-2,0 0,1-1,0 1,0-1,0 0,1-4,-1 3,0-1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147,'0'-2,"0"0,0 1,1 0,0 0,0 0,0 1,0 0,4 0,0 1,-3 0,1 1,-1-1,0 1,1 2,-3-2,0 0,0 0,0 0,-1 0,0 0,-2-1,1 1,-3 1,2-3,0 1,1-1,0 0,0 0,1 0,-1 0,2 0,-1-1,1 1,0-1,0 0,1 0,0 1,1-1,-1 0,0 1,2 0,-2 0,0 0,-1 0,1 2,0 1,0-1,-1 0,-1 1,0-1,0 1,0-1,0 1,-1-1,1 0,0 0,0 2,1-3,-1 0,1 0,0 0,1 0,-1 0,0 0,1-1,0 2,-1 0,1-1,-1 0,0 0,0 1,0-1,0 1,-1-1,-2 2,1-2,0 0,-1 0,1 0,0-1,0 0,0 0,1 0,-2-1,3 1,0-2,0 2,0-2,1 2,0-2,1 1,0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221,'-2'-2,"2"0,0 2,2 0,1 0,0 0,1 0,2 2,-2-2,4 0,-2 1,9 0,-6-1,-3 0,3 0,-1 0,1-1,-2 0,4 1,-3-1,2 0,-1 1,1 0,-3 0,3 0,-4 0,3 0,-3 0,7 1,-7 0,-2-1,0 0,-1 0,-1 1,-1-1,1 1,-1-1,-3 0,1 0,-2 0,1 0,0 0,-1 0,2 0,0 0,-1 0,2 0,-1 0,0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780 232,'1'-1,"-1"1,2 0,-2 0,2 0,-1-1,1 1,0 0,1-1,-1 1,1 0,2 0,-3-1,3 1,-1-1,1 0,-1 1,1 0,-1 0,1-1,-1 1,2 0,-2 0,2 0,-1 0,1 0,5 1,-5-1,1 0,-2 0,8 0,-4 0,-3 0,2 0,-1-1,1 1,-2 0,8-1,-6 1,-2 0,2 0,-4 0,4 0,-2 0,0 0,0 0,0 0,-1 0,0 0,-1 0,1 0,0 0,-2 0,0 0,1 0,-2 1,1-1,-2 0,0 0,0 0,0 0,0 0,-1-1,-1 1,1 0,-1 0,0 0,1 0,0-1,-1 1,0 0,1 0,-1 0,1-1,0 0,0 1,0-1,0 0,1 1,-1-1,0 1,0-1,1 1,-1-1,1 1,-1-1,0 2,0-1,0 1,1-1,-1-1,1 1,-2 0,0 0,1 0,-2 1,-1-1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305 226,'1'-1,"0"0,1 0,0-1,0 2,0-2,0 2,0 0,1-1,1 0,-1 1,5 0,-2 0,-1 0,0 0,2-1,1 1,-2-1,2 1,0-1,0 1,1-1,0 0,-1 1,4 0,-3-1,1 0,0 0,1 1,10-2,-9 2,-1-1,1 0,11 0,-8 0,-5 0,5 0,-4-1,3 2,-3-1,4 0,-4 1,2-1,-1 0,0 1,-1 0,2 0,7 0,-11 0,0 1,-1 0,1 0,-2 0,1-1,-1 2,1-1,-1-1,0 2,-1-2,2 0,-2 1,1 0,-2-1,2 0,-2 0,4 1,-4-1,-2 0,0 0,-1 0,1 0,-1 0,0-1,-2 1,2 0,-2 0,1 0,0 0,-1-1,0 0,0 1,-1-1,0 0,1 1,0-1,0 0,0 0,-1 1,1 0,-1 0,1 0,-1 0,1-1,-1 1,1-1,1 1,0 0,-1 0,1 0,0 0,-1 0,0 0,1 0,0 0,-2 0,1-1,1 1,-1-1,0 1,-1 0,0-1,1 1,-1 0,0 0,-1 1,2-1,-2 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676 336,'0'-2,"0"0,0 1,0 1,2 0,-1-1,0 0,1 0,0 1,0-1,3-3,-3 2,2 1,-1-1,0-1,2 0,-2 2,2-3,-1 2,1-1,-1 1,1-1,-2 1,2-1,-2 1,1 1,-1-1,1 0,-1 0,-2 1,0 1,0 0,0-1,0 1,-1 0,1 0,0 0,-1 0,0 0,-2 1,0-1,1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684 253,'-1'0,"0"0,0 0,0 0,0 1,0 0,-1-1,0 3,0-2,2 0,-1 2,-1-2,2 1,0 0,0 0,0-2,0 2,1 0,1-1,-2-1,2 0,-2 0,1 0,0-1,0 0,0 0,-1-1,1 0,-1 1,0-3,1 1,-1 1,1-1,0 1,0 0,0-1,1 0,-2 1,2-1,0 1,-1 0,0 0,0 1,0 0,-1 0,1 1,0 0,-1 1,0 0,0-1,0 1,1 0,0-1,-1 0,2 0,-1-1,1 0,-1 1,1-1,0 0,-1 1,0-2,1 2,-1 0,0-1,0 1,-1 0,0 0,-3 0,2 0,0 0,-1 0,1 1,-1-1,0 0,1 1,0 0,-1-1,1 1,-1 0,2-1,-2 1,1 0,1 0,0 0,0 1,0 0,0 0,-1-1,1 1,0-1,0 0,0 0,0 0,0 0,0-1,0 1,0 0,0-1,0 1,1 0,-1-1,0 1,0 0,1 0,0-1,-1 1,1-1,-1 1,1-1,0 0,-1-1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698 297,'-4'1,"3"-1,-1 1,2-1,-1 0,0 1,0 0,0 0,0 0,1 0,-1 1,0-1,0 1,0 0,0 0,-1 0,0 1,1-1,-1 1,1 0,0-1,-1 1,1-2,1 1,-1 0,0-2,1 1,0 0,0-1,1 0,0 0,-1 0,1 0,1 0,-1 0,1-1,-1 0,2 1,-1 0,1-2,-1 1,5 0,-4 0,1 0,-1 0,2 0,-2 0,1 0,-1 1,0-1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784 278,'-1'-2,"1"-3,0 4,0 1,0-1,1 1,1 0,0 0,0 1,1-1,-1 0,1 1,0 0,8-1,-8 0,-1 0,1 0,-2 0,0 0,0-1,0 1,-2 0,0 1,-1-1,-1 1,1 0,-2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804 278,'-2'1,"0"0,0-1,1 0,0 0,0 1,1-1,-1 1,1-1,0 1,0 0,0 0,0 1,1 0,-1-1,1 1,0 1,0-1,-1 0,1 2,0-2,-1 1,0 0,1-1,-1 0,0 0,1 0,-1 0,0 0,-1-1,0 0,-1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783 314,'2'-3,"-1"1,0 0,0-1,1 2,0 0,0-1,4 0,-3 1,1 1,-1-1,2 0,-1 1,-1 0,1-1,-1 1,0 0,-1 0,1 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826 309,'-1'1,"2"-1,0 0,1 0,0 0,1-1,-1 1,1-2,-1 2,6-4,-7 3,0 1,0-1,0 0,0 1,-1-1,-2 1,1 0,-1 0,-1 0,1 1,-1 0,1 0,0-1,0 1,1 0,0-1,0 0,1 1,0 0,2 0,-1-1,2 0,0 0,2 0,-2 0,2 0,0 0,0-1,-1 0,2 0,-2 1,1 0,-2-1,1 1,-2 0,1-1,-1 1,-1 0,0 0,0 0,-1 1,0 0,-1-1,-1 0,2 1,-1-1,0 0,1 0,1-1,0 1,2-2,-3 1,2 1,0-2,-1 2,0 0,0 0,-1 0,0 0,-3 1,1 0,0 0,-1-1,0 0,0 0,1 1,-1-1,0 0,1 0,0 0,0 0,0 0,2 1,-2-1,2 0,-1 1,1 0,1 0,0-1,0 0,2 0,-1 0,1 0,-1 0,1 0,-1 0,0-1,1 0,-1 0,-1 1,1-1,-1 1,0-1,0 1,0 0,0-1,-2 2,0-1,1 0,-1 0,1 1,1 0,0-1,1 0,-1 0,2 0,-1-1,2 0,-1 1,0-1,1 0,-1 0,-1 1,1 0,1-1,-2 1,-1 0,0 0,0 1,-1-1,-2 1,2-1,-2 1,1-1,-1 0,1 1,0-1,0 0,0 0,0 0,1 0,0-1,2 1,-1-1,1 0,-1 1,1-1,-2 0,2 0,-2 0,0 0,1-1,-1 1,-1-1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931 284,'-3'-2,"1"2,0-2,0 1,0 0,1 0,0 1,0 0,2 0,0 0,1 0,-1 0,2 0,-1 0,1 0,-1 0,1 0,-2 0,2 0,-1 1,0 0,-1 0,1 0,-2 0,2 1,-2-1,0 1,0 0,0 2,0-2,0 0,-1 0,1-2,-1 2,1-1,0-1,0 1,1-2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960 289,'2'0,"-2"-2,0 1,1 1,-1-1,1 1,0 0,0 0,1 0,0 0,-1 0,0 0,1 0,-1 0,0 0,0 0,0 1,-1 0,1-1,-1 0,0 1,1 0,-1-1,1 1,0 0,0 0,1-1,-1 0,0 0,2 0,-1 0,3 0,-3-1,0-1,0 1,0 0,0-1,0 0,-2 1,2-1,-1 1,0-1,0 2,-1 0,1 0,0 0,-1 0,1 2,0 1,0 0,-1-2,0 2,1-2,0 1,-1 0,2 1,0-2,-1 0,0-1,0 0,-1 0,2 0,-1 0,0 0,0-1,0 0,1 1,-2 0,1-1,0 1,0-1,0 1,-1 0,0-1,1 1,-1 0,0 0,0 1,0 0,1 0,0-1,1 1,0 0,0-1,1 0,-1 0,3 0,-2 0,-1-1,4-1,-5 1,0 1,-1-1,0 1,0 0,-1 0,1 0,-1 1,1 1,0-2,0 1,0 0,1 0,0 0,-1-1,2 1,-1-1,1 0,0 0,-1 0,1 0,0-1,1-1,-3 2,2-1,-2 0,0 1,1-1,-1 0,-1 1,1 1,0 0,0-1,0 2,0-2,0 2,0-1,1-1,-1 1,2-1,-2 1,1-1,0 0,-1 0,1 0,0 0,0-1,0 1,-1 1,0-1,0 1,0 1,0-1,-1 0,0 0,1 0,-1 0,1 1,-1-2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398 637,'0'-1,"0"0,0 1,1 0,0 0,-1 0,1 0,0 1,2 0,0 2,-1-2,0 0,0-1,0 1,0 0,0-1,1 0,0 0,0 0,4-2,-5 1,2 0,-1 0,0-1,0 1,0 0,0 0,0-1,-1 0,0 1,-1-1,1 0,-1 0,0 0,0 0,-1 0,0 0,0 0,-2 0,1 1,-1-1,-2-1,2 1,-1 2,0-2,-2 2,2-1,-1 1,-2 0,2 0,-3 1,2 0,-1 1,0 0,1 0,-1 1,0-1,1 0,1 1,0-1,1 1,1-1,-1 0,2-1,0 1,0-1,1 0,0 1,1-1,0 0,1 0,1-1,1 1,-1 0,2-1,-1 0,2 0,-2 0,1 0,-1 0,9 1,-10-1,1 0,-2 0,1 1,-2-1,1 1,-1-1,0 0,-1 0,0 1,0 0,-1-1,0 0,-1 1,1-1,-1 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319 600,'0'-2,"0"0,1 2,0-1,-1 0,1 0,1 1,-2 0,2 0,-1 0,1 0,-2 0,2 0,-2 0,2 0,-1 0,0 1,0 0,-1-1,1 1,0-1,0 2,-1-2,0 2,0-1,0 0,-2 0,1 1,-1-1,0 0,-1 0,1 0,-1 0,2-1,-2 1,2-1,-1 0,1 0,0 0,0 0,1-1,1 1,0 0,1 0,1 0,0 0,0 0,1 1,-1-1,0 1,1 0,-1 1,-1-1,0 1,1 0,-2 0,0-1,-1 1,0-1,0 1,0-1,-2 0,-1 0,0 0,-1-1,-1 1,0 0,1-1,-2 1,2-1,-2 0,2 0,1 0,0 0,0-1,1 1,1-1,-1 0,2 1,-1 0,0-1,2 0,0 0,1 0,0 0,0 0,1 0,-1 0,1 0,-1 1,1-1,-1 1,1-1,-2 1,1-1,0 1,-1 0,0 0,-1 0,1 0,0 0,-1 1,-1-1,0 0,1 0,-1 0,0 0,1 0,-1 0,0 0,0 0,1 0,-1 0,0 0,1 0,-2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750 411,'-1'0,"1"-2,0 1,-1 1,1 1,0-1,0 2,-1 0,1 2,-3 2,3-5,-1 0,0 0,1-1,0 1,0 0,0-1,2 0,-1 0,1 0,0 0,0 0,2 0,-2 0,0 1,0-1,-1 1,1 0,-1-1,0 0,-1 0,1 1,-2-2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706 247,'2'-2,"0"0,-1 1,1 0,-2 0,2 0,-2 0,1 1,0 0,0 0,-1 1,0 0,0 0,1 0,-1 0,0 1,1-1,-1 2,0-1,0-1,0 0,-1-1,0 1,1 0,-3-1,3 0,-2 0,1 0,-1 0,2 0,-2-2,1 2,0-2,0 1,1-1,-1 1,1 0,-1 0,1 0,0 0,0 1,-1 0,0 0,1 1,0 0,0 0,-1 1,1 0,0-1,0 0,1 0,-1-1,1 1,0 0,-1-1,2 0,-2 0,1 0,0 0,0 0,-1-1,0 0,1 1,-1 0,-1 0,0 0,0 2,0-2,-1 1,0 1,-1 0,1 1,1-2,-1 0,2 1,-1-1,0 0,1 0,0 0,0 0,0 0,0 0,0-1,1 1,0-1,-1 0,1 0,0 0,0 0,0 1,0-1,-1 0,1 1,-1-1,1 0,0 1,-1 0,0 0,1-1,-1 1,1 0,-1-1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762 423,'-1'-1,"1"0,-1-1,0 1,1 0,0 0,0 1,-1 0,1 1,0 0,1 0,-1 1,0-1,0 1,-1 3,0 1,0-3,1-1,0 1,0-1,-1 1,1-1,0 1,0-1,0 0,0 1,0-2,0 1,0 0,1-2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632 614,'-1'-3,"0"0,0 3,0 0,1 0,-1 0,1 0,0 1,-1 0,1 0,-1 1,0-2,0 2,0-1,0 1,0-1,0 0,0 0,1 0,0 0,0-1,0 1,1-1,1 0,0 0,4-1,-2 0,-2 0,2 0,-2 1,2-1,-2 0,1 0,-1 0,0 0,0 1,-1-1,1 0,-2 1,1-1,-1 0,0 1,0-1,-3 0,1 0,1 1,-1 0,0 0,0 0,0 0,1 0,-1 0,1 0,0 0,0 0,0 1,1 0,0 2,0-1,0 1,0 2,1 0,-1 0,2 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637 613,'0'-1,"-1"0,0 1,1-1,-1 0,1 0,-1 1,1 0,0 0,0 2,0-1,1 1,0 0,0 1,0-2,1 2,-1 0,0 0,0-1,1 1,-1-1,-1 1,1-1,0 3,-1-3,0 0,0-1,0 1,1-1,-1 0,0 0,0 0,0 0,0-2,0-1,0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548,'-1'-1,"0"-1,1 0,0 1,-1 1,0-1,0 0,0 1,0 0,0 0,0 1,0 0,1-1,-2 0,2 1,-2 0,1 0,-2 1,1-2,0 2,0-1,1 0,-2 0,2 1,-2 0,1-1,-3 4,2-3,2 0,-2 0,2 0,0 0,-1 0,1 1,-1 1,1-2,0 0,0 0,1 1,-1-1,0 1,1 0,0-1,0 1,-1 0,1 0,0 1,0-2,0 1,1 1,0-1,0-1,1 1,-1 0,1-1,0 0,0 1,0-1,1 0,-1-1,0 1,1-1,0 0,5 2,-6-3,1 0,0 0,-1 0,1-1,0-1,2 0,-2 0,-2 1,2-1,-1-1,0 0,0 0,0 0,-1 0,1-1,-1-1,0 2,1-1,-1-1,-1 2,1-2,0 0,-1-4,0 6,0-1,-1-1,0 2,1-1,-2 1,1-1,-1 1,0 0,-2-2,2 2,-2 1,1 0,-1 0,1 1,-1-1,1 2,-2 0,2 0,-1 0,1 0,1 0,-1 2,1-1,0 0,0 1,1-1,0 4,0-3,1-1,0 1,0 1,1 0,-1 0,1-2,-1 4,1-3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610 394,'0'-2,"0"1,-1 0,1 0,-1 1,1 0,0-1,-1 1,0 0,0 1,-1-1,1 1,0 0,-1 0,-1 1,1-1,-1 0,1 1,1-1,-2 1,2-1,-2 1,1 0,0 0,0-1,1 1,-1 0,0-1,1 1,-1 0,1-1,0 1,0-1,-1 1,2-1,-2 1,2-1,-2 1,1-1,1 1,-2 0,2-1,-1 1,-1 2,2-2,-1 0,1 1,0-1,-1 1,1-1,0 1,0 0,0 0,0-1,0 1,0 3,0-3,0 0,0-1,-1 4,1-3,-1 0,1-1,0 1,0-1,-1 1,1-1,0 1,0 0,0 0,0-1,0 1,0 0,1 0,-1-1,0 1,1 0,0 0,-1 0,1 0,0-1,-1 2,1-1,0-1,0 1,-1 0,1-1,0 1,-1-1,1 0,1 1,-2-2,1 2,0-2,0 1,0 1,0-1,1 0,-1 0,1-1,-1 1,0 0,1 0,0-1,0 1,-1-1,4 2,-3-1,-1-2,1 2,0-2,1 1,-1 0,1 0,-2-1,3 1,-2 0,0-1,1 0,-1 0,0 0,0 0,1 0,-1 0,0 0,0 0,1 0,0 0,-1-1,1 1,0-1,-1 1,1-1,-1-1,1 2,-1-1,0 0,1-1,-1 1,0-1,0-1,-1 2,2-2,-2 1,2-2,-2 2,0 0,0-1,0 1,0 0,-1-1,3-2,-2 3,0-1,1 1,-1-1,1 0,-1 0,0 0,1 0,1-4,-2 5,0-1,0-1,0 2,0-2,-1 2,1-1,-1 0,1-3,0 3,-1 0,0 0,0-3,0 4,0-2,0 1,1 0,-1 0,1-1,-1 1,0 0,1-1,0 1,-1 0,0-1,1 2,0-5,-1 4,0 0,0-1,0 1,0 0,0 0,-2-3,1 2,0 2,0-2,0 2,-1-2,1 2,-2-4,1 3,1 1,-1 0,0-1,1 2,0-1,-1 0,1 0,-1 0,1 1,-1-1,0 1,0-1,1 1,0 0,-2 0,2 0,-1 0,0 0,0 0,0 1,1 0,-1 0,1 0,-1 0,0-1,1 1,0 0,-1 0,-2 0,2 1,0-1,1 0,-1 0,0 0,1 0,0 1,-2-1,1 1,1 0,-1-1,0 0,0 1,0 0,0 0,1 0,-2 0,1 1,0-1,0 0,0 2,0-1,0 0,0 0,-1 1,1-1,0 0,0 0,0 1,0-1,0 0,0 1,0-1,1 0,-1 1,1 0,-1 0,1 0,0 0,-1-1,1 2,-1-2,1 2,0-2,-1 2,1-1,-1 2,1-1,-1-1,2 0,-2 0,2-1,-1 1,-1 4,2-5,-1 1,0 0,1 0,-1 5,1-5,0 3,0-3,0 0,1-1,-1 1,0 0,0 0,0 0,1 0,-1-1,0 2,1-1,-1 0,0-1,0 1,1 0,0-1,0 1,-1-1,1 1,0-1,-1 0,1 0,0 1,-1-2,1 1,-1 0,1 0,0 3,0-3,0-1,0 1,0-1,0 0,-1 1,3 1,-1-1,0 0,1 0,-1 0,2 0,0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633 365,'-1'-1,"0"-1,1 1,-1 0,1 1,0 0,-1 0,0 0,1 0,-3 1,2 0,0 1,-2 0,1 0,0 1,0-1,-2 2,2 0,0-1,0 0,1-1,-1 2,0-1,0 1,-1 4,0-5,1 2,1 0,-1 0,0-1,0 1,1-1,-1 2,0 2,1-4,0 1,0-1,1 0,0-1,-1 2,1-1,0-1,0 1,0 0,0-1,1 2,-1 0,1-1,0 0,0 1,-1-1,1 1,0 0,0 0,0-1,0 2,0-1,0 1,0-2,1 1,-2-1,3 5,-1-4,0-2,0 1,-1-2,1 1,0-1,0 0,1 0,-2 0,1-1,0 0,0 0,0 1,-1-1,1 0,-1 1,0-2,2 4,-3-3,2 1,-2-1,2 1,-1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703 473,'0'-1,"0"0,1 0,-1 1,0-1,0 0,0 0,0 1,0-1,0 0,0 1,1-1,-1 0,0 0,0 1,1-1,-1 0,1 1,0-1,-1 0,0 0,1 1,0-1,-1 0,0 1,1 0,1-1,0-1,-1 2,1-1,0 0,-1 1,1-1,0 0,0 0,1-1,-1 1,1 0,-1 0,1-1,0 0,-1 1,1-1,0 1,0 0,-1-1,3-1,-2 2,0 0,1-1,-1 1,1-1,-1 1,5-2,-4 2,0-1,-1 1,2 0,-2 0,1 1,0-2,0 2,4-3,0 1,-3 2,0-2,0 1,0 0,0 0,1 0,6-1,-6 2,0-1,0 0,0 1,0 0,0 0,1 0,-2 0,2 0,-2 0,2 0,-2 0,2 0,-2 1,1 0,0-1,0 0,0 1,4 1,-5-2,-1 1,1 0,-1 0,0 0,1 0,2 1,-3 0,-1-1,1 1,0-1,0 1,3 2,-4-2,0 0,0 0,0 1,0-2,-1 2,0-1,1 1,-1 0,-1-1,1 0,1 3,-1-2,-1-1,1 0,-2 0,2 1,-2-1,2 1,-2-1,1 1,0-1,0 0,-1 1,1-1,-1 1,1-1,-1 1,0-1,0 0,0 1,0-1,-1 1,0-1,1 0,-1 0,-1 0,1 0,-1 1,0-2,1 1,0-1,0 0,0 0,0 0,-1 1,2-2,-1 2,0-1,1 0,-1 0,1 1,-2-1,2 0,-1 2,0-2,1 0,-3 3,1-1,0-2,1 1,0-1,0 0,-1-1,2 1,-2 0,1-1,0 1,0-1,0 0,0 1,0 0,0-1,0 0,0 1,0 0,1 0,-2-1,1 1,1-1,0 1,-1-1,0 1,1-2,0 1,2-1,-2 0,1 0,0-1,0 1,-1 0,1 0,0 0,-1 0,0 1,0-1,1 0,-1 1,0-1,0 0,0 0,-1 1,1 1,0 0,0 0,-1-1,0 1,1 0,-1 1,-1-1,2 0,-2 0,-1 3,2-2,0-1,0 1,0-1,0 1,1-2,0 2,0-1,0-1,-1 0,1 1,1-1,-1-1,0 1,1-2,0 1,0 0,-1 0,2 0,-2-1,1 2,0-2,0 2,-1-2,2 1,-1 0,0 0,0 0,1 0,-1 1,0-1,1 0,-1 0,0 1,0-1,-1 1,1 0,0-1,0 1,-1 1,0 0,0-1,-1 1,0 0,0 0,1-1,-1 1,0 0,0-1,0 0,0 0,1 0,-1 1,0-1,1 0,0-1,-1 1,1-1,0 0,0 0,1-3,-1 3,1-1,1-2,0 1,-1 1,0-1,2 1,-2-1,0 1,0 0,1 0,-2 0,0 1,1 0,-1 0,0 0,1 0,-2 1,0 0,1 1,0-1,-2 2,1-1,0 1,0-1,0 1,0 0,0 0,-1 1,1-1,-1 1,0 0,1 0,0 0,-1 0,0 0,1 0,-2 1,2-2,0 0,0 0,-1 1,1-1,0-1,1 0,0 0,-1-1,1 0,0 1,0 0,0-2,1 1,-1-1,0 1,1 0,0-1,0 0,1 1,0-1,3-2,-1 2,-1 0,1-1,-1 1,0 0,0 1,0-1,-1 0,0 1,0 0,0 0,-1 0,1-1,-1 1,0 0,0 0,-1 0,1 0,-2 0,1-1,-1 1,0 0,0-1,1 1,-1 0,1 1,0 0,0 0,0-1,-1 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513,'0'-1,"0"-1,0 1,0 2,0 0,0 1,0-1,0 1,0-1,-1 1,0 0,0 1,-1-1,-1 1,1 0,-1 0,2 0,-2 0,0 0,1 0,0 0,0 1,1-2,-2 1,2 0,-1 1,1-2,1-1,0 0,-1 0,1 0,0 0,0 0,1-1,-1 0,1 0,0 0,0-2,-1 2,1 0,-1-1,1 0,0 0,0 1,-1 0,1-1,0 0,-1 1,2 0,-1-1,2 0,1 0,-1 1,1-1,-2 0,1 1,-1 0,1-1,-1 0,1 1,-2 0,1-1,0 1,0 0,-2 0,2 0,-1-1,-1 1,1 0,-1-1,-1 1,1 0,-1 0,0 1,0-1,1 1,-1-1,0 0,0 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665 385,'0'-1,"0"0,0 0,-1 1,1-1,0-1,0 2,-1 0,1-1,0 0,0 1,0-1,-1 0,1 1,0-1,0 0,-1 0,1 1,-1 0,0-1,1 1,-2 0,2 0,-2 0,1 0,-1 1,1-1,0 0,-1 1,0 0,1 0,-2-1,2 1,-2 0,2-1,-2 0,1 1,0 0,-1-1,1 1,0 0,-1 0,1-1,-3 2,2-1,0 1,1-1,0 0,-1 1,1 0,-1-1,0 1,1 0,1-1,-1 1,-1 0,2 0,0-1,-3 4,2-3,0 1,0-1,0 1,0 0,-1 1,1-1,0 0,-3 5,2-5,1 2,0-2,0 1,0 0,1 0,0-1,1 1,-2 3,2-3,0-1,0 0,0 0,0 1,0-1,2 4,-2 1,1-4,0-1,-1 1,1-1,0 1,0-1,1 1,-2-1,2 0,0 0,0 1,-1-2,2 1,-2-1,2 2,-2-2,1 2,3 1,-3-2,0-1,0 0,0 2,0-2,0 1,1-1,-1 1,0-1,0 0,0 0,0 0,0 0,0-1,0 1,1-1,-1 1,1-1,-1 0,0 0,0 0,1 0,-1 0,0 0,0 0,1 0,-2-1,2 1,-1-1,0 1,0-1,1 1,-2-1,1 0,0 0,1 0,-1 0,0 0,0-1,0 0,4-1,-3 1,-2-1,3-1,-2 1,-1 1,0-1,1 0,-1-1,1 1,-1-2,1 2,-1-2,0 1,0-1,0 1,0-1,0 1,0 0,0 0,0 0,-1 0,1 0,0 0,0 0,-1 1,1-2,0 2,0-2,0 1,0-1,-1 1,2-5,-1 4,0 0,-1 0,2 0,-1-1,0 1,0 0,0 0,0 0,0 0,0 0,0 1,-1-1,1 1,-1-1,0 2,1-2,-1 1,0 0,0 0,0 0,0 1,0-2,0 2,0-1,0 0,-2-6,2 6,-1 0,0 0,0 0,-1 1,1-1,0 1,-3-3,2 2,1 1,-2 0,1-1,1 2,-1 0,0-2,-2 1,3 1,-1 0,-1 0,1 0,0 0,-1 1,1 0,-1-1,1 0,-2 1,0 0,0-1,1 0,0 0,-1 1,0-1,0 0,0 1,1-1,0 0,0 0,0 1,1 0,-1 0,2 0,-1 0,0 2,2 0,-1 0,0 2,1-2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693 636,'0'-1,"1"-2,-1 2,1 0,0 1,-1-2,1 1,0 0,0-2,1 3,-2-2,2 1,-2 1,2-1,0 0,0 1,-1 0,2-1,-1 1,1 0,-1 0,0-1,0 1,0 0,0 0,0 0,-1 0,2 0,-2-1,-1 1,0 0,0-1,0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705 260,'1'-1,"0"1,-1 2,0 0,0 0,0 1,1-1,-1 3,0-2,0-1,0 0,0 0,0 0,0-1,-1-1,1 1,-1-1,0 0,1-1,-1 1,1-1,-1 0,1-1,0 1,0-1,0 1,0-1,0 0,1 0,0 1,0-1,0 2,0-1,0 0,0 1,1 0,0-1,-1 1,1 0,0-1,0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715 620,'-2'1,"-1"0,1 0,0 0,-1 2,1-2,2 1,-2 0,2-1,-1 1,1-1,0 0,0 1,1-1,0 0,0 0,-1 1,1-1,0 0,1 0,-1 0,1 0,-1-1,1 1,0 0,0-1,0 0,0 0,0-1,0-1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733 641,'2'-1,"-2"-1,1 1,-1 1,-1 0,0 0,0 0,0 3,-1-2,0 1,0 0,-1 0,0 1,1-1,-1 0,0 1,1-2,-2 1,-1 0,3-1,0 0,1-1,0 0,0 0,1 1,1-1,1 1,0-1,1 0,0 0,1-1,0 0,-1 1,0-1,0 0,0 0,0-1,-1 2,0-2,0 2,-1-2,1 1,-2-1,0 0,0 1,0-1,0 0,-1 1,0-1,-1 0,1 1,-1-1,0 1,1 0,-1 0,0 0,0 0,1 1,0 0,0 0,1 0,-1 0,0 0,0 2,1 0,0 0,0 0,0 3,0-2,0 2,0-1,0 2,0-1,-1 12,1-11,-1 3,1-4,0 0,0-2,0 1,0 1,0-2,0-1,0-1,0 1,0-1,0 0,0-1,1 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727 649,'1'-2,"-1"1,3 0,-2 1,1-1,0 0,-1 0,1 1,0-1,0 0,-1 1,2-2,-1 1,0 1,-1-1,0 0,0 1,-1 0,1 0,-2 0,0 0,-2 0,2 0,-1 0,1 0,-1 0,2 0,-1 0,0 1,1 0,0-1,0 1,0 1,0 0,1-1,0 1,-1 0,0 0,1 1,0-1,0 1,-1 0,0-1,1 0,-1 1,1-2,-1 0,0 0,0 0,0-1,0 1,0-2,-1 0,1-1,0 1,1-2,-1 1,3-3,-1 2,0 0,1-1,-1 1,1-1,-1 1,0-1,-1 1,1 1,-1-1,0 2,-1-1,0 0,0 2,0-1,0 0,0 1,-1 0,0 0,1 0,-2 0,2 0,-3 0,3 1,-2 0,1 0,-1 1,2-2,-2 1,2 0,0-1,0 1,0 0,0 0,0-1,1 2,0-2,2 0,-2 1,1 0,0-1,1 0,-2 1,2 0,-1 0,2 1,-3-2,1 2,-1-1,0 0,0 0,0 1,0-1,-1 2,0-2,0 2,0-2,-1 0,0 2,0-1,0-1,-1 1,1 0,-1 0,0-1,0 1,1-1,-1 0,1 0,0 0,0-1,0 1,0-1,1 0,-1-1,1 0,-1-1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773 642,'2'0,"-6"-1,4 0,-2 1,1 0,-1 0,2 0,-2 1,2 0,-1 0,1 0,0 0,0-1,0 1,0 0,1-1,0 0,0 0,0 0,1 0,-2 0,2 0,-2 0,1 0,0 1,-1 0,-1 0,0 0,0 0,0 1,0-2,-1 2,2-1,-1 0,1 0,-1-1,1 0,0 1,2-1,-1-1,1 1,2-3,-1 1,-1 0,2-1,2-2,-4 3,0-1,0 1,0 0,0-1,-1 1,0 1,-1 0,0-1,0 1,0 1,0-1,0 0,-1 1,0 0,0 1,0-1,0 1,0 0,0 1,0-2,0 2,0-1,1 0,0 0,-1 1,1-1,0 0,0-1,0 2,1-1,1 0,-1-1,-1 0,2 0,-2 0,1 0,1 0,-2 0,0-1,1 1,0 0,-1 0,-1 0,0 0,1 0,-1 2,1-2,-1 2,1-1,-1 0,1 0,0 1,0 0,0-1,0 1,1-1,-1 1,1-2,-1 2,1-2,-1 1,0 0,0-1,0-1,0 0,1 0,-1 0,1-1,-1 0,2 0,-1 0,0 0,1 0,-1-1,2 1,-1 0,1 0,1-2,-1 2,-1 0,1-1,-1 1,1-2,-1 2,0 0,-1-1,0-1,-1 3,-1 0,1-1,-2 1,0 1,0 0,0 0,-1 0,0 0,0 0,0 2,1-1,-1 0,1 1,0 0,0 0,1-1,0 0,0 2,1-1,0-1,0 1,0 0,0 0,1-1,2 3,-2-3,1 0,0 0,0 0,0-1,0 1,0-1,0 0,0 0,-2 0,2 0,-1 0,-2 0,-3 2,3-1,-1 1,0-1,-1 1,-1 2,-1 3,4-5,0 1,0-2,1 0,0 0,1-1,0 1,0-1,0 0,0-1,2 0,-2 0,1-1,0 0,0 0,-1 0,1-1,0 1,-2-1,2 0,-2 1,0 1,1-2,-1 2,0 0,-1 0,1 0,-1 1,0 0,1 1,0 0,1 1,-1-2,1 2,0-1,0-1,0 2,0-2,0 1,1 0,-1 0,0-1,0 1,1 0,-1-1,-1 0,0 1,1 0,-1 0,0 0,-1 0,-1 1,0 0,1-1,-2 1,2-1,-1 1,0-1,0 1,1-1,0-1,1 1,1-1,0 0,1-1,-1-1,1 2,0-2,1 1,-2 0,1 0,0-1,-1 2,0-1,0 1,0 0,-1 0,1 0,-2 1,1-1,-2 1,0 0,0 0,0 1,-1-1,0 0,0 0,1 0,-1 0,1-1,0 0,-1 0,2 0,0 0,1-1,0 0,1 0,0 1,2-1,-2 0,2 0,-1 0,0 0,0 1,0 0,0 0,0 0,-1 0,0 0,0 1,0 0,-1 1,0-1,0 1,-1-1,-1 0,0 0,-3 2,2-2,1 0,-2 0,2 0,-2-1,1 1,1-1,0 1,-1 0,2-1,-1 0,1 0,1 1,-1-1,1 1,3-1,-1 0,1 0,1 0,2-1,-1 0,2 0,-2-1,2 1,-1 0,4-1,-6 1,0 1,-1 0,-1 0,0 0,0 0,-2 0,0 1,0 0,-2 0,-1 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857 685,'-1'-2,"1"3,0 1,-1-2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187 247,'1'0,"-1"0,2 1,-1-1,1 1,1 1,-1-2,3 2,-2-1,1 0,6 2,-4-1,-1-1,1 1,-1-2,3 2,-2-2,2 1,-2-1,1 0,-1 0,9-1,-8 0,0 0,0-1,1 0,0 0,-1-1,0 1,1-1,4-2,-5 2,-2 0,0 0,0-1,-1 2,-1-1,1-2,-2 3,1-3,-2 1,0 0,1 0,-1-3,-1 3,1-2,-1 0,0 0,0 0,0-2,-1 2,0-1,0 0,-3-6,1 4,0 4,0-2,-1 2,-1-1,2 2,-3-2,2 2,-3-1,2 2,-2-1,1 1,-8-2,7 2,-1 2,1-1,0 1,-3 0,3 0,-2 1,0 0,1 1,0 0,-2 1,3-1,-1 1,0 1,1-1,1 1,-3 1,-3 3,7-4,-1 2,3-2,-2 3,1-3,1 3,0-1,1 0,0 1,0-1,2 1,0 0,0 1,0-2,0 2,1-1,0-1,1 2,0-1,0-1,1 1,0-1,0-1,0 1,1 0,-1-1,2 0,-2 0,6 2,-5-3,1 0,-1-1,1 1,0-1,1 0,0 0,0 0,1-1,1 0,-2-1,2 1,0-1,-1 0,2 0,-2 0,-1-1,2 1,-2-2,1 2,-2-2,1 1,-2-1,1 1,-2-1,1 0,-1 1,-1-1,-1 2,1-2,-1 1,0 0,-1-1,1 1,0 1,-1-1,0 0,0 1,1 0,-1-1,-1 1,1-1,0 0,0 1,0-1,0 0,1-1,-1 2,0-1,0 0,1 0,0 1,-1-1,1 1,0 0,-1 0,1 0,0 0,0 0,-1 0,1 0,0 0,-1 0,1 0,0 0,0 0,0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890 589,'-2'-5,"23"14,-6-4,-11-4,-1 1,7 1,0 1,0 1,-3-3,-1 1,0-1,1 1,0-1,-2 0,3 0,-3 0,2 0,-2 0,1 0,-2-1,2 1,-3-1,5 1,-4 0,-2-2,1 2,-2-2,1 1,-1 0,0-1,0 0,0 0,-1 1,0-2,-1 0,1 0,-1-1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895 579,'-1'-5,"0"4,0 1,1-1,1 3,1 0,-2 0,2-1,-2 1,3 1,-3-1,2 0,-1-1,1 3,-1-1,0-3,-1 2,1-1,0 1,-1-2,0 2,1-2,0 0,-1 1,1-1,-1 0,1 1,0-1,-1 0,0-1,1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906 589,'0'-1,"0"-1,0 0,0 2,0-1,0 0,0 0,1 1,0 0,1 0,1 1,1 1,-1-1,2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264 334,'-3'-2,"3"1,-2 1,2 0,-1 0,0 2,0 0,-1 0,0 2,1-1,-2 1,0 0,1-1,0 1,-2 2,2-4,1 0,1-1,0 0,0 0,0-1,1 0,1 0,0 0,0 0,0 0,1-1,0 0,1 1,-1-2,0 1,0 0,0 0,0 0,0 0,-1 0,0-1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736 253,'-1'0,"0"-1,0 1,0 0,0 0,0 1,-1 4,2-3,0 1,0-1,0 0,1-1,0 1,-1-1,1 0,0 0,0 0,1 0,-2-1,1 0,0 0,1 0,-1 0,0-1,0-1,0 2,0-1,0 0,-1 0,1 0,-1 0,0-1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273 352,'-2'-1,"1"0,-1 1,1 0,-2 0,2 0,0 1,0 0,1 0,-1 1,0 1,1 1,0 4,0-5,0 5,0-5,1 2,0-3,2 2,-2-3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284 360,'-1'-3,"1"1,2 2,-2 1,2 1,-1-2,1 2,0 0,0-1,0 1,0 0,1 1,-2-1,2-1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312 353,'-2'-1,"0"-3,1 2,0 1,1 1,-1 0,1 0,-1 2,1 0,-1 1,0 0,0 0,0 1,0-1,0 1,0-2,0 1,-1-2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313 345,'1'-2,"0"2,0 1,0 0,-1 1,0 0,1 0,0 1,0-1,1 1,-1 0,0 0,2-1,-2 1,0-2,0 0,0-1,-1 1,1-1,0 0,0-1,-1 0,0-1,1-1,0 0,-1 0,1 0,0-1,0 1,-1-1,0 1,1 1,-1 1,0-1,0 1,0 0,-1 1,-1 3,1-1,1 1,-2 0,1 0,-1 1,2 0,-1 0,1-1,0 0,0 0,0 0,1-1,0 0,1 0,0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354 344,'0'-1,"0"-3,0 3,1 2,0 0,-1 2,1-1,0 3,1-2,0 2,-1-1,1 1,-1-1,1 0,-1-1,3 3,-4-5,2 0,-2-1,1-1,-1 0,1-1,0 0,-1 0,0 0,1-1,0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383 351,'0'-1,"-1"0,0 0,0 1,-1 0,0 0,-7 5,5-2,0 0,-4 4,5-4,1-1,0 0,0 0,1-2,1 1,0-2,2 0,0-2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378 342,'2'-2,"1"0,-1 2,1-2,-1 2,0 0,0-1,-1 1,1 0,-1 1,1 0,-1 0,0 0,-1 1,0 0,0 1,0-1,0 0,-2 1,1-1,-1 1,0-2,-1 1,1-1,-1 0,1 0,1-1,0 0,-1 0,1 0,4 0,-2-1,5 1,-2 0,-1 1,1 0,-1 0,0 1,-1 0,0 0,-1 1,-1 1,-2-1,1-1,-4 1,3-2,-2 1,0 0,0-2,0 1,0-1,1 1,-1-1,1 0,-1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207 416,'-1'0,"0"-1,1 0,2 2,-1 0,1 0,0 0,1 1,1-1,-1 1,2 0,0 0,-1-1,1 1,0-1,0 0,1 0,0-1,-1 0,3 0,-2 0,2 0,0-1,-1 0,0-1,3 0,-1 0,0-1,-1 0,2 0,-2 1,2-1,-2 1,0-1,0-1,-1 1,-2 0,2-1,-3 1,4-7,-6 6,1-1,-2-3,0 4,-1-3,-1 1,-1 1,0-1,-3 0,1 1,-1 0,0 1,-2-1,1 1,-3 1,3 0,-2 1,-2 2,0-1,1 1,-4 1,5-1,-3 2,-1 0,2 0,0 1,-11 2,11-1,1-1,1 0,3 0,-2 1,4-1,-1 4,4-1,0-1,1 2,1-1,1 2,0-1,2 0,0-1,3 1,-2-3,2 1,1-1,0-1,-2-1,4 0,-4 0,5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235 415,'2'-1,"-1"0,1 0,0 0,0 1,0-1,1 1,-1 0,2 0,-1 0,0 0,2 0,-2 0,1 0,11 1,-9-1,0 0,-1 0,2 0,0 0,15 0,-15 0,2 0,-2-1,7 0,-7 0,-1 1,2-1,-3 1,1-1,-1 1,0 0,-1 0,1 0,-2 0,1 0,-2 0,1 0,-1 0,1 1,-1-1,0 1,-2-1,2 0,-1 1,-1-1,1 0,-2 0,0 0,0-1,-1 1,0-1,1 0,-1 1,1 0,0 0,0 0,0-1,0 1,0-1,1 1,-1 0,2 0,-2 0,0 0,1-1,0 0,0 0,0 1,-1 0,0 0,1-1,0 2,0-1,-1 0,1 1,0 0,1-1,0 0,-1 1,0 0,0 0,0 0,0 1,-1-2,0 2,1-1,-2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518,'-1'-1,"1"2,0 0,0 1,0 0,1 0,1 4,-2-4,1 0,1-1,-2 1,1 0,0-1,0 0,0 2,0-1,0-2,-1 2,1-1,-1-1,0 2,0-2,0 1,0 0,0 0,-1-1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719 243,'-1'-2,"0"2,0 0,2 0,0 0,0 1,0-1,-1 0,2 1,-1-1,0 0,4 0,-4-1,1 1,0-1,0 1,0 0,-1 0,1 0,0 0,-1 0,0 0,0 0,0 3,-1-1,0 0,-1 1,0 0,-1 1,-1-2,1 1,-1 0,0 1,1-2,-1 1,1-1,-1 0,2-1,0 0,0 0,0-1,1 0,0 0,1 0,0 0,0-1,1 0,0 1,0-1,0-1,1 2,0-1,-1 0,0 0,1 1,0-1,0 0,-1 1,0-1,0 1,-1-1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725 263,'-2'0,"1"0,1 0,-1-1,1 0,0 0,1 1,0 0,1 0,0-1,0 1,1 0,-1-1,1 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523,'0'-3,"2"-1,0 2,-1 1,-1 0,1 1,0 0,0 0,0 1,1-1,0 1,1 3,-1-2,0-1,-1 1,1 0,-1 1,0-2,2 1,-2 0,0 0,1-1,-1 1,1-1,-1 0,1 1,-1-1,0 0,0 0,1-1,-2 1,1 0,0-1,-1 0,0 0,-1 0,0 0,0 0,-1 0,1 0,0 0,-1 0,0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523,'-1'-1,"1"1,-1 0,0 0,1 1,-2-1,1 2,-1-1,0 1,-3 0,1 0,2-1,-2 1,2-1,0 1,0-1,0 0,0-1,1 2,0-2,1 1,0 0,0 0,2-1,0 0,-1 0,2 0,-1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511,'1'-3,"1"1,-1-1,1 2,-1 1,0-1,0 1,1 0,0 0,0 0,-1 0,1 1,-1 0,1-1,0 2,-1-1,-1 1,1 0,0 0,-1 1,0-1,0 0,0 0,-2 0,2 0,-2-1,0 1,0-2,0 1,0 0,0-1,0 1,1-1,-1 0,2 0,-1 0,0 0,2 0,0 0,1 1,2-1,-2 1,2 0,-2 0,1-1,-2 2,0-1,0 1,0-1,-1 1,0 0,0-1,0 0,-2 1,1-1,-1 0,0 0,0 0,-1-1,1 1,-1-1,1 0,-1 0,1 0,0 0,1 0,-1 0,1 0,0 0,1 0,-1 1,0-1,1 2,0-1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 523,'0'-2,"1"1,-1-1,0 2,0 1,0 0,0 0,0 1,0-1,0 1,0 1,0-2,0 3,-1-2,1 1,-1-1,1 1,0-1,0 1,0-1,0 1,0-1,0 0,1-1,0 2,-1-2,0 1,0-1,2 1,-2-1,0-1,2 0,-1 0,-1-1,0 0,0-2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538,'0'-3,"0"2,1 0,-1-1,1 1,-1 0,1 0,0 1,-1 0,1 0,0 0,0 0,1 0,-1 2,0-2,2 3,-2-1,0 1,1-1,-1 0,1 0,-1-1,1 1,0 0,1 1,-3-1,2-1,-2-1,1 1,0 0,-1-1,1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1115 534,'-1'0,"0"-1,0 1,0 0,-1 0,-2 1,2 1,0 1,0 0,-1 0,0 0,1 1,0-1,0 1,-1-1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583,'0'-1,"0"0,1 0,0 1,0 0,0 0,1-1,0 1,0 0,0 0,1 0,0 0,1 0,0 0,5 0,2 0,-5 0,0 0,2-1,-3 1,3 0,-2 0,9-1,-8 1,-1 0,2 1,-2-1,0 1,0-1,-1 0,0 0,1 0,-2 1,0-1,1 0,-3 0,1 0,0 0,-1 0,0 0,-2 0,1 0,0 0,-1-1,-2 1,1-1,0 1,0 0,1 0,-1-1,2 1,-1 1,-1 0,0-1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950 487,'-1'-1,"0"0,1 1,-1 0,0 0,0 0,-1 1,0 0,0-1,0 1,-1 0,1 0,-1 0,0-1,0 2,-1-1,2 0,-2 0,1 1,-1-1,2 1,-2 0,1 0,0 0,0 0,0 2,0-1,-2 4,2-2,1-2,0 2,0-1,1 1,-1 0,2 0,-1 12,1-14,1 1,0-2,0 3,1-2,-1 0,2 1,1 2,-1-2,0-2,1 2,-2-1,3 0,-2 0,1 1,4 2,-4-4,2 1,-2 0,1 0,0-2,0 1,1 0,0 0,-1 0,1-1,-1 1,1-2,0 1,0 0,-1-1,2 1,-2-1,1 0,5-1,-7 1,2-2,-2 2,1-2,0 2,-1-2,0 1,0-1,-1 0,1 0,-1-1,1 1,-1-1,0 0,-1 0,1-1,-1 1,-1-1,1 1,-1-1,0 1,0-6,-1 5,0 0,0-1,0 1,-1 0,0-1,0 1,-1-1,1 1,-1 1,0-3,0 2,0-1,0 1,-1-1,1 0,-1 0,1 1,-2 0,1 0,1-1,-1 2,-1-1,0 1,0 0,0 0,0 0,0 0,0 1,-1-1,0 1,0 0,-6-1,5 1,1 1,0-1,-1 1,0 0,1 0,0 0,0 1,-1-1,1 1,0 0,0 0,-1 2,2-1,-1-1,0 2,2-1,-5 1,6 0,-1-1,1 0,1-1,-1 1,1 1,1-2,-1 1,1 1,1-1,-1 0,2 0,-1 0,1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503,'0'-1,"-2"0,1 0,1 1,0-1,-1 1,0 0,1-1,1 1,0 0,-1-1,1 1,-1-1,1 1,-1 0,1-1,-1 0,0 1,0-1,0 0,0 0,1 1,0-1,0 0,1 1,-1-2,0 2,1-1,0-1,0 2,0-1,1-1,0 1,0-1,1 1,1-2,10-4,-8 3,0 1,0-2,0 2,12-6,-10 4,1 2,0-1,-3 1,3 1,-3 0,2 0,-3 1,2 0,-2 1,1-1,-2 1,2 0,-2 0,0 0,0 0,0 0,-2 0,1 0,-1 0,1-1,-1 1,-1 0,0-1,0 0,-1 1,0-1,1 1,-2-1,1 0,-1 1,-1 0,0-1,-1 1,0 0,-3 0,0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404,'2'0,"-4"-2,1 1,1 1,0-1,1 1,0 0,1 0,1 1,0-1,0 1,1 0,-1 0,1 0,-1 0,0 0,1 0,-1 0,7 2,-8-2,1-1,-1 1,-1 0,1 0,-2-1,2 1,-2 0,-1 0,-1 0,0 0,-2 1,1-1,-2 1,0 0,0 1,2-2,-1 0,0 1,0-1,1 0,0 0,0 0,1 0,-1-1,2 0,0 1,-1-1,1 0,3-1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716 259,'-1'0,"0"-1,0 1,2 0,1 0,0 0,5 0,-2-1,-2 0,1 0,1 1,1-1,-2 0,-2 1,0-1,2 0,-3 1,0 0,0 0,0 0,-1 0,0-1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288,'0'-1,"2"-1,-1-1,0 3,-1-1,1 0,0 1,0 0,-1 0,0 2,0-1,-1 1,-1 2,0-1,-1 0,1 1,-1-1,1 1,-1-1,0-1,-1 3,2-2,-1-2,2 0,-1 1,1-2,-1 1,1 0,1-1,-1 0,0 0,2-1,0 0,1-1,0 1,1-2,0 0,2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302,'5'-3,"4"-1,-6 3,1-1,-2 2,1 0,0 0,-1 0,0 0,1 0,-1 2,0-1,0 1,1-1,-1 0,0 1,0-1,0 1,-1 0,1-1,-2 0,1 0,-1 0,-1 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326,'-3'0,"1"0,2 0,1 0,1 0,0 0,1 0,1 0,-1 0,2-1,-2 1,1-1,0 0,-1 1,-1 0,1 0,-2 0,0 0,0 0,-1 1,-4 1,0 0,1 0,-1 0,1-1,-1 1,1-1,0 1,1-1,0 0,0 0,1 0,0 0,0-1,1 1,1 0,0-1,1 0,-1-1,2 0,0 0,-1 0,1 0,0-1,0 0,-1 0,1 1,-2-1,0 0,0 1,0-1,-1 2,0-1,-1 0,0 1,-1 1,0 0,-2 1,1 0,0 0,0 1,1 0,-1 0,1 0,0 0,2 0,0-1,0 0,0-1,0 1,1-1,0 0,1-1,3 0,-2-1,-1 0,2-1,-1 0,1-1,3-4,-4 4,0 1,0-1,0-1,-1 3,0-1,1 0,-2 0,0 1,0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299,'1'-1,"-1"-2,1 2,1-1,0 2,-1 0,2-1,-1 1,2 0,-1-1,1 0,1 1,2 0,-2-1,-3 1,2-1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282,'-3'0,"2"0,-1 0,-1 0,2 0,0 0,-1 0,1 0,0 3,0-1,1 0,0 1,0 0,0 0,0-1,0 1,1-2,1 3,0-3,0 0,-1 0,1-1,0 0,1 0,-1 0,0 0,0 0,-1 0,1 0,-2 0,2 0,-1 0,-2 0,-1 1,0 1,-1-1,1 0,-2 2,1-2,0 1,1 0,-1 0,1 0,1-1,0 0,1 0,0 0,0 0,2-1,1-1,-1 0,2-1,-1 1,0-1,0 0,1 0,-2 1,1-1,-1 0,1 0,-3 1,1 1,-1-1,-1 1,-1 0,1 1,-1-1,-1 1,1 0,1 0,-1 0,0 0,1-1,0 1,1 0,-1-1,0 0,1 1,0 0,2-1,-2 0,2 1,0-1,1 0,-2 1,1 0,0-1,0 0,-2 1,2 0,-1-1,-1 0,0 1,-1 0,-1-1,1 0,0 0,-2 0,2-1,-2 0,2 1,-3-2,1 0,1 1,0-1,0 1,0 0,0 0,0 1,0-1,0 1,0 0,0 0,0 1,1 0,0 0,0 1,0 0,0 0,1 1,0 2,2-3,-1 1,1-2,1 2,-1-2,1 0,1 0,-1 0,0-1,1 0,-1 0,1 0,0-1,-1 0,1 0,-1 0,1-1,-2 1,2-1,-1 1,0-1,-1 0,0 1,1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309,'-1'-1,"0"0,0 0,1-1,0 2,2-1,1 0,0 0,-1 1,0-2,0 2,0-1,-1 0,0 1,0 0,0-1,-2 1,-1 0,2 1,-2 1,0 0,1 1,-4 3,4-2,-1 0,1-1,0 2,0-3,0 2,1-1,0 1,0-2,0 0,0-1,0 0,0-1,0 0,-1-1,1 0,-1-1,1 0,0-1,-1 1,1-1,0 0,0-1,0 1,2-5,0 4,0 0,0 1,1 0,1-1,-1 1,1 0,-1 0,3-2,-2 2,-2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265,'1'-1,"-1"0,0 1,-1-1,0 1,-1 0,1 0,-1 1,0-1,0 2,0-1,0 1,0-2,0 2,1-1,-1 0,1 0,0 0,0 0,1-1,0 1,0 0,1-1,1 0,0 0,0 0,6 0,-6 0,0 0,-1 0,1 1,-1 0,-1 0,1 0,-1 0,-1 1,0 0,-1 0,0 0,0 0,-1 0,1-1,0 1,0-1,1 0,-1 0,1 0,0 0,1-1,-1 0,1 1,2-1,-1 0,1-1,0 1,-1-1,2-1,-2 2,2-2,-2 2,1-1,-1 0,0 0,0 1,0 0,-1 0,-1 0,-2 3,0-2,1 0,0 1,-1-1,0 1,1-1,0 1,0-1,1 0,-1-1,1 1,1-1,-1 1,2-1,-1 0,2 0,0 0,-1 0,2 0,-1 0,0 0,1 0,2 1,-3-1,0 0,0 0,-1 0,0 0,0 0,-2 0,0 0,-2 0,1 0,0 0,-1 0,0 0,-1 0,1 1,1 0,-3 1,4-2,0 2,-1-1,2 0,-1 0,1 0,1 0,1 0,-1 0,1 0,0-1,1 0,0 0,0 0,0 0,0 0,0-1,0 0,-1 0,0 0,0 0,0 1,-2-1,1 0,0 1,-1-1,-1 1,-5 1,3 1,1-2,-1 2,1 1,0-2,-1 1,1 0,1 0,-1 0,2-1,0 1,-1-1,1 0,0-1,0 1,2-1,0 0,-1 0,0 0,2-1,-1 0,-1 0,2-1,-2 0,1-1,1 1,-1-1,0 2,0-2,-1 1,1 1,-1 0,-1 0,0 0,0 1,-1 0,-1 0,1 0,-1 1,0 0,0 0,-3 1,4-2,-1 0,0 1,1 0,0-1,0 0,0 0,0 0,1-1,0 0,0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1374 288,'0'-1,"-1"1,1 0,-1 0,0 0,1 0,-1 2,1-1,-1 1,0 1,1 0,0 1,0-1,0 1,-1 3,1-3,0-1,0 0,0-1,0 1,0-2,0 0,0 0,0 0,0-3,0 1,0-1,0 0,1-1,-1 0,1-1,1 0,-2 0,2 1,-1-2,1 1,-2 0,2 1,-1-1,0 1,1 0,-1 0,3 0,-2 2,-1 0,2 1,-1 0,1 1,-1 0,0 1,1 1,-1-1,0 1,-1 0,1 0,-2 0,0 0,1 0,-1 2,-1-2,1-1,-1 0,0 0,0 0,-1 0,0-1,1 0,-1 0,0-1,0 1,0-1,0 0,1 0,-1-1,1 0,-1 0,1-3,1 1,0 1,0-1,0 0,1 0,-1-1,0 2,1 1,-1 0,0 0,-1 1,1 0,-1 1,-1 2,1-2,0 3,-2-2,2 2,0-2,-1 1,1-1,0 0,0 0,1 0,-1 0,0-2,1-1,0-1,0 1,0-1,0-1,0 1,0-1,1 1,0-1,-1 1,0 0,1 0,0 1,-1 0,1 0,-1 2,0 0,0 0,1 1,-1 0,1-1,-1 0,1 0,0-1,-1 1,1 0,1-1,-1 0,1 0,0 0,0-1,1 0,-1 0,0 0,1 1,-1-2,0 1,1 0,-1 0,-1 1,-1 0,0-1,0 1,-2 0,1 1,-1-1,1 0,0 0,-2 2,2-2,-1 0,2 1,-2-1,1 0,0 0,1 0,-1 0,0-1,0 1,1 0,-1-1,0 0,1 1,0-1,0-1,0 2,0-1,1 0,0 1,-1-1,1 1,0 0,-1 1,1-1,-1 0,0 1,1 1,0-1,-1 0,0 0,1 0,0 0,-1 1,1-1,0 0,0 0,-1 1,1-2,-1 2,1 0,-1-2,0 1,0 1,0-2,0 1,0 0,1-1,0 0,0 0,-1 0,3-2,-1 2,-1-2,0 1,0 1,0-1,-1 1,0-1,0 1,-2 0,0 2,1-2,-1 1,0 1,-1-2,0 3,1-1,1-1,-1 0,1 0,0 0,-1 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348,'0'-1,"1"1,0 0,3 0,-1 0,2 0,1 0,7 0,-5 0,-1 0,3 0,-4 0,3 0,-3 1,7-1,-6 0,-2 0,0 0,-1 0,-1 0,0 0,2 0,-3 0,3 1,-3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968 476,'0'-2,"0"2,-2-2,1 2,0-2,0 2,-2-1,2 0,0 1,-1-1,1 1,-1 0,0 0,0 0,1 0,-2 0,1 0,-1 0,0 1,-1-1,1 1,-1 0,0-1,0 1,0 0,-1 0,2 0,-3 1,1-1,0 1,2 0,-1 0,0-1,-2 4,2-3,0 4,2-3,-1 1,1-1,0 3,1-2,-3 4,4-2,-1-2,0 2,1-2,0 1,0 0,1 0,0-1,2 2,-2-2,2 1,0-1,1 0,-1 0,2 0,0-1,-1 1,1 0,0-2,0 1,0 0,0-1,0 1,0-1,0 0,0 0,2 0,-1-1,1 1,-1-2,1 0,-1 0,2 0,-2 0,2 0,-2-1,0 0,0-1,-1 1,0-1,0 1,-1-1,-1 0,0 0,1 0,-2 0,1-4,0 3,-2-1,0 0,-1 0,1-1,0 0,-1-6,-2-1,1 5,-1 1,0-1,0 3,-1-2,-1 0,1 1,-1 1,-1-1,2 2,-3-1,1 2,0-1,0 1,0-1,0 2,0-1,-1 1,0 0,1 0,0 0,0 1,0 0,0-1,1 1,1 0,1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740 248,'-1'0,"0"0,1-1,-1 1,1-1,0 1,0 1,0 1,-1 2,1-2,-1 1,1-1,-2 2,1-1,-1 0,1 0,-1 1,1-2,0-1,1 0,-1 0,0-1,1-1,0 0,0-2,0 1,1-1,0 1,0 0,0 0,0 1,0-1,0 1,0 0,0 1,0 0,0 0,0 0,1 2,0 0,1 0,-1 1,1-1,-1 1,4 3,-3-3,0 0,0-1,-1-1,2 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616,'-2'-2,"2"1,0-1,-1 1,1 0,1 1,1 1,-1 0,1 0,0 0,0 0,1 0,1 0,-1 0,0 0,0 1,1-1,-1 0,1 0,-1-1,-1 1,0 0,1-1,-1 1,0 0,-1-1,0 1,0-1,0 0,-1 1,-1-1,0 0,0-1,0 1,-1-2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623,'-1'-1,"0"-1,0 1,0 0,1 0,-1 0,1 0,0 1,1 0,0 0,0 0,1 1,0 1,0-1,0 0,0 1,0 0,-1 0,1 0,-2 0,1 0,0 1,-1-1,-2 0,2-1,-2 1,0-1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628,'0'-3,"0"1,0 1,0 0,1 1,1 0,5-1,-4 1,1-1,0 1,0-1,0 1,1 0,-1 0,1 0,-2 0,1 0,-1 1,-1 0,0-1,-1 0,0 1,0 0,-1 0,0-1,-2 0,-2 2,1-2,0 1,-1-1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620,'-1'0,"0"-1,1 0,-1 1,1 0,1 0,1 4,-2-2,0 2,0-1,0 2,0-1,-2 8,1-6,-1 0,0 1,1-2,0 1,0-1,0 4,0-5,1-1,-1 2,0-3,0 1,1-1,-1 1,0-2,1 1,-1-1,0-2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673,'0'-3,"3"-1,3 0,-3 4,0-1,0 0,1 0,0 0,-2 0,2 1,-1 0,4 0,-5 0,0 0,2 0,-2 0,0 0,0 0,0 1,-1 0,1-1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639,'-1'-2,"0"0,0 2,1 0,-1 0,1 2,-1 0,0 0,1 1,-2 0,1 2,0-1,-1-1,1 2,0-1,0-1,1 1,0-1,0 0,-1-1,1 1,0-1,1 0,-1-1,2 2,0-2,0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679,'-2'-5,"2"3,-2 1,2 1,-2-1,1 1,0-1,0 1,1 0,-2 0,2 0,-2 1,1 0,-1 0,1 1,0-1,0 0,0 1,1-1,0 1,0-1,0 0,1 2,1-3,-1 0,1 1,0-1,0 0,0-1,0 1,0-1,3-2,-3 1,-1 1,0 0,0-1,-1 2,0-1,0 0,-2 1,1 0,-1 1,0 0,1 0,-1 0,0 0,1 0,1 0,-1 0,1 0,0 0,0 0,1-1,0 1,1-1,0 0,1 0,-1-1,1-1,1 1,-1-1,0-1,0 1,-1-1,3-3,-3 3,0 0,-1 0,0 2,-1-1,0 1,0 0,0 0,-1 0,0 1,1 0,-2 1,1 0,-1 1,1 0,0 1,-1 0,1-1,0 1,0 0,1-1,0 1,1-1,0 0,0 0,1 0,0 0,0-1,0 0,0 0,0-1,0 1,0-1,-1 0,0 0,0 0,0-2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669,'-3'-1,"-2"-3,3 4,1-2,0 2,1-1,0 0,1 1,2-1,-1 1,6 0,-4 0,1 0,0 0,-1 0,1 0,-1 0,0 1,-1 0,3 0,-4 0,-1 0,1 0,-2 0,0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654,'2'-3,"0"1,-1 2,1-1,0 0,0 0,-1 0,1 1,0 0,-1-1,0 0,0 1,-1 0,0 2,-1-1,0 2,-2 0,1 0,0 1,-1 1,0 2,1-2,2-2,-1 0,0 1,1-2,0 1,0-1,1 2,0-3,-1 1,0-2,1 1,0-1,1 0,-1-2,0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671,'-3'-3,"2"2,0 1,1-1,0 0,2 1,1 1,0-1,-1 0,3 1,2-1,-3 0,-1 1,3 0,-4-1,0 2,0-2,-2 1,0 0,0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600 311,'-1'0,"1"-1,1 1,0 0,1 0,0 0,1 0,0 0,0-1,1 1,1 0,0 0,-1 0,1 0,0-1,0 1,12-1,-12 0,0 1,1-1,0 1,-1-1,1 1,0 0,-1-1,1 1,-1 0,1-1,-2 1,1 0,-2 0,2 0,-2 0,0 0,0 0,-2 0,1 0,-2 0,1 0,0 0,-2-1,0 1,-1 0,1-1,-1 1,0 0,1 0,-1 0,2 0,-2 0,2 0,-1 0,0 0,0 1,1 0,0-1,0 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680,'-7'2,"4"-1,0-1,0 1,2 0,-1 0,1-1,0 0,0 0,3 0,-1 0,1 0,1 0,-1 0,1 0,1-1,-1 0,0 1,0 0,0-1,3 1,-4 0,0 0,-1 0,0 0,0 0,-3 0,1 0,-1 0,1 1,-1-1,0 1,2-1,-2 1,1-1,1 0,-1 1,1 0,-1-1,1 1,0 0,2 0,-2-1,4 1,-1 0,-1-1,1 0,-1 0,3-1,-3 0,0 1,0-3,-1 2,-1 0,0-1,0 1,-1-1,0 1,0 0,0 1,0-1,-1 0,1 1,0 0,1 1,0 0,0 3,0-2,0-1,2 1,-1 0,1-1,0 0,1 0,-1 0,0 0,0 0,1-1,0 0,0 0,-1 0,1 0,-1 0,0 0,0 0,-2-1,-1 1,0 0,-1 0,1 1,0-1,0 1,-1 0,2-1,0 2,-1-2,1 1,0 0,1 0,1 0,0 0,0-1,1 0,-1 0,2 0,-1 0,1 0,-2 0,1 0,-1 0,0-1,-1 1,0-1,-2 1,-2 1,2 0,0 0,0 1,0-1,0 0,1 1,0-1,0 0,1 2,1-2,-1-1,1 2,0-2,1 0,-1 0,1 1,0-1,0 0,-1 0,1 0,-1 0,-1 0,1 0,-2 0,0 1,1-1,-2 0,-2 1,1 0,-2 0,2-1,-2 1,2 0,-2-1,1 0,-2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710,'-8'-2,"0"-1,3 1,1 0,1 1,0 1,1-1,1 1,0 0,0-1,3 1,0 0,2-1,0 1,3-1,-1 1,2 0,1 0,1 0,-1 1,4 0,-1 0,2 0,-2 1,4 1,-4-2,5 2,-5-1,5 1,-5-1,3 1,-4-2,2 2,-3-1,-1 1,-1-1,-2 0,-1 0,1 0,-4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268 231,'-1'-2,"1"2,1 0,2-1,-2 1,2-1,0 0,1 1,-1-1,20-2,-18 2,6 0,-5 0,0 1,0 0,0 0,2 0,-1 0,0-1,1 1,1 0,-2 0,3 0,-2 0,2 0,-1 0,1-1,-3 1,13 0,-9 0,-2 0,2 0,-2 0,3 0,-4 0,3 0,-1 0,1 0,-1 0,10 0,-9 0,-1 0,2 0,-2 0,1 0,-1 0,2 0,-2 0,1-1,0 1,-1 0,0-1,1 1,-2 0,2 0,-3 0,2 0,-3 0,3 0,-1 0,-2 1,1-1,0 1,-2-1,2 0,-1 0,0 1,-2-1,7 1,-6-1,-1 1,0-1,-1 1,4-1,-5 0,1 1,-1-1,-1 0,1 1,-2-1,1 1,0-1,-1 0,1 0,-2 0,1 0,0 0,-1 0,1 0,0 0,-1 0,-1 0,0 0,1-1,0 1,-1 0,0 0,1 1,-1-1,0 0,0 0,1-1,0 1,0-1,-1 1,0 0,1-1,0 1,0 0,0 0,-1 0,0 0,1 0,0 0,0-1,-1 0,1 0,0 0,0 1,0-1,0 0,-1 0,1 1,0 0,1 0,0 0,-1 0,0-1,0 0,0 1,0-1,0 0,0 0,0 1,0-1,0 0,0 1,1 0,0 0,0 0,0 1,1 0,-1 0,-1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142 443,'0'-1,"0"-1,0 1,0 2,1 0,-1 1,0-1,1 1,-1 0,0 1,0 0,0 3,0-2,0-1,0 1,0-1,0 0,0-1,0 0,0 0,1 0,0-1,0 0,-1-1,1-1,0-1,-1 1,1-1,1 0,-2 0,2 0,-1 1,1-1,-1 2,0-1,1 0,-1 1,1 0,0 2,-1-1,1 1,-1 0,0 1,0 0,0 0,0 0,-1-1,1 1,-1-1,0 1,0-1,0 0,-1 1,0-2,-1 1,-2 1,2-2,0 1,0-1,0 0,0 0,0-1,1 0,-1 0,1 0,-1 0,1-2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143 461,'0'-1,"0"-2,1 2,-1 0,1 1,1-1,-1 0,2 1,-1 0,1-1,0 1,6 0,-6 0,1-1,0 1,0 0,-1-1,-1 1,1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186 464,'0'-2,"0"1,1 1,-1-1,1 1,0 0,0 1,0 0,1 0,0 1,0-1,0 1,0 0,1 0,-1 0,0 0,0 0,0 0,-1 0,1 0,-2 0,1-1,-1 1,0-1,0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212 463,'0'-2,"0"1,0 0,-1 1,0 0,1 0,-1 2,0 0,1 1,-2 0,1 0,1 1,0-1,-1 0,1-1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233 451,'-1'-2,"1"1,-1 1,1 1,0 0,0-1,0 2,0 0,0-1,1 1,0 1,0-1,1 1,0-1,0 0,0 0,0 0,0-1,1 3,-1 0,0-3,-1 0,-1 1,1-1,0 0,-1 0,0-1,0 1,0 0,0-1,0 1,0 0,-1 0,0-1,0 1,-1 0,-1-1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220 473,'0'-4,"0"1,0-1,1 2,0-1,0 2,1-1,0 1,1 0,0 1,1-1,0 1,1 0,0 1,-2 0,2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273 462,'-1'-2,"1"1,0 0,0 2,1 0,1 0,-1 0,4 4,-1-2,-2-1,1 1,0 1,-1-1,0-1,1 1,-3-1,2 0,-2-1,1 1,0-2,0 1,-1 0,-1-1,0-2,0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830 240,'0'-1,"0"0,0 1,0-1,0 0,-1 1,1 0,0 0,0-1,-1 1,0 0,1-1,-2 1,1 0,-1 0,0 1,-1 0,1-1,-1 0,0 1,1 0,-1-1,1 0,0 1,2 0,-2 0,2-1,-1 2,1-2,-1 1,1 1,0-1,0 0,2 1,-1-1,0 0,2 0,-2-1,1 1,0 0,1-1,-1 0,0 1,0 0,1 0,-1-1,-1 1,0 0,0 0,0 0,-1 2,-2-2,0 1,0-1,0 0,-1-1,0 2,0-2,0 0,0 1,1-1,0 0,0 0,0 0,2 0,-2 0,2-1,1 1,0-1,1 0,0 0,0 0,1 1,-2 0,2-1,-1 1,0 0,1 0,-2 1,1-1,0 2,-2-1,1 1,-1 0,0 1,0 0,-1 1,-2 2,1-3,-1 0,2-1,-1 1,0-1,2 0,-1-1,0 0,1 0,0-1,0 1,1-1,1 0,0 0,5-3,-2 1,0 0,0 0,0 0,0 0,-1 0,2-1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298 465,'-1'-1,"0"1,0 0,1 0,-3 0,1 2,0 0,1 1,-2 0,1 2,-2 3,2-5,1 0,-1 0,2-1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313 456,'2'-2,"0"-2,0 2,0 0,-1 1,0 1,0 0,0 0,1 0,-1 1,0 0,1 1,0 0,-1-1,1 2,-2-1,1 1,-1 0,0 0,0 0,-1-1,0 1,0-2,-2 1,2-2,-2 1,2-1,0 0,0 0,1-1,0 1,5-1,-3 1,1 0,0 0,0 2,-1-1,0 3,-1-1,-2 2,-1 0,-4 2,-1 1,-3 1,1-3,-4 3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157 542,'2'0,"-6"0,3 0,1 1,-1 1,1 0,0 1,0-1,0 1,1 1,-1-1,3 4,-1-4,-2-1,2 1,0-1,0 0,-1 0,2-1,-2 0,1 0,-1-1,1-1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191 553,'0'-2,"0"1,-3 0,3 0,-3 1,2 0,0 1,1 1,-1-1,1 1,0 0,0 0,1-1,0 2,1-2,0 0,0 0,0 0,0-1,1 0,0-1,-1 0,1-1,-1 0,-1 0,1-1,-1 0,0 1,-1-1,0 1,0 0,-2-1,1 3,-2-1,1 0,-2 1,2 2,-2 0,1 0,0 1,1 0,-1 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229 544,'0'-6,"1"6,-1 2,0 0,1 0,0 1,-1 0,2 1,-2 0,4 4,0-1,-2-4,0-1,1 0,-1-1,1-1,-1 1,1-1,-1-1,3-3,-2 1,-1 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275 554,'-2'-3,"1"1,0 0,-2 1,1 0,0 0,-1 0,0 1,0 0,-1 1,1 0,-1 1,0 1,0-1,1 1,-1-1,2 0,-3 4,3-4,-1 0,2 0,0-1,1-1,0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264 538,'0'-2,"0"1,0 0,0 2,0 0,0 1,0 0,1 1,-1 1,0-1,1 2,-1-1,1-1,0 1,-1-1,2-1,-1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291 551,'-1'0,"0"-1,0 1,1 0,-1 0,1 1,0 0,-1 1,1 0,0 0,1-1,0 2,1-2,-2 0,3 0,-2-1,1 0,0 0,0-1,-1-1,0 0,1-1,-1-1,-1 1,0-5,0 4,-1 1,-1 0,0 1,0 0,-1 2,-1-1,1 2,-4 2,4 0,1 0,0 0,1 1,0-1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324 534,'0'-4,"0"3,0 0,0 3,1-1,0 1,0 0,0 0,0 1,0-1,0 1,0-1,1 1,-2-1,2-1,-2 1,1-1,0 0,0 0,-1 0,1-1,0 0,-1 1,1 0,1 0,-2-1,2 0,-1 1,0-1,2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356 550,'-1'-1,"-1"-3,0 3,0-1,1 2,-1-1,0 1,-1 0,2 1,-1 1,0-1,-1 2,1 1,-3 2,3-2,0-2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863 228,'2'0,"-3"-1,2 1,0 0,-1 0,1 0,0 1,-1 0,0-1,0 1,0 0,0 1,0-1,0 0,0 1,0-1,0 0,0 1,-1 0,1-1,0 0,0 0,0-1,1 0,0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367 529,'2'-4,"2"0,-2 1,1 0,-2 1,0 2,0 0,1 0,-2 1,2 3,-2-1,0 1,0 1,-1-1,-1 2,0-1,-1 0,0 0,1-2,0 0,1 0,0-2,1 1,0-2,0 1,0 0,0-2,1 0,0 1,-1 0,1 0,0 0,-1 1,0 1,-3 4,-1-1,-7 7,-2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221 291,'-2'0,"0"0,0 0,1 0,-3 0,2 1,0-1,0 1,0 0,-1 0,1 0,0 0,0 0,0 0,0 1,0-1,1 1,-2 0,1 0,0 0,1 0,-1 0,0 0,-1 1,1-1,-1 2,1-1,-1 0,0 2,0-2,0 1,0 1,0 0,0-1,0 1,0 0,1-1,-1 1,1-1,-1 1,2-1,-2 4,2-2,-1-2,2 1,-2-1,1 1,0 0,0 0,-3 9,3-8,-1-2,1 2,0-2,1 1,-1-1,1 1,0-1,0 1,0-2,1 0,0 2,0-3,0 2,1-1,0 0,-1 1,0-1,2 0,-2 1,1-1,0 0,-1 1,1 0,-1-1,0 1,1 0,-1 0,0 0,0 0,1 1,-2-2,2 2,-2-2,2 0,-1 0,3 3,-2-3,0 0,0-1,0 0,1 1,-1-2,1 1,-1 0,4 2,-3-2,-1-1,1 2,-1-2,1 0,0 2,-1-2,1 0,3 1,-3-1,0-1,4 0,-2 0,-3 0,3 0,-2-1,1 0,-1 0,1 0,-1 0,1 1,-1-1,-1 0,1 0,0 0,2-1,-3 0,0 2,1-2,-1 1,0 0,1-2,-1 1,4-3,-3 3,0-1,0 0,1 1,-1-1,-1 0,1 0,-1 1,0-1,0 0,0 1,0-1,0 1,0-1,0 0,0 0,0 0,0 0,0-1,1 1,-1-1,0 1,0-1,-1 1,1 0,-1-1,1 0,-1 0,0 1,0-2,0 2,0-1,-1 1,0 0,0 0,1 0,-1 1,0-5,0 4,0 0,0 1,-1-1,1 0,0-1,0 2,0-5,0 4,0 0,0-1,0 1,0-1,0 1,0 1,0-1,0-2,0 3,0-1,1 0,-1 0,0 0,0 0,0 1,1-1,-1 1,0-1,0 1,0 0,0-1,0 1,-1 0,0-1,1 0,0 1,-1 0,-1-1,2 0,-1 0,0 0,0 0,-1 1,2-1,-2 0,1 1,-2-3,2 3,-1 0,2 0,-2 1,1-1,-1 1,1-1,-2 0,2-1,0 2,0 0,-1-1,-1-1,2 1,-1 1,0-1,2 0,-3 0,2 1,-1-1,1 1,-1 0,1 0,-1-1,-1 1,0 0,1-1,0 2,0-1,0 1,-1-1,2 0,-1 1,0 0,-1 0,1-1,1 1,-1 0,0-1,0 1,0 0,0 0,1 0,-2 0,1 0,1 0,-1 0,0 0,0 1,-1-1,1 0,-1 1,-1-1,1 0,1 1,-1-1,1 0,-1 1,0-1,0 0,0 0,0 0,1 1,-1 0,0 0,-1 0,2 0,-2 0,2 1,-2 0,1 0,1 0,-4 1,4 0,-1-1,0 0,1 1,0-1,0 1,0 0,-1 0,1 0,-1 0,0 1,0 0,0 0,0 1,0-2,-3 7,4-6,0 0,1 1,0-2,2 2,0-1,2 0,0-1,3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283 603,'2'0,"1"3,-2-3,0 1,1 0,-1-1,1 2,-1-1,1 1,0-1,0 0,1 1,-1-1,1 1,0 0,0-1,0 1,0 0,1 0,0 0,-1 0,0 0,2 0,-2 1,1-1,0 1,0-1,0 0,2 0,-3-1,3 1,-1 0,0-1,0 0,2 0,-3-1,2 1,0 1,-1-2,1 1,0 0,-1 1,1-1,0 1,0 0,-1-1,2 1,-2 0,2 0,0-1,0 1,-1 0,1-1,0 0,1 0,-1-1,8 1,-7-1,-1 0,2 0,-2 0,1-1,1 1,-1 0,-1 0,2-1,0 1,-1-1,2 1,-3-1,2 1,1 0,-2-1,1 1,-1-1,1 1,-1-1,1 0,-1 1,0-1,1 0,-1 0,9-1,-8 1,0 0,-1 0,1-1,-1 2,2-2,-1 1,-1-1,1 0,0 0,-1 1,1-1,-1-1,0 1,-1 0,1 1,-2-1,2 0,-3 1,1-1,0 0,0 1,-1-1,1 0,-1 1,1-1,0 0,0 1,0-1,1 0,-2 1,2-1,-1 0,1 0,-2 0,2 0,-3 0,2 0,0 0,-1 0,-2 1,2-1,-1 0,0 1,0-1,-2 1,1 0,0-1,-1 1,0 0,0 0,1 1,-2-1,0 1,0 0,1 0,-2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582,'1'0,"1"-1,0 1,1 0,0 1,0 1,0-1,0 1,-1 0,2 0,-1 0,1 1,-1-1,2 1,0-1,0 0,-1-1,2 1,-1-1,5 0,-4 0,-1-1,6-1,-5-1,1 2,-2-2,1 0,1-1,-2 1,2-1,-2 0,2-1,-3 1,3-1,-3 1,8-5,-6 3,-2 2,2-3,-2 3,2-2,3-2,-5 3,3-3,-4 4,-1-1,0 1,0 0,0 0,-1 1,-1-2,1 1,-1 0,0 0,-1-2,-1 2,0 0,0 1,0-1,-1 1,-1-1,1 1,-1 0,-1 0,0 0,-1 1,0-2,-1 2,2 0,-3-1,2 1,-2 0,1 0,0 0,-1 0,1 0,-1 1,0 0,2 0,-16 0,17 0,-2 0,2 0,-1 2,1-1,0 1,1-1,-1 1,1 0,0 0,1 0,0 1,-1 0,2-1,-1 2,0 0,1-1,-1 2,1-1,0 4,-1-2,2-2,0 1,1 0,0-1,0 0,0 1,0 0,2-2,-1 1,1 0,0-1,3 4,-3-4,1 0,0-1,0 1,0-1,0 0,1 0,-1 0,0-1,1 1,0-1,-1 1,0-2,1 2,0-2,-1 1,1 0,0 0,0-1,0 0,0 0,-1 0,2 1,-3-1,3 1,0 0,-2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200 247,'-1'-4,"1"3,0 0,0 1,0-1,0 0,1 1,-1 0,1 0,2 0,-1 0,0 0,0-1,0 1,1 0,-1-1,3-1,-2 1,-1 0,3 0,-3 0,2 1,0-1,0 0,-1 1,2 0,0-1,-1 1,0-1,2 1,-1 0,0-1,2 1,-2 0,1 0,3-1,-3 0,2 1,1-1,-1 0,0 1,3-1,8 0,-10 0,2 1,-2 0,2-1,-2 1,2 0,-1-1,1 1,-1 0,2 0,-3 0,2 0,1-1,-2 1,1-1,2 1,-4 0,16-1,-13 1,1 0,1-1,-3 1,4 0,-3 0,2 0,-3 0,13 0,-12 0,0 0,0 0,-1 1,0-1,-1 0,1 0,-1 0,0 0,0 0,0 0,-2 0,3 1,-3 0,1-1,-1 1,-1-1,0 1,1 0,-2-1,0 2,1-2,-2 1,0 0,0 0,-1-1,1 1,-1 0,-1-1,0 0,1 1,-1 0,0-1,-1 1,0-1,0 0,1 0,-2 0,0 1,0-1,-1 0,1 1,0-1,-1-1,0 0,0 1,0-1,0 0,0 0,1 1,-1 0,0-1,0 0,0 1,-1 0,1-1,0 0,-1 0,1 1,-1 0,1-1,0 2,0-1,-1 0,1-1,-1 1,1-1,-1 1,1 0,0-1,0 1,0-1,0 1,0 2,-1 0,0 1,-2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55,'1'-1,"1"-1,0 1,0 1,0 0,0 0,0 0,4 0,-3 0,0 0,1 0,-1 0,-1 0,2 0,-1 0,-1 0,1 0,-1 0,2 0,-2-1,0 0,0 1,0-1,-1 0,1 0,-1 1,1-1,-2 1,2 0,-2 0,1 0,0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55,'-1'-1,"1"0,-1 1,0 0,1 1,-2 0,1 0,0 1,-1 1,1 0,-2 1,2-2,-2 1,2-1,-1 1,-1-1,1 1,0-2,0 0,1 0,-1 0,0 0,0-1,1 0,0 0,0 0,1-1,0 0,2 0,2-1,-2 1,2-1,-2 2,1-2,0 2,1-1,-2 1,3-1,-3 1,1 0,-1 1,-1 0,1 0,-1 0,0 0,1 3,-1-3,-1 1,0 0,0 0,0-1,1 1,-1 0,0 0,-1-1,1 0,-2 0,1 1,-1-1,0-1,1 1,-2 0,1-1,0 1,0-1,-1 0,2 0,0 0,-1-1,1 1,1-2,0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69,'2'0,"-3"-1,2 1,-1 0,1 0,1 1,-1 0,0 1,1 0,-1 0,1 0,0 0,0-1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48,'-1'-6,"0"5,1 1,-1 0,1 0,0 5,0-2,0 0,0 1,0 0,0 0,0-1,2 4,-2-3,0-2,0 1,0-1,0 0,0 0,0 1,0-1,0-1,0 1,0-1,0 1,-1-2,1 1,0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54,'1'-3,"0"1,0 1,0 0,0 0,0 1,1 0,0 0,0 1,1 1,0-2,0 2,1 1,-2-1,2 0,-1 1,-1 0,1 0,-2 0,1 0,-2 0,0 1,0-1,0-1,0 1,-2-1,2 0,-2 0,1-1,-1 1,-2-1,3 0,-2-1,2 0,-1 0,0 0,-1 0,2-1,-3-2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858 232,'-1'-1,"0"-1,0 2,0 0,1 0,-1 0,1 1,-1 0,1 1,0 0,0-1,1 2,0-1,0 0,2 3,-1-3,-1-1,1 0,-2 0,2-1,-1 0,1 0,0 0,-1 0,1-1,0 0,0-1,0 0,0 0,0 0,0-1,-1 1,1-1,-1-3,0 4,-1 1,0-1,-1 1,0 0,-2 1,1 0,-1 0,-1 2,0 0,-1 1,0 1,0-1,1 2,0-2,2 2,0-1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38,'1'-4,"-1"2,0 4,0-1,0 1,0 2,0-1,0 1,-2 0,1 0,-1-1,1 1,0-1,0-1,-3 3,4-3,0-2,0 1,0 1,0-2,0 1,0 0,0 0,2 0,-1 0,1 0,-1 0,1 1,0-1,-2 1,2 0,-2-1,1 1,0 0,-1 0,0-1,-2 1,2 0,-2-1,-1 1,1-1,1 0,-2-1,0 2,1-1,1-1,0 0,0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70,'1'-3,"2"1,-1 1,-2 0,2 1,-1 0,1 1,-1 0,2 0,-2-1,2 1,0 0,0-1,0 0,-1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53,'2'0,"-5"-3,2 3,1 1,0 0,-1 1,0 2,1-1,-1 1,0-1,0 1,0-1,0 1,-1-1,1 0,-1-1,1 0,0-1,0 1,0-2,0 0,1 1,-1-1,1-1,1-1,1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78,'3'-2,"-1"1,0 0,0 0,1 1,-2 0,3 5,-3-3,1 0,-2 1,1 0,1 1,-1-1,0-1,1 0,-2-1,1 1,0-2,0 1,1-1,-1-1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51,'-2'-1,"2"1,-1 0,0 1,0 1,1 0,-1 1,0 0,1 1,0-1,0 0,1 0,0 1,1-2,-1 1,0-2,0 1,0-1,-1-2,-1 0,-1-2,0 1,-1-2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65,'-2'-2,"1"2,-1-2,1 2,0 0,2 0,3 2,-2-1,0 0,3 0,-2 0,1-1,0 1,0-1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51,'2'0,"-3"0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54,'-1'0,"1"-1,0 0,-1 1,1-1,0 0,0 0,0 1,1-1,0 1,2 0,-1 0,-1 0,0 0,1 0,-1 0,1 0,-2 0,1 0,0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39,'-1'0,"0"0,0 0,1 0,-1 0,-1 1,1 0,0 2,-1-1,2 1,-1-1,0 1,1 0,0-1,0 0,0 0,0-1,0 0,2 0,-1-1,1 0,0 0,-2 0,1-1,0 1,-1 0,0 1,0 1,-1 0,0 1,-1-1,1 1,-1-1,1 1,0-1,-1 1,0 1,1-4,1 1,0-2,1 1,0-2,0 1,1-1,0 0,1-2,0 1,0 1,-1-1,0 1,0 0,0 1,-1 0,1 0,-2 1,0 0,0 0,0 1,-1 2,0 0,0 0,1 0,-1 0,0 0,1 0,0-1,0 0,0 1,0-1,0 0,0-1,0 0,1 0,-1 0,1-1,-1-1,0 0,2-2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34,'0'-2,"0"-1,0 3,0-1,0 2,0-1,0 2,0 0,0-1,0 1,0-1,0 1,0 0,0-1,0 0,0 0,0 0,0-1,1 1,0-1,-1 0,1 1,1-1,-2 0,2 1,-1-1,1 1,-2 0,0 0,0 1,0-1,-1 0,-1 0,0 1,1 1,-1-1,0 1,-1-1,1 1,-1 4,1-5,1 1,0 0,1-1,0 1,0-2,0 2,0-2,1 2,0-2,-1-1,0 0,1 0,0 0,0 0,-1-3,1 1,0 0,-1-1,0 1,1-1,0-2,0 1,1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912 226,'-1'0,"1"-1,0 0,1 1,-1 0,2 0,-1 0,2 0,-1 0,1 0,-1 0,1 0,-1 0,1 0,-1 0,-1 0,2 0,-2 0,0 0,0 1,0-1,0 0,-2 0,1 0,-2 0,2 0,-2-1,1 1,-1 0,1 0,0-1,-1 0,1 0,1 1,-2-1,2 1,0-1,-1 1,1 1,0 0,0 0,0 1,0 0,0 0,0 1,1-1,-1 1,0-1,0 2,0-1,0 0,0-1,0 1,-1-2,1 1,0-1,-1 0,0 0,1-1,-1 0,0 0,1-1,-1 1,0-1,1-1,-1 2,0-2,1 2,0-2,-1 1,1 0,0 0,0 0,0 0,3-1,-3 1,2 1,0-1,0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63,'2'-4,"-1"2,-1 0,1 1,-1 1,1-1,-1 2,0 1,0 0,0 1,-1 0,0 1,0 1,0-1,0 0,0 0,0 1,1-2,0-1,-1-1,1 0,-1-1,0 0,1 0,-1 0,0-2,1 1,0-1,0 0,-1-1,1 0,-1-3,1 3,0-1,1 2,0 0,-1 0,0 0,0 2,0-1,0 1,0 1,0 1,0-1,0 1,0 0,0 1,0-1,0 0,0-1,0 1,0-1,2 1,-2-2,2 0,-1 0,1 0,-1-1,1 0,-1 0,1-1,0 0,-1 0,0 0,0 0,0 0,0-2,-1 1,0 3,0-1,-1 2,-1 0,0 3,2-2,-1 0,0 1,0-1,1 1,0-1,0-1,0 1,2 0,-1-2,0 0,0 0,0 0,0 0,0-1,1 0,-1-1,0 1,0-1,0 0,0 1,-1-1,1-1,0 2,-1-1,1 0,0 0,-1 2,1-1,-1 0,0 1,1 0,0 2,-1-1,0 1,0 0,0 0,-2 6,2-5,0 1,-1-1,1 0,0 1,0-1,0 0,0 0,0-1,0-1,-1 1,1-1,-1 1,0-2,0 1,0 0,-1-1,0 0,0 0,0 0,0 0,0 0,-1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70,'0'-1,"-1"1,0 1,0 0,-1 1,0 0,0-1,0 1,-2 0,2-1,0 1,-1-2,1 1,-1-1,1 0,-1 0,2 0,1-1,0 1,0-1,0-1,4-3,-2 3,0-1,0 1,1 0,-1-1,0 1,-1 1,1-1,-1 1,1 1,0-1,-1 1,1 2,-1-1,1 1,0 2,-1-2,2 5,0 1,0-2,-1-2,0-2,-1 1,1-2,-1 1,0-1,0 0,0-1,0 0,-1 0,1 0,-1 0,1-2,-1 0,2 0,-1-1,0 0,0 1,1-2,-1 1,1 0,0 0,0 1,-1-1,3 1,-1 0,-2 2,0 0,0 0,0 0,1 2,-1-1,-1 0,1 1,-1-1,0 1,0-1,0 1,0 0,0-1,-2 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506 136,'-3'-2,"1"1,0 0,2 1,-1 0,2 0,0 1,1-1,1 1,0-1,3 0,-2 0,2 0,0 0,1 0,-1 0,3-1,-3 0,3 0,-1 1,2-1,-2 1,2-1,0 1,1-1,0 1,1-1,0 1,3-1,-4 1,6-1,-4 0,4 1,-3 0,3-1,-4 0,4 1,-4 0,15 0,-16 0,-1 0,1 0,-2 0,1 0,-3 0,1 0,-2 0,2 0,-3 0,2 0,-2 0,0 0,4-1,-6 1,0 0,-2 0,0 0,-1 0,0-1,0 1,-1-1,0 1,-1-1,0 0,0 1,0-1,0 0,0 0,1 1,-1 0,0-1,0 1,1-1,1 1,0 0,0 1,1 0,0-1,-2 0,2 0,-1 0,-1 1,1-1,0 0,-1 1,1-1,0 0,0 0,-1 0,1 0,0 0,-1 0,1 0,0 0,0 0,0 0,-1 1,-1-1,-2 1,0 0,-1-1,-1 1,1 1,-8 0,4-1,-17 2,13-2,3-1,-3 2,-1-2,0 1,2 0,-6 0,5 0,-5 0,3 0,-2 0,2-1,-3 1,3-1,-19 0,2 0,15-2,1 1,-2 1,3-2,-3 1,2-1,-2 0,4 1,-17-4,15 2,5 0,-2 0,4-1,-1 1,3-2,0 1,3 1,0-2,1 2,2-1,0-1,3 2,1-1,1 1,2-1,25-5,-19 7,2-1,-1 2,3-2,1 2,0 0,1 1,3 0,-2 0,5 0,-4 0,6 0,-4 0,4 0,-5 0,5 2,-5-1,22 5,-22-3,-8 0,3 2,-5-1,0 1,-2 0,-1 1,2 4,-7-5,-2 0,-1-1,-1 0,0 0,-3 0,-1 0,-10 3,5-4,-1-1,-4 1,3-1,-22 2,16-2,1 0,-6 1,6-1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710 434,'0'-1,"2"-1,-1 0,1-1,1 1,-3 1,1-1,0 2,-1-1,2-1,-2 2,2 0,-1 0,1-1,1 1,-1-1,2 1,-1 0,3-1,-2 0,2 0,5 0,-4 0,1 1,-1-1,0 0,1 1,0-1,-1 1,3-1,-4 0,4 1,-2 0,0 0,0 0,8 0,-8 1,0 0,-1 0,-1 0,3 0,-5 1,4-1,-2 1,0 0,-1-1,1 1,-3 0,3 0,-2-1,0 1,-1-1,1 1,-1-2,0 1,-1 0,-1-1,1 0,-1 0,0 0,-1 0,-2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186 163,'1'0,"1"-2,0 2,-1 0,1 0,4-1,-4 1,6-1,-4 0,-1 1,3 0,-1 0,7-1,-6 0,-1 1,4-1,-4 1,4-1,-2 0,1 1,-1 0,9 0,-6 0,-2 0,1 0,-1 0,3 0,-3 0,3 0,-2 0,2 0,-1 0,2 0,-3 0,3 0,0 0,-1-1,0 0,3 1,-4-1,3 1,-1-1,0 1,1-1,1 1,-4 0,3-1,0 1,-2-1,0 1,12 0,-11 0,0-1,-2 1,-1 0,3-1,-2 1,9-1,-8 1,-2 0,2 0,-3 0,3 0,-2 0,-1 0,1 0,6-1,-7 1,-2 1,1-1,-1 0,0 0,-1 1,0 0,0-1,4 1,-4-1,-2 1,2 0,-1-1,0 1,0-1,0 1,-1 0,4-1,-3 0,-1 0,0 0,-1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151,'0'-1,"1"1,0 0,0 0,1 0,0 0,6 0,-3 0,-1 0,6 0,0-1,-4 1,-1-1,3 1,-3-1,-2 1,1-1,-2 1,1 0,-2 0,0 0,1 0,-1 0,0-2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129,'-2'-2,"2"1,-1 0,1 0,-1 1,1 1,0 0,0 1,-1 1,0 0,1 2,-1-2,0 1,0 1,0 0,-1-1,1-1,0 1,-1 0,1-1,0 0,0-1,-1-1,1 1,0-1,0 0,-1 0,1-1,0 0,0 0,-1-1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161,'1'0,"1"-2,0 2,-2 0,1 0,0 0,1 1,-1 0,1 1,2 0,-2 0,2 0,-1 0,1 1,-1-1,1 0,-1 0,2 0,-3-2,1 2,0-2,-1 1,0-1,0 0,-2 0,1-2,-1 1,0-1,0 1,-1-1,0 0,0-1,-1 1,1-2,1 1,-1 0,1-1,0-1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117,'3'-5,"-3"3,1 1,-1 1,1-1,-1 1,1 1,-1 1,0 0,1 0,-1 1,1-1,-1 1,0 0,0-1,0 1,1-1,-1-1,0-1,0 1,1-1,-1-1,0 0,1-1,0 1,0-1,0 0,0 0,1-1,1 1,1-3,-2 3,2 0,-3 1,1 1,-1 0,2 0,-2 2,0-1,1 3,-1-2,-1 0,0 0,0 1,0-1,-2 0,1 0,-1 0,-1-1,1 0,-1 0,0-1,0 0,0 0,1 0,0-2,1 1,0-1,0 1,1 0,0-1,0 1,0 1,1-1,0 1,1 0,1 1,-1-1,1 2,0-1,0-1,-1 2,1-2,-2 2,1-1,-2 0,1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140,'-3'1,"-2"-1,3 0,-3 0,2 0,-4 0,3 0,2 0,0 0,0 0,0 0,2 0,-1 0,2 0,2 1,-1-1,3 0,-3 0,4 0,-2 0,1 0,0 0,0-1,-1 1,1-1,-1 0,0 1,-2-1,1 1,-1-1,-1 1,0 0,0 0,-2 1,0 0,-1-1,0 1,-1 0,0 0,0 0,0-1,0 1,0 0,0 0,0 0,1 0,-1 2,1-2,-1 1,2 0,0 0,0 1,0 0,1 0,0-1,0 0,1 1,-1-2,1 2,-1-2,1 0,0-1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951 223,'-1'-1,"1"0,0 0,0 2,0-1,0 1,1 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146,'1'-2,"0"1,0 1,0-1,-1 1,5 2,-5 0,2-1,-2 1,2 0,-1 0,-1-1,0 1,0 0,0 0,-2-1,1-1,-1 1,1-1,-1 0,0 0,1 0,-1-1,1 0,0 0,0 0,1-1,0 1,0-1,0 0,1 1,0-1,0 1,1 0,-1 1,-1-1,1 1,0 0,-1 1,0 0,0 0,-2 2,1-1,-1 1,-1 2,1-2,0-1,1 1,-1 1,1-3,1 0,-1 0,1 0,0 0,1-1,0 0,4 0,-4-1,1-1,0 2,-1-1,1 0,0-1,0 1,-1-1,1 0,-1 1,1-1,-1 0,0 1,-1-1,0 1,0 0,-2 0,1 1,-1-1,0 1,-1 1,-1 0,1 1,0 1,-1 0,1 1,1-1,-1 1,2-1,0 0,1 0,0 0,1 0,0-1,1-1,0 1,1-1,0-1,0 1,-1-1,0-1,1 0,0 0,0-1,4-4,-5 5,-1-2,0 2,-1 0,0 1,0-1,0 0,0 1,-2 0,0 2,1-2,-1 2,0 1,0-1,1 1,-1 0,2 0,0-1,1 1,1-1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131,'-2'-2,"1"-1,0 2,0 0,1-1,0 2,0 0,1 0,4 0,-2 0,0 0,0 0,-1 0,1 0,-1 0,1 0,-1 0,0 0,0 0,-1 0,1 0,0 0,-1-1,3 0,-1 0,-1 1,1 0,-2 0,2 0,-2 0,1 0,0 0,-1 3,-1-3,-1 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128,'0'-2,"1"0,-1 0,0 2,1 0,0 0,-1 0,1 2,0 0,-1 1,0 1,0 2,0-2,0 1,-2 1,2 0,-2-1,0 1,1 0,-1-2,1 0,-1 1,2-3,-2 1,2-1,-1-1,0 0,1-1,-1 1,1-2,0 0,0 0,1-1,-1 1,1-1,0 0,1-1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136,'0'-1,"0"-3,0 3,0 0,0 1,0-1,1 1,0 0,2 0,-1 1,1-1,4 0,-5 1,-1 0,0-1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150,'0'-1,"0"0,0 1,2 2,-1-2,1 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151,'2'0,"-3"0,1-1,0 0,0 0,0 0,0 0,0 1,1 0,0-1,-1 1,2-1,-1 1,1-1,0 1,0 0,-1 0,1 0,-1 0,0 0,1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134,'1'0,"-1"-1,1 0,-1 0,0 1,1-1,-1 0,0 1,1-1,0 0,0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119,'0'-1,"0"0,-1 0,1 0,-1 0,-1 1,1 0,0 0,1 0,-1 1,0 0,0 0,0 0,0 0,0 0,0 0,0 0,0 0,1 0,0-1,-1 1,1 0,0-1,0 2,0-1,0 0,0 0,1 0,-1 1,0-1,0 0,1 2,-1-1,0 0,0 1,-1 0,1-1,-3 5,3-4,-2-1,2 0,-1 0,0-1,1 0,-1 0,1 0,0-1,0-1,0 1,0-1,1 0,0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114,'0'-1,"0"0,0 3,0-1,1 1,-1 0,0 1,0 0,0 1,0 0,0 1,0-1,0 0,0 1,0-2,-1 4,1-4,0 3,0-5,0 1,0-2,0 1,0-1,0-1,0-1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105,'0'-3,"0"1,-1 2,0 0,0 0,0 2,0 0,-1 3,-1-1,2 0,-1 0,0-2,0 1,0 0,0-2,1 0,-3 1,3-3,1 0,0 1,0-1,0 0,0 0,0 0,1 0,1 1,-1 0,0-1,1 1,-1 0,-1 0,2 1,-2-1,1 3,-1-2,0 0,0 1,0-1,0 1,-1-1,1 0,0 0,0 1,0-1,0 0,0-1,-1 1,0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929 222,'-2'-1,"1"-1,1 2,-1 0,1 0,0 1,1 0,-1 0,0 1,1 0,1-1,-2 1,1 0,-1-2,1 2,-1-1,0 1,0-2,0 2,0-1,0 1,0-1,0 1,0 0,0-1,0 0,0 2,0-1,-1-2,1 1,0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125,'0'-1,"1"-2,-1 1,0 1,0 0,1 1,0 0,1 0,2 0,-2 0,6 0,-5 2,0-2,-1 1,1 1,-2-1,0 0,-1 1,0-1,-4 2,2-2,-1 1,0-1,0 0,0 0,1 0,-1 0,2 0,-3-1,3 0,-1 1,1-1,0 0,0 1,-1-1,2 0,-3 0,1 0,2 0,-2 0,1 0,1 0,-1 0,0 0,1 1,-1 0,0 1,1-1,0 1,-1 0,0 0,1 0,0 0,0-1,0 2,1-2,0 0,0-1,0 0,1 0,-1 0,1-1,0 1,0-1,1-2,-2 2,1 0,-2 0,0 0,1 1,-2 0,1 1,-1 0,-1 2,1-2,-1 2,0 0,-1 2,1-1,2-1,-1 0,0-1,1-1,0 1,0 0,0-2,0 2,1-2,-1 1,1-1,0 0,0-1,0-1,0 1,0-1,0 0,1-3,0 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153,'1'-1,"-1"0,1 1,0 0,-1-1,1 1,0 0,0 0,0 1,0-1,1 1,0 0,-1 0,1 1,0-1,0 1,1 3,-2-4,-1 1,0 1,-2-3,1 2,-1-1,0-1,-1 0,1 0,0 0,0 0,1 0,-1 0,1-2,0 1,0 1,1-2,0-1,1 2,1 0,0-1,0 2,0-1,-1 0,1 1,0-1,0 1,-1 1,0 0,0 0,0 1,-1-1,0 1,0 0,0 0,0 1,-1-1,1-1,-1 1,0-1,1 0,0 0,-1 0,0-1,1 0,0 0,0-2,1 1,0-1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140,'1'-1,"2"-2,-2 1,0 2,-1 0,2-1,-1 1,1 1,-1-1,1 2,-1-1,0 2,1-1,-2 0,1 0,0 2,-1-2,0 1,0-1,0 1,0-2,-1 2,0-2,1 1,-2-1,1 0,0 0,-1-1,1 1,-1-1,0 0,0 0,1-1,-2 1,2-1,-1 0,1-1,-2-1,3 1,-1 1,1-1,0 1,0 0,0-1,7-1,-3 3,-2-1,3 1,-2 0,1 0,-1 1,-1-1,1 1,-1 0,0 1,-1-1,-1 1,0 0,0-1,-2 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204,'-2'-2,"0"0,0 1,0 1,-1 1,1 1,0-1,0 0,0 2,0-1,0 1,1-1,0 1,0-2,0 0,1 1,0-2,0 1,0 0,1-1,1-1,-1 0,1 1,1-1,-1 0,0 1,0-1,-1 1,2-1,-1 1,-1 0,0 0,0 0,-1 1,0 0,0-1,-1 2,-1-2,0 2,0-1,-1 0,0 0,1 0,0 1,1-2,-1 1,1-1,0 1,0-1,1 1,3-1,-1 0,0 0,1 0,0 0,0 0,0-1,0 1,0 0,-1 0,-1 1,1-1,0 1,0-1,-1 0,0 0,0 0,0 0,0 0,0-1,0 0,0 1,-1-2,0 1,0-1,0 1,0 0,-2-1,-3-2,4 3,-1 1,0-1,0 1,1 0,-1 1,0 1,0 0,1 1,-1 0,1-1,1 2,0-1,0 2,0-3,1 0,1 0,-1-1,0 0,1 0,1-1,-2 0,1 0,-1 0,0 0,0 0,0 0,-1 0,2 0,-1 1,0-1,0 1,0 0,-1 0,1 0,-1 1,0 0,0-1,-1 3,0-2,-1 0,1-1,-1 0,0 1,0-1,-1 0,0 0,-3 0,3 0,0-1,-1 0,1 0,1 0,-1 0,0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204,'2'0,"-5"-4,3 3,-1 1,1 0,-1 0,0 2,0 0,1-1,0 2,0-1,0 1,1-1,1 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 207,'0'-1,"-1"-1,0 2,-1 0,0 0,-1 1,1 1,-1 0,0 0,-1 1,2-2,-2 2,1-2,-1 1,2-2,0 1,2-1,-1 0,0 0,1-1,0 1,2-1,3 0,-3 1,2-1,-1 0,1 1,0 0,-1 0,0 0,1-1,-2 1,1 0,-1 0,0 0,-1 0,0-1,-1 0,-1 1,0 0,-1-1,0 1,-1-1,2 1,-1 0,0 0,-1 0,1 0,2 0,-2 1,2 0,0 0,-1 1,1 0,0 0,0 0,0 0,1 3,-1-2,0-1,1 1,0-2,-1 1,0 0,0-1,1 1,-2-2,1 1,-1-1,0-1,0 1,-1-1,1-1,0 2,0-2,0 0,1 1,0-1,0 0,0 1,0-2,0 2,1 1,0 0,0 0,1 0,0 0,-1 1,0 0,0 0,0 0,0 2,-1-3,0 2,0-2,-1 2,0-1,0-1,-3 1,3 0,-1-1,0 0,-1 0,2 0,-3 0,2 0,2 0,-1 1,1 1,1-1,0 0,1 1,0-1,0 0,1 0,1-1,-1 0,-1 0,2 0,-1 0,0-1,-1 0,1 0,-2 0,1 0,-1 1,0-2,-1 2,0-2,0 1,-2 1,-1 0,2 0,-2 0,1 0,-1 0,1 1,-1 0,1 0,-2 1,2-1,2 0,-1 0,0-1,1 1,0 0,2 0,0-1,0 0,0 0,0 0,2-1,-2 1,0-1,0 0,0 1,0-1,0 1,-2 0,2-1,-1 1,-1 0,1 1,-1 0,0-1,0 2,-1-2,1 1,-1 0,0 0,0 0,0 0,0-1,1-2,0 1,1 0,0 0,-1-1,2 0,-1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219,'1'-2,"0"1,0 0,-1 0,0 1,1 0,-1 0,1 0,0 0,1 1,-1 1,3 0,-1 0,-1-1,2 2,-3-2,1 1,-2 0,1-1,0 0,-1 0,-1 1,0-1,-1 0,0 0,-2 0,1 0,0 0,-4-1,5 1,-1-1,1 0,0 0,1-1,0 1,0 0,0-2,1 1,0 1,2-1,1 0,-1 1,0-1,1 1,-2 0,2 1,-2-1,2 1,-2 0,1 1,0-1,0 1,-1 0,1 0,0-1,-1 0,0 0,0 0,1-1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1284 201,'-1'-4,"1"3,0 0,0 2,0 0,1 0,1 0,-1 0,0 1,2-1,-2 0,1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192,'1'-2,"0"1,0-1,0 2,-1 1,-1 1,0-1,-1 1,0 0,0 1,-1 0,-3 1,2-2,1 0,-1-2,1 1,1-1,-1 0,1 0,-1 0,2-1,0 1,-1 0,1-1,1 0,0 1,0-1,2 1,2-2,0 1,-1 0,7-2,-8 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191,'0'-1,"-1"1,0-1,0 1,0-1,0 1,0 0,0 0,1 0,-1 1,1 1,-1-1,1 2,0 0,0 0,0 0,0 0,0 0,0 4,0-4,0-1,0 1,0-2,0 2,0-3,0 2,-1-2,0 0,0 0,1-1,-2 0,1 0,0-1,0 1,-1 0,2-2,-2 2,2 0,-1-1,0 1,1-1,-1 1,1 0,0 1,2-3,-1 3,1 0,-1 0,1 0,0 0,1 0,-1 0,2 1,-3 0,0-1,0 1,0 0,-1 0,0 0,-1 1,-2 0,1-2,0 2,-1-2,1 2,-2-1,1-1,0 1,1 0,-1-1,1 1,-1-1,2 1,0-1,-1 0,2 1,-1-1,1 0,1 1,1 0,-1-1,1 0,1 0,0 1,0-1,1 1,-1-1,0 0,1 0,-1 0,0 0,-1 0,0 0,1 0,-3 0,1 0,0 0,-1-1,-1 0,0 1,-2 0,1 0,0 0,-1 0,1 0,-1 0,1 0,0 0,-1 1,2 0,0 0,0 0,0 0,0 1,1 0,1 2,0-2,0 0,1-1,0 1,0-2,0 2,0-2,1 0,-2 0,2 0,-1-2,0 1,-1-1,1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750 228,'0'-2,"0"0,0 0,1 1,0 1,0 0,1 0,0 0,0 0,1 0,0 0,1 0,-2 0,2 0,-2 1,2-1,-2 1,-1 0,2-1,-2 1,-1-1,0 1,0-1,-1 0,0 1,-1-1,1 0,-1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957 211,'1'-2,"0"0,0 2,-1 0,2 0,-1 2,-1 0,1 0,0-1,-1 2,1-2,0 0,-1 1,0-1,0 0,0 0,0-1,-1 1,0-1,0 1,0-1,-1 0,1 0,-1 0,0 0,1 0,-1 0,1 0,0 0,0 0,-1-1,2 1,-1-1,1 1,0-1,0 0,0 0,1 1,1 0,0 0,0-1,1 1,-1-1,3 1,-2 0,0 0,-1 0,0 0,0 0,-1 0,2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238,'-1'-2,"0"2,0-1,-1 0,0 1,1 0,-1 0,0 1,-3 2,3-1,0 0,0 0,1 0,-1 0,2-1,-1 1,0-1,1 0,0-1,2 1,-2-1,2-1,1 1,-1-2,0 1,1-1,-1 0,1-1,-1 0,1-1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215,'1'-1,"-1"0,1 0,1-2,-1 3,0 0,0 0,1 0,-1 0,0 1,1 0,-1 0,0 0,0 0,-1 2,0-1,0-1,0 2,0-1,-2 1,1-1,-1 1,1-1,-1 0,0-1,0 1,-1-1,1 0,0-1,-1 0,1 0,-2 0,3-1,-2 0,2-1,0 1,0 0,1-1,-1-1,1 1,2 0,-2 1,2-1,1 2,-2-1,2 0,-1 1,0 0,3 2,-3 0,1-1,-1 1,0 0,0 0,1-1,-2 1,0-2,1 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185,'2'-2,"0"-1,0 1,1-1,-1 3,-1-1,1 1,0 0,0 0,-1 1,1-1,0 2,0-1,-1-1,-1 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196,'-1'0,"1"-1,0 1,0-1,0-1,0 0,1 1,0 1,0-1,-1 1,1 0,0 0,-1 1,0 0,0-1,0 2,0-2,0 3,0-3,0 1,0 0,0-1,2 0,-1 0,1-2,-1 2,1-3,0 2,2-3,-2 2,0 1,0-1,-1 0,0 2,1-1,-1 0,0 1,0 0,0 0,0 2,0-1,0 1,-1 0,0 1,0 1,-1-2,0 1,-1-1,1 1,-1-1,0 0,1-1,-1 0,0-1,1 0,-2-1,2 0,-1-1,-1-1,3 1,-1 0,1 1,0-1,1-2,-1 2,2 1,-1 1,0-1,0 1,0 0,0 0,0 1,0-1,0 2,-1-1,1 1,0-1,-1 1,0-1,0 1,-1-1,0 1,0-1,0 1,-1-2,-1 2,2-2,-1 1,0-1,0 0,0 0,0 0,1 0,0 0,0-1,1 0,1 0,0 1,0 0,0-1,1 0,0 1,-1 0,1 0,0 0,0 0,-1 0,1 1,0 1,-2-1,0 1,0-1,-1 2,-1-1,-1 1,0-2,-3 2,3-1,0-1,0 0,0 0,1-1,0 0,0 0,2 0,-1 0,0 0,2 0,0 0,2-1,-1 0,1 1,1-1,1-1,0 1,-3 0,1 1,0-1,-1 0,0 1,0 0,-1-1,0 1,0 0,-2 1,0-1,-3 2,3-1,-1 0,1 0,1 0,-2 0,2-1,-1 2,0-1,0 0,1 0,0-1,0 1,0 0,0-1,1 1,0-1,-1 1,1-1,-1 0,0 0,0 1,0-2,0 0,0 0,0 0,0-1,0 0,0 0,0 1,0-1,0 0,0 0,0 1,0-1,0 2,-1-1,0 1,0 1,0 1,0-1,-1 2,0-1,-1 4,3-4,-1 0,0 1,1-2,0 1,1 1,0-2,0 0,2 0,-1 0,-1-1,1 0,-1 0,1 0,-1 0,2-1,-2 0,0 1,0-1,-1 0,0 1,0-1,0 0,0 0,0 0,-2 1,-1-1,1 1,-1 0,1 2,0-2,-1 2,1 0,0-1,1 2,-1-1,2 0,-1 0,1-1,0 1,0 0,2 0,0-1,0-1,-1 0,0 0,2 0,-2 0,1-2,-1 2,1-2,-1 1,0 0,0 0,-1 1,0-1,1 0,-1 1,-1 0,-1 2,1-1,-1 1,2 0,-1-1,0 0,1 2,0-2,0 0,1 1,0-1,1-1,1 1,-1-1,1 0,-1 0,1 0,0-1,-1-1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277,'0'-3,"0"2,1 1,0 1,0-1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278,'0'-1,"2"-1,-2 2,2 0,1 0,-1 0,3 0,0 0,1 0,1 0,2-1,1 1,12 0,-10 0,-1 0,4 0,-3 0,2 0,-3 1,1-1,-1 0,1 1,-2 0,0-1,-2 1,-1 1,-2-2,0 2,0-1,-2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322,'1'-2,"0"1,0 1,-1 0,0-1,-1 1,0-1,-1 0,1 1,-1 0,0 0,0-1,-1 1,0-1,0 1,-2 0,2 0,-1 0,0 0,0 1,-1 0,0-1,3 1,-3 0,2 0,1 0,0 0,1 0,-1 0,2 1,0-1,0 1,0 0,2 0,1-1,-1 1,8 1,-5-1,-2-2,1 2,1-1,-2 0,0 0,1 2,-2-3,1 2,-1 0,0-1,0 1,-1-1,0 0,-1 0,0 1,0-1,-2 0,-1 1,0-1,-1 0,0 0,0 0,1 0,-2 0,3-1,-3 0,3-1,1 1,0-2,1 2,0-2,1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 341,'-2'0,"0"-1,1 1,-3 5,3-3,1 0,-1 0,1 0,1 0,-1-2,1 2,-1-1,0-1,1 1,-1 0,1-1,-1 0,1 0,0 0,-1 0,2 0,-1-1,1 0,1-1,-3 1,2-1,0 0,-1 1,0-1,0 0,-1 1,1-1,-1 2,0-1,0 0,-1 2,0 0,0 1,1 0,0-1,-1 1,1 0,0 0,0-1,1 2,-1-2,2 0,0 0,0 0,0-1,0 1,0-1,1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350,'-2'-1,"2"1,-1 0,0 0,1 1,0 0,0 0,0 0,0 1,0-1,1 0,0 0,-1 0,1 0,0 0,-1 0,0-2,0 0,0 1,0-2,0 1,1-1,0 0,-1 1,0-1,1 1,0 0,0 0,-1 0,0 1,1-1,0 1,-1 1,0 0,1 0,0 0,0 0,-1 1,1 1,-1-2,1 0,-1 0,1-1,0 1,-1-1,1 0,0 0,0 0,1 0,0-1,-1 0,1-1,1 1,-1 0,-1 0,2-1,-2 1,0 0,0 1,0-1,0 1,-1-1,1 1,-1 1,0 0,0-1,0 1,0 0,1-1,0 2,1-2,-1 1,1-1,0 0,1 0,-1 0,1 0,-1-1,1 1,-1-1,-1 0,1 1,0-1,-2 1,1-1,-1 2,0 0,-1 0,0 0,0 1,0 1,1-2,0 0,0 0,0 0,1-1,1 1,-1-1,1 0,0 0,1 0,0-1,0 0,-1-1,1 1,0 0,-1 0,-1-1,1 1,-1 0,0 0,-1 1,0-1,0 0,0 1,-1 0,0 1,1 0,-1-1,0 1,1 0,-1 0,1-1,0 1,0 0,1-1,0 0,0 0,0 0,0 0,1 0,0 0,-1 0,1 0,0-1,-1 1,0 0,-1 1,1-1,-1 0,0 1,1 1,-1-2,1 2,0-2,-1 2,2-2,-1 2,1-1,3-1,1 0,-3 0,-1-1,1 0,-1 0,1 0,-2 0,0 0,0 0,0 0,0 0,-1 0,0 0,0 0,-1 1,0 0,1 1,0 0,0-1,0 2,2-1,-1-1,0 1,1 0,1-1,1 1,-3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420,'0'-2,"-1"1,1 0,0 1,-1 0,2 0,0 1,-1 0,0 1,1-1,-1 0,0 0,0 1,0 0,0 2,-1-2,1 0,-1 1,0 0,0 0,0 0,0 3,0-3,0 1,1-2,0 2,0-1,0 0,2 2,-2-2,1 0,0 2,0-4,0 1,0 0,-1-1,0 0,0 0,0 0,0 0,0 0,0-1,-1 0,0 0,1 0,0-1,0 0,0 0,1-1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975 223,'-2'0,"-1"1,1-1,0 0,1 1,-1 0,1-1,-1 1,2 0,-1 0,0 1,0-1,1 0,0 0,0 0,-1 0,1 0,0 0,0 0,0 0,0 0,0 1,0-1,0 1,0 0,1 0,0-1,-1 1,1 0,0 0,0-1,0 1,0-2,-1 1,1 0,0 0,0-1,0-2,-1 1,0-1,0 0,1 1,-1-2,0 1,1-3,0 3,-1 0,1-1,0 2,0 0,1-1,-2 1,2 1,-2 0,2 0,-1 0,1 0,-2 0,2 1,-1 1,0-1,0 0,0 2,1 0,-2-1,0 0,0 0,0-1,0 1,0-1,0 0,-1 0,-1 1,2-2,-2 0,0 1,1-1,-1 0,0 0,0 0,1 0,-2-1,2 1,0-3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421,'2'0,"-3"0,1-1,0 1,1 0,-1-1,1 1,-1 0,0 0,0 1,0-1,0 1,1-1,0 0,1 1,-1-1,1 1,0-1,1 0,0 1,0-1,0 1,1 0,-1-1,1 0,0 1,3 0,-4 0,1 0,3 1,-3-1,-2-1,2 0,-1 1,1 0,-1-1,0 0,0 1,1-1,-1 0,0 1,1-1,-1 0,-1 1,0-1,0 0,1 0,-2 0,0 1,0-1,-1 0,1 0,0 0,-1 0,1 0,0 0,1 0,-1 1,0-1,0 0,0 0,1 0,-2 0,2 0,-1 1,0-1,0 0,-1 1,0 0,0-1,-1 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1110 504,'-1'0,"-1"0,1 1,1 0,0 0,0 0,0 0,1 1,1-2,1 2,0-2,-1 0,1 0,-1 0,1 0,-1 0,3-2,-2 2,-1 0,1-1,4-1,-2 2,-2 0,6-1,-5 0,0 1,1 0,4-1,-5 1,0-1,0 0,2 0,-3 0,-1 1,0-1,0 0,0 0,-2 0,2 0,-2 1,1-2,-1 2,1 0,-1-1,1 1,-1-1,0 0,-1 1,0 0,1 1,-2 0,1 0,-1-1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448,'0'-2,"-1"1,1 2,0 1,0-1,0 0,0 0,0 0,0 2,0-1,0 0,-1 0,0 2,1-2,-1 0,1 1,-1-1,1 0,0 0,0 0,0 0,0 0,0 0,0 0,0-1,0 1,0 0,1-1,-1 1,0-1,1 0,-1 0,0 0,0 0,0-3,0 2,0-3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449,'2'0,"-4"-1,3 1,-1 0,0 0,-1 1,1 0,0-1,0 1,-1 0,1-1,0 2,0-1,0 0,0 1,0 0,0 0,0 0,1 1,-1-1,0 1,0-1,1 1,0 1,-1-3,1 2,-1-1,0-1,0 0,0 0,1 0,-1-1,0 1,0 0,0-2,0 0,-1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452,'0'-2,"0"1,1 1,0 1,0-1,1 1,-2 0,1 0,-1 0,1 0,-1 0,0 0,0 1,0 0,-1-1,0 1,1-1,-1 1,0-1,1 1,0 1,-1-1,1 4,0-5,0 1,0-1,1 1,-1-1,1 0,0 0,-1 0,1-1,0 1,0 0,0-1,0 0,-1 0,1 0,0-1,0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448,'0'-1,"1"0,0 2,-1 0,2 1,-1 0,0-2,1 2,0-1,-1 0,0 0,2 2,-2-3,-1 1,1 0,-1 0,1 1,0-1,-1 0,1 0,-1 1,0-1,0 1,0-1,0 2,0-1,0 0,0 0,-2 2,1-1,1-1,-1 0,1 0,-1 1,1-2,0 1,0-1,0 1,0-1,0-1,0 1,0-2,0 1,-1-1,1 0,0 0,-1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1307 455,'2'0,"-4"-1,3 1,-1 0,1 0,0 0,-1 0,1 0,0 0,-1 1,1-1,0 1,-1 0,1-1,-1 0,0 1,0 0,0-1,0 1,0-1,0 0,0-1,-1 1,1-1,-1 0,0 1,1 0,0-1,-1 1,1-1,0 2,0 0,0-1,1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1323 447,'0'-2,"-1"0,1 2,0 1,0 0,0 0,0 1,0-1,0 0,1 1,-1-1,0 1,0 0,1 1,-1-1,0 2,0-2,1 2,-1-2,0 1,0 0,1 0,-1-1,0 0,0 0,0 0,1 1,-1-2,0 1,0 0,0-1,0 0,0 0,0 0,0 0,0 0,0 0,0-1,0 1,-1-1,0 0,0-1,0 1,0-1,1 0,-1 0,0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415,'-2'-2,"1"1,1-1,-1 1,0 0,1 0,-1 1,1-1,-1 1,1 1,1 0,0 0,1 0,0 0,1 0,-1 0,1 1,2-1,-1 1,0-1,0 1,1-1,1 1,-1 0,-1-2,2 2,-1-1,0 1,5 0,-6-1,1 0,-2 1,2-1,-1 1,-1-1,7 3,-7-3,-1 0,1 0,-1 0,0 0,-1-1,1 0,-2 1,1-1,0 0,-1 0,0 0,-1 0,0 0,1 0,-1-1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1105 427,'1'0,"0"1,0 0,0 1,0-1,0 1,1 0,-2 0,2 1,-1-1,1 6,-1-4,0 1,-1 0,0-3,0 3,0-3,0 2,1-1,-1 0,0 0,1 2,-1-3,1 0,-1 1,0-1,0 0,0-1,0 1,0-1,0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968 243,'0'-1,"2"0,-2 1,1 0,0-1,0 1,1 0,-1 0,0 0,0 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506,'-2'0,"1"0,0-1,3 1,2 0,-1-1,-1 1,2 0,-1-1,1 1,0 0,1 0,-2 0,8 0,-6 0,0 0,0 0,-1 1,1-1,0 0,-1 0,0 0,0 0,-1 0,0 0,-1-1,1 1,-1 0,0 0,-1 0,0 0,0-1,-1 1,0-1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433,'1'-2,"0"2,-1 0,1 0,-1 0,1 1,-1 0,0 1,0-1,0 5,0-3,0 0,0-1,0 1,0 1,0-1,0 1,0-1,-1 1,1-2,0 2,0-2,0 1,0-1,0 1,0-1,0 0,0-1,0 3,0-4,0 2,-1-1,1-1,0 1,0 0,0-2,0 0,-1-1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506,'2'0,"-5"-1,4 1,0 0,0 0,2 0,-1 0,-1 0,1 0,-1 0,0 0,1 0,0 0,1 1,0-1,2 0,-1 0,-1 1,1-1,0 1,0-1,0 0,0 0,0 0,0 1,0-1,0 1,-1-1,1 0,1 1,-2-1,-2 0,0 0,0 0,0 0,0 0,-2 0,-1-2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453,'0'-1,"0"1,0 0,0 1,0 0,1 0,-1 0,0 0,0 1,1-1,0 2,-1-1,0-1,0 0,0 1,1 0,-1-1,0 5,0-5,1 2,-1-1,0-1,0 1,0 0,1-1,-1 0,0 1,0-1,0-1,0 1,0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444,'0'-2,"0"-1,0 2,1 1,0 1,-1 0,2 0,-1 1,-1 0,1-1,0 2,-1-1,0 1,0-1,-1 1,0-1,1 1,0-2,-1 2,0-1,1 1,-1-1,1 0,0 0,0 1,0-1,1 0,0 0,-1 0,1-1,-1 1,0-1,1 0,-1 0,0-1,1 1,-2-2,1 1,0-1,-1 0,1-1,0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452,'0'-2,"0"2,0 0,1 0,-1 1,1 0,-1 1,1-1,0 4,-1-3,0 1,0-1,1 1,-1-1,1 1,-1 0,1-1,-1 3,0-2,0-1,0-1,1 2,-1-2,1 3,-1-2,0-2,0 1,0 0,0-1,0 1,0 0,0 0,0-1,-1 0,0 1,1-1,-1-1,0 1,-1-2,1 1,1-1,-1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426,'0'-1,"2"0,-1 1,0 0,0-1,0 1,0 0,0 0,0 0,0 0,0 0,0 0,0 0,-1-1,0 0,0 1,0-1,0 0,0 0,-1 1,1-1,-1 0,1 0,-1 0,1 0,0 0,-1 0,0 0,1 0,-1-1,0 1,0 0,0 0,0-1,0 1,0 0,0 0,-1 1,1-1,-1 0,0 1,0 0,0 0,0 0,-1 1,0 0,1 0,-1 0,1 1,-2-1,2 1,-2 1,2-1,-1 0,-2 3,3-3,-1 1,1 0,-1 0,1 0,-1 0,1 0,-1 2,1-3,0 2,0-1,-2 4,3-4,1 0,-2 1,2-1,0 0,0 1,1-1,0 1,-1-1,2 0,-1 1,1-1,0 1,-2-2,2 1,1 0,-2 0,1-1,0 1,0-1,0 0,1 0,0 0,-1-1,3 1,-3-2,3 2,-1-1,-1 0,2 0,-1-1,0 0,1 1,-1 0,1-1,0 0,-2 0,1 0,0 0,-1 0,1-1,0 0,-1 1,0-1,0 0,1 0,0-1,-2 2,4-3,-2 1,-2 0,2 0,-1-1,0 1,-1-1,1-1,-1 1,1 0,-1-1,-1 0,1 0,0 1,1-9,-3 8,1 1,-1-1,0 0,0 0,-1 1,0-1,0 1,0-1,-2 0,2 0,-1 1,-1-1,1 1,-1-1,0 1,0 1,-2-4,2 4,-1 0,0 0,0 1,0 0,-1 1,0 0,-7 1,7 0,-1 1,1-1,0 1,0 0,2 0,-2 0,1 0,1 0,1 0,-1 0,2 1,-3 2,3-3,0 0,1 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592,'2'-2,"-1"1,1-1,0 1,2-1,-1 1,1-1,-2 1,0 0,0 0,-2 0,2 0,-2 0,0 0,0 0,0 0,-1-1,0 1,-1 0,1 0,-1 0,0 1,1-1,-1 1,0 0,-1 0,1 0,0 1,1 0,-1-1,0 1,0 0,0 0,1 0,1 0,0 1,-1-1,1 1,0-1,1 0,0 1,0 1,2 0,-1 0,-1-2,0 1,2 1,-2-1,0-1,0 2,0-2,0 1,-1-1,0 0,0 0,0 0,-1 0,0-1,-1 1,1-1,-2 0,1 0,0 0,-1 0,1-1,-1 0,2 0,0 0,-1 0,1-1,1 1,0 0,0 0,0-1,2 1,0-1,1-1,0 2,0-1,1 1,-1-1,0 1,0-1,0 2,0-1,-1 0,1 1,-1-1,0 1,1 0,-2 0,0 0,0 0,-1 1,-2 1,0 0,1-1,-1 1,0 0,1 0,-1 0,1-1,1 1,-1-1,1 0,0 0,0 0,1 0,0-1,1 1,0-1,1 0,1-1,-1 0,1 0,-2-1,1 0,0 0,0-2,-1 2,-1 0,0 0,-1 0,0 0,0 0,0 0,-1 0,0 0,-1 1,-1-2,1 1,0 2,-1-2,3 1,-1 1,0 0,2 0,0 0,1 0,-1 0,2 0,-1 1,1-1,3 1,-4-1,1 1,-1-1,0 0,1 0,-2 0,0 0,1-1,0-1,-1 2,-1-2,0 1,0-1,0 0,0 0,0 0,0 0,-2 1,1-2,0 3,-1-2,0 2,0-1,0 1,0 0,0 0,-1 0,1 1,1 0,-1 1,2 0,0-1,0 1,2 0,2 0,0 0,0-1,-1 0,2-1,0 1,-2-1,1 0,5-1,-6 0,1 0,-1 1,-1 0,0-1,-1 1,0-1,0 1,-3 0,1 0,-1 0,-4 1,2 1,1 0,0 0,-6 4,6-2,-2 0,0 0,2 0,-1 1,1-2,1 0,-3 4,4-5,-1 1,2 0,-1-2,0 2,1-1,0 0,0-2,0 2,0-1,0 0,0-1,1 1,0-1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611,'-1'-3,"0"3,1 0,-2 0,1 0,1 0,-1 0,1 1,0 0,0 0,1 1,-1-1,2 0,-1 0,2 1,-1-2,0 0,0 0,0 0,-1 0,1-1,1-1,-3 1,2 0,-2-1,0 1,0-1,0 1,-1-1,0 1,-2 0,2 0,-1 1,0-1,0 1,0 0,1 1,0 0,0 0,1 1,0 0,1-1,1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586,'2'0,"-5"1,2 1,1-2,0 2,-1-2,1 2,0 0,1 0,0-1,0 0,1 0,-1-1,2 1,-2-1,1 1,0-1,-1 0,1 0,0 0,-1 0,1 0,-1 0,1 0,-1-1,0 1,1-1,-1 0,1 0,-1 0,1 0,-2-1,2 1,0-3,-1 3,1-1,-2 0,1-1,0 1,-1 0,0-1,0 1,0-1,1 1,-1-1,0 0,0 1,0-1,1 0,-1 0,1-3,-1 4,0-2,0 1,0 1,0 0,-1 0,0 1,0-2,0 3,0-2,0 1,-1 0,1 1,0-1,0 1,0-1,-1 1,-1 0,3 0,-1 0,0 0,1 1,0 0,0-1,0 1,0 0,0-1,0 1,0 0,0 0,0 1,0-1,0 0,0 1,0 0,0-1,0 1,0-1,0 1,0-2,0 2,0-2,0 1,0 0,1-1,-1-1,0 0,0 0,0 0,0-1,0 1,0-2,0 2,-1-2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972 250,'-1'0,"1"-1,0 0,0 1,1-2,0 2,1 0,0 0,0-1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527,'-1'-2,"1"0,0 2,-1-2,1 1,1 0,-1 1,3-1,-1 1,1 0,-1 0,3 1,-3 0,3 0,-2 1,1 0,0 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528,'2'0,"-2"-1,0 1,1 0,1 1,-2-1,2 0,-2 0,2 1,-2 0,1-1,0 1,0 0,-1 0,1 1,0-1,0 1,0-1,0 1,1-1,2 2,-1-1,-1-2,4 2,-2-2,-1 0,2 0,-2 0,2-2,-2 2,1-2,0 1,1-1,-2 0,2 0,-1-1,1 0,-1 0,0 0,-1 0,1 0,-2 0,4-4,-5 4,2-1,-1 1,-1 0,1-1,0 0,0 0,0 1,0-2,-1 2,2-1,-2 1,0-2,-1 3,1-2,-1 1,0 0,-1-1,0 1,0 0,-2-1,1 2,0-1,-2 0,1 1,0-1,0 1,0-1,0 1,0 1,1-1,0 1,-1-1,1 1,-1 0,1 0,-1 0,-6 0,5 1,0 0,-1 1,0 1,0 0,0-1,-1 2,0-1,1 1,0 0,1 0,0-2,0 2,2 0,-3 3,3-3,2 0,-2 1,1-1,1 1,0 1,0-1,0-1,0 1,0 0,1 0,0-1,0 1,1-1,0-1,0 1,1 0,-1-1,1 0,-1 0,1 0,0-1,0 0,0 0,0 0,-1 0,1 0,-1-1,0 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530,'2'0,"-4"1,1 0,0 0,1 0,0 0,-1 1,1-1,0-1,1 1,0 0,1-1,-1 0,4 1,-3-1,1 1,1-1,-1 0,1 0,-1 0,4 0,-3 0,-1 0,0 0,0 0,0 0,-1 0,1 0,0 0,-1 0,0 0,0 0,0 0,1 0,-2 0,0 0,1-1,-1 0,1 1,0-1,-2 0,1 1,0-1,-1 0,1 0,-1 1,0-1,0 0,0 1,0-1,0 0,0 0,0 1,0-1,0 0,0 1,0 0,1 0,0 0,-1 0,1 0,0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839 623,'1'0,"0"0,1 0,-1 0,1 0,0 0,-1 1,4 1,-1 0,-1-1,0 1,1-1,3 3,-2-1,0-2,0 1,0 0,0 1,0-2,0 0,1 2,0-2,6 3,-7-4,2 2,-1-2,0 1,-1 0,3-1,5 0,-7 0,1 0,-1 0,1 0,-1-1,2 0,-2 1,2-1,-2 0,2 1,-3-1,3-1,-1 2,-2-1,2 0,-2 0,1-1,0 1,-2 0,2-1,-2 0,1-1,-2 2,2-3,0 2,-2-1,1 1,-1-1,-1 0,1-1,0 1,-2 1,1-1,-1 0,0 0,0-10,-2 9,0 1,-1-2,1 1,-1 0,-1 0,1 0,-1 0,-1 0,1 1,-1-1,1 1,-2 0,1 1,-2 0,2-1,-1 1,-1 1,0 0,0 0,-2 1,2 0,-1 0,-1 0,0 0,1 0,-11 2,1 0,7-1,3 0,-5 1,5-1,-4 1,4 0,-2 0,1 0,-1 0,4 0,-3 1,3-1,1 0,0 0,0 2,1-2,-2 4,4-2,-1-1,1 2,-1-1,2 0,0 1,0 0,0-1,0 5,2-3,-1-1,5 5,-2-4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183 555,'2'0,"-3"0,2 0,0 0,-1 0,1 0,0 1,0 0,1 1,-2-2,1 1,0 1,0-2,0 0,0 1,1 0,-1-1,2 1,-2 0,1 0,-1 0,1 0,0 1,0 0,0 0,-1 1,1 0,1 0,-1 0,0-1,0 2,1-1,0 0,-1 0,2 1,-2-2,2 1,0-1,1 1,-2-1,2 1,0-1,0 0,0 0,1 0,0 0,1 0,-2 0,2 0,-1 0,1 0,0 0,5 1,-3-1,-1-1,6 2,-6-2,-1 0,2-1,-1 1,0 0,0-1,7 1,-5-1,5-2,-7 1,0 0,-1 0,1-1,-1 1,0-1,0 0,0 0,-1 0,2-1,-2 0,1 0,-1 1,1-1,-3 1,2-2,-1 1,0 0,0-1,0 1,-1 0,1-1,0 0,-2 0,1 0,-1 0,0 0,-1 0,0-1,0 1,-1 0,1-1,-2 2,0-2,0 1,0-1,0 1,0-1,-1 1,0-2,0 3,-1-3,0 3,0-2,0 0,-2 0,2 2,-1-1,0 1,-1-1,0 0,-1 0,1 2,-2-2,1 1,0 0,0 1,-2-2,2 3,-2-2,2 1,-17-5,9 3,6 3,-1-1,2 1,-4 0,3 0,-1 0,-1 1,1-1,0 1,-3 0,4-1,-4 1,3 0,-3-1,3 1,-3 0,2 0,-2 0,2 0,-3 1,3 0,-3-1,4 2,-4-1,2 0,-1 1,2 0,-3 0,3 0,-1 0,2 1,-1-1,2 0,-1-1,2 1,-1 0,1 1,1-2,-1 2,1-1,1 0,-2 1,3-1,-2 1,1 0,0 0,-4 4,5-5,0 1,0 0,1 1,0-2,0 1,0-1,1 1,1-1,-1 0,1 1,0 0,0-2,1 1,-1 0,1 0,1 0,-2 1,1-1,0 1,1-1,-2 0,2 1,-1 0,1-1,-1 0,1 1,-1-1,0 0,1 1,-1-1,1-1,0 1,-2 0,3 1,-1 0,1-1,-1 0,0 0,1 1,1-2,0 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407 490,'2'0,"-5"0,4 0,-1 1,2-1,-1 0,1 0,0 0,0 0,1 0,0-1,1 1,0 0,-1-1,1 1,0 0,0 0,0 0,1 0,-1 1,7-1,-5 1,-1-1,1 0,-2 0,2 0,0 0,-2 0,1 0,5 0,-5 0,0 0,-2 0,0 0,0 0,0 1,-1-1,0 0,-1 0,0 1,0-1,-2 1,-1-1,0 0,-4 0,2 0,1 0,-1 0,1 0,-1 0,0 0,0 0,0 0,-1 0,1 0,-2 1,2 0,-7 0,5 0,1 0,-2-1,2 0,-1 0,-1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882 639,'1'-1,"1"1,-2 0,2 0,-1 1,1-1,-1 1,1 0,1 0,0 0,1 1,0-2,-1 1,1 0,1-1,0 0,0 1,-1 0,2-1,-3 0,3 0,-1 1,6-1,-6 1,0-1,1 0,-1 0,1 0,0 0,-1 0,0 0,0 0,1-1,-1 1,0-1,0 1,1 0,0-1,0 0,0 1,0-2,0 2,-1-2,3 1,-3-1,1 2,-2-2,2 1,-3-1,5-1,-4 2,-1 0,0-1,0 1,0-1,0 0,0 1,0-1,0 0,0-1,1 1,-1-1,2-1,-2 1,1 0,-1 1,1-3,-1 3,2-5,-4 4,0 1,0-2,0 2,-1-1,0 1,0 0,0 0,-1-1,0 1,-1 0,2-1,-3-1,1 0,0 3,1-2,-1 0,0 0,0 1,-1-1,2 1,-2-2,1 2,-1 0,0 0,-3-2,-2 1,4 2,0 0,-2 0,2 0,-2 1,0 0,-5-1,5 1,1 0,-2-1,1 1,0 0,0 0,-2-1,3 0,-9 0,7 1,1-1,-2 0,3 1,-4 0,4 0,-2 0,2 0,-3 0,3 1,-2 0,2 0,-2 1,2 0,-7 2,6-1,0 0,1-1,0 1,0-1,1 1,-1 0,0 0,1 0,1-1,-6 6,6-5,1-1,0 1,0-1,0 0,1 1,0 0,0-1,0 1,0 0,1 0,0 0,0 0,0 1,0-1,1 0,0-1,2 5,0-5,-1 1,0-1,0 0,0 1,0-2,0 1,1 0,-1-1,0 0,2 2,-1-2,0 0,-1-1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174 574,'14'12,"-7"-9,-2-1,11 2,-7-2,0-1,5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412 259,'0'-1,"-1"-2,0 2,0 0,1 0,-1 0,0 1,0-1,0 0,-2 0,2 1,0 0,-2 0,1 0,0 0,-1 0,1 0,-1 0,0 1,0-1,-1 1,1 0,-1-1,0 0,0 1,0 0,-5-1,3 1,1 0,0 0,1 1,-3-1,4 0,-3 1,1 0,0 0,1 0,-2 1,3-1,-2 1,0 0,0 0,0 1,0 0,1 0,-3 1,-3 5,6-6,-2 2,3-2,-1 1,0 0,1-1,1 0,0 1,1-1,0 1,1-1,0 0,0 0,1 1,-1-1,2 1,0-1,0 0,0 1,1 0,-2 0,2 0,0-1,0 1,0-1,2 2,-3-3,8 6,-6-5,2 0,-1-1,0 0,3 0,-2 0,1-1,0 0,1 1,-2-2,2 1,-1 0,1-1,-1 0,0-1,1 1,0-1,0 0,-1-1,1-1,1 0,-1 0,2-1,-3-1,12-4,-9 3,-2 0,1 0,0 0,0-1,-2 1,1-1,-2 2,1-2,-2 0,0 0,2-5,-5 6,-1-1,0 0,-1 0,-1-1,-1-1,1 3,-6-10,3 8,0-1,-2 0,2 2,-3-3,1 2,0-1,0 2,-2 0,0 1,-1-1,0 2,-1 0,-1 1,0 1,1 1,-3 0,4 1,-2 0,2 1,-2 0,4 1,-2 0,3-1,-1 1,2 0,-1 0,-4 2,6-3,0 0,1 1,-1-1,2 0,-1 0,2-1,-1 0,0 1,2-1,-1 0,0 0,3 1,-2-1,2 0,-2 0,2 0,-1 0,1 0,-1 0,0 0,-1 0,1 1,0-1,-1 1,-1-1,1 1,-1-1,1 1,0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496 180,'-2'0,"0"0,2-1,1 1,0 0,0-1,1 1,-2 0,5 0,-3 0,-1 0,0 0,0 0,1 1,-2-1,2 2,-1-2,-1 1,1-1,-1 2,0-1,1-1,-1 2,0-1,0 1,0 0,-1 1,1-1,-1 1,1 1,-1-1,1 0,0 0,0 0,0 0,0-1,0 0,1 0,-1-1,0 1,1-1,-1-1,0 0,0-2,0 1,0 0,1-2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216,'0'-5,"0"4,-1 1,1 1,1 0,-1 0,1 0,1-1,-2 1,2 0,-2-1,2 1,-2-1,1 0,0 0,0 0,0 0,0 0,-1 2,0-2,0 2,0 0,-2-1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528 190,'1'-3,"0"3,0 0,-1 1,1 1,0-1,1 0,-1 1,2 1,-1-2,-1 0,0 1,1-1,-2-1,1 1,0-1,0 1,-1-1,0 0,0 0,0 0,0-1,-1 0,0 1,0-2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544 188,'-1'0,"1"0,-1 0,0 0,0 1,0 0,0 1,-1-1,1 1,-1 0,-3 4,4-5,0 1,-1-1,1 0,0 0,0-1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549 178,'1'-3,"-1"2,0 0,1 1,0 0,-1 0,2 0,-1 1,1 0,1-1,-1 2,2-1,-3 0,1 0,0-1,-1 1,0-1,0 1,-1-1,0 0,1 0,-1 1,0 0,-1 0,1-1,-1 1,0 0,0 1,-2 4,2-4,0 2,0-1,0-1,0 0,1 0,-1 0,1 0,0-1,0 1,0-1,0 0,1-1,-1 1,1-1,0 1,-1-1,1-1,0 0,-1-1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579 189,'1'-2,"-1"2,1-1,0 0,-1 1,1 0,0 0,0 1,0 0,1 1,-1-1,1 1,0-1,0 1,-1-1,5 2,-5-2,1 0,-1 0,0-1,0 0,-1 0,1 1,0-1,0 0,-1-1,0 1,0-3,-1 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614 186,'-1'1,"-1"-1,1 1,-2 1,1 0,0-1,0 1,0 0,-1-1,0 2,1-2,0 0,2 0,-2-1,2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630 182,'0'-1,"0"-2,-1 3,1 0,-1 0,1 1,0 0,0 3,0-2,1 0,0 1,-1-1,2 0,-1 0,1 0,-1-1,2 2,-2-2,1 1,-2-1,1-1,0 1,-1 0,1-1,-1 1,-1 1,-1-2,1 1,-1 0,0 1,-2-1,2 0,-2 0,2 0,-5 1,4-2,1 0,-1 0,1 0,1-2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635 183,'2'-1,"0"-1,-1 0,1 2,0-1,-1 0,1 0,2 1,-1 2,0-1,2 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500 225,'-1'-1,"0"-1,0 1,1 0,0 1,2 0,0 0,1 0,2 0,0-1,0 1,2-2,-2 2,8-3,-6 3,-1-1,1 0,-1 1,1-1,0 1,0 0,0-1,1 1,-2 0,2 0,0 0,0-1,-1 1,2 0,-3-1,3 0,-2 1,0-1,-1 0,1 0,-2 1,1 0,-1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572 223,'0'-3,"0"2,0-1,1 3,0 0,-1 1,1-1,-1 2,1 1,0 13,-2-11,-1-2,2 3,-2-2,1 1,-1 0,-1 3,1-3,0-2,1 2,0-2,-1 1,1-1,0 1,0-1,0 0,-1 1,1-1,0 1,-1 0,-1 0,2 0,-1 0,0 1,0-2,-1 2,0 0,1-1,0-1,-1 0,1 0,-1-1,1 0,0-1,0 0,0-1,1 0,-1-1,1 0,0 0,1-1,0-1,0 0,0 0,0 0,0-1,0 1,0-1,1 2,-1-1,0 0,0 0,0 2,0-2,0 1,0 1,-1-1,1 0,0 2,0 0,1 0,0 1,-1-1,1 1,0-1,0 2,0-1,0 0,0-1,0 1,-1 0,1 0,0-1,-1 0,0 0,2-1,-1 0,-1 0,1-2,0 0,1 1,0-2,0 0,0 0,1 1,0-1,-1 1,2-1,-2 1,-1 0,1 1,-1 0,0 1,-1-1,0 1,0 0,-2 2,-1 0,1 1,-3 0,0 1,0 1,1-1,-6 6,6-5,0-1,0 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288 452,'0'-3,"-1"1,-1-1,1 2,0 1,-1-1,1 1,0 0,0 0,-1 0,1 0,-1 1,-1 1,1 1,-1-1,0 0,0 1,0-1,1 1,-2-1,1 1,0 0,1 1,-1-2,1 1,-1 1,1 0,-1 0,1 0,0 1,2-2,-2 2,2 0,3 10,0-11,0-1,-1-1,2 0,0 0,0-1,1 0,4 0,-4-1,0 0,0 0,1-2,-2 0,1 0,1 0,3-4,-4 2,-1 1,1-1,0-1,-2 1,1-1,-1-1,-1 3,1-3,-2 0,0 1,-1 0,0 0,-2 1,-1-1,1 2,-6-4,1 5,-5 0,6 1,-2 2,2 0,-3 2,2-1,-1 2,1-1,0 0,2 1,0-1,0 1,2-1,0 1,1 0,1-1,-1 5,2-4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995 226,'0'-3,"1"2,0 0,-1 1,1 0,1 0,0 0,0 1,1 0,-3 0,2-1,-2 0,1 1,-1 0,0-1,0 1,0 1,-1 0,1-1,0 0,0 2,-1-2,1 1,-1 0,1-1,0 0,0 1,-1-1,1-1,-1 1,0-1,1 0,-1 0,0 0,1-1,-1 0,1-1,0 2,0-2,0 1,1-1,-1 2,2-2,-1 2,2-2,-1 1,0 1,0 0,0-1,1 1,0-1,3 1,-3 0,-1 0,1 0,-1 0,0 0,0 1,-1 0,0-1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567 399,'0'-2,"0"0,0 1,0 1,0 1,0 0,0 2,1-1,1 1,-2 0,2 3,0-2,-2-1,1 0,0 0,0 0,-1-1,0 0,1 0,-1 0,1-1,-1 1,0-2,0 1,0 0,1-1,0-1,0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581 413,'-2'-1,"1"-2,0 2,1 0,0 0,-1 1,1 1,1 0,3 2,-2-3,1 2,0-1,-1 1,1-1,0 0,-1 0,0 1,0-1,0 0,-1-1,0 1,0 0,0-1,-1 1,1-1,-1-1,0 0,0 0,0 0,0 0,0-1,1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609 411,'-1'-2,"-1"-1,1 3,-1-1,0 1,0 0,0 1,0 0,1 1,-2 0,1 1,2-1,-1-1,1 1,0 0,-1-1,1 0,-1 4,0-5,0 1,1 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612 405,'-1'-4,"1"3,0 0,0 1,0 1,0 0,0 2,2-2,-1 2,1-1,0 1,0-1,1 1,0 1,-1-2,0 1,-2-2,2 2,-1 1,0-4,-1 2,0-1,0-1,1 0,-1 0,0-2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637 404,'0'-1,"0"-1,0 2,0-1,1 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643 406,'1'0,"0"0,-1 0,1 1,0 0,1 0,-1 1,1-1,0 0,0 1,0-1,0 1,0-1,0 1,0-2,0 2,-1-2,1 2,1-1,-3-1,0 0,1 0,-2 0,0-1,0-1,1 1,0 0,-1-2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674 403,'2'0,"-6"1,3-1,-1 2,1-1,-3 2,2-2,1 1,-1-2,1 2,0-1,-1 0,1 0,0-1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696 404,'-1'-3,"-1"3,0 0,1 0,0 2,0-1,0 1,0 1,1-1,0 0,2 1,-1-2,1 1,0 0,2 0,-2-1,0 0,0 0,-1 0,0 0,1-1,-1 1,-1 0,1 0,-1-1,1 0,-1 1,-2 0,1-1,-1 0,-2 2,0-2,-2 2,1-1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711 399,'0'-3,"2"-1,-2 4,0 0,1 2,0 0,2 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96 649,'0'-2,"0"-2,0 2,1-1,0-1,0 2,0 0,0 0,-1 1,0-1,0 2,0-2,0 2,0 0,-1 0,-1 0,2 1,-1 0,0 2,-1-1,1 0,0 1,0-1,-1 1,2 0,-2 0,1 0,0 0,0-1,1 1,-2-1,1 1,1-1,-1 0,0 0,0-1,1 1,-1-1,0 1,1 0,0-2,0 1,1-1,0 0,0 0,0 0,0-1,1 1,0-1,-1 1,2-1,-1 1,0 0,1 0,1 0,-2 0,0 1,0-1,0 1,0-1,8 2,-8-2,0 0,1-1,-1 1,0-1,-1 0,2 0,-2 1,0-2,-1 1,1 1,-1-2,-1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246,'-1'0,"0"-1,1 0,-1 0,2 1,0 0,1 0,1-1,-1 1,1 0,0-1,0 1,0 0,0-1,0 0,-1 0,0 1,0-1,-1 0,1 1,0-1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108 647,'2'0,"-4"-2,1 1,1 0,0 3,0 1,0 0,0 0,1 1,-1 0,0-1,0 1,0-1,1 0,-1 1,0-1,0 1,0-2,0 1,0 3,0-3,0 0,-1-1,1 0,0 1,0-2,0 1,0-2,0 0,1-1,-1 0,1-1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154 649,'1'-9,"0"6,0 1,-1 0,0 1,0 0,1 1,-1-1,1 1,-1 0,-1 0,0-1,0 1,-2-1,2 0,0 1,-1-1,1 1,0 0,0 0,0 0,0 0,0 1,0 0,1 1,-2-1,2 1,-1 0,1 0,0 1,0-1,0 1,0-1,0 1,0 0,1-1,-1 0,0 0,1-1,0 1,-1-1,1 0,-1-1,1 1,-1-1,1 1,0-1,0 0,0 0,0-1,2 0,-2-1,1 0,0 1,0-1,-1-1,0 1,0-1,2-6,-3 9,0-1,-1 0,1 0,-1 1,0 0,1 0,-1 0,1 0,-1 0,0 2,1-1,0 0,-1 0,0 2,1-1,0 0,0 1,0-1,0 1,0 0,0 1,0-1,0 1,1-1,0 0,-1 1,1-1,0 1,-1-1,1-1,-1 1,1-1,0 3,-1-3,0-2,0 2,0-1,0 0,0 0,0-1,0 1,0 0,0 0,-1-1,1 0,-1 0,0 0,1 0,-1 0,0 0,1 0,-1 0,0 0,1-1,0-1,0 1,0-2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191 700,'0'-1,"0"0,0 1,-2 3,1-1,1 0,-1 1,0-1,1 1,-2-1,1 1,0-1,-1-1,-1 1,0 0,0 0,0-1,0 1,-1-1,0 0,-5 2,4-2,1 0,-2-1,1 1,0-1,1 0,-1 0,1 0,0-1,1 0,0 0,0-1,0 0,-2-3,4 3,-1-2,0 0,1-1,0 1,0-3,1 1,0-1,0 1,1-1,1 0,0 0,1 1,-1-1,1 2,1-2,-1 3,6-7,-4 6,0 1,0 1,0-1,2 1,-2 1,0 0,1 1,-1 1,0 0,1 1,-1 1,-1 1,0 1,0 0,0 0,-1 2,1-1,-1 1,0 0,-2-1,1 0,0 5,-1-5,-1 0,0-1,-1-1,-1 2,0-1,-2 1,0 0,-7 7,3-3,2-3,-3 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55 175,'0'-1,"0"0,0 1,0-1,0 0,0 0,0 1,0-1,0 1,0-1,0 1,0-1,0 2,1-1,-1 1,0 0,0 1,0 0,0-1,0 2,0 0,0 0,0 0,0 1,0-1,0 1,0 0,0 1,0 0,-1 3,1-4,-1 1,1-1,-1 0,1 0,0-2,0 2,0 2,0-4,0-1,0 1,1 0,0-1,0 0,0 0,-1-1,1 0,-1-1,0-1,0 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55 165,'1'-1,"-1"0,0 1,1-1,-1 0,-1 1,1 0,-1 0,1 0,0-1,0 2,0-1,0 0,1 0,-1 1,1-1,-1 0,1 0,0 0,-1 0,1 0,0 0,0 0,0 0,0 0,-1 0,1 1,0-1,0 0,-1 0,0 0,1 0,0 0,-1 1,0 0,0-1,0 1,0 0,0 0,0 1,0 0,0 1,0-1,0 1,-1 0,1 4,0-4,0 0,0 0,0 0,0-1,0 1,-1-1,1-1,0 1,0 0,0 2,0-2,-1 0,1 2,-1-2,0 5,1-3,0 0,0 1,0-2,0 1,0-1,0 1,0-1,0 0,0-2,0 1,0-1,0 1,0-1,0 0,0 0,0-1,-1 0,1 1,-1-1,1 1,0 0,0-1,0 0,-1 0,0 0,0 0,1 0,-1 0,0 0,1 0,-1 0,0-1,1 1,-1 0,0 0,0 0,1 0,-1 0,0 0,1 0,-1 1,1-1,-1 0,1 1,-1-1,1 1,1-1,0 0,0 0,-1 0,2 0,-2 0,2 0,-1 0,1 0,-1 0,1 0,0 0,-1 0,1 0,0 1,-1-1,0 0,1 1,-1-1,-1 0,1 0,0 0,-1-1,-1 1,0-1,-1 1,1 0,-1 0,0 0,1 0,-1 0,-1 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96,'-2'-1,"1"1,1 0,0 1,1 0,-1-1,0 1,0 0,0 0,0 0,0 0,0 1,0-1,0 1,0 0,0 0,0 0,0 0,0 1,0 0,0 0,0 1,0 0,0 6,0-6,0 3,0-2,0 2,0-2,0 3,0-3,0 8,1-6,-1-1,1 1,-1-2,0 3,1-1,-1 0,1 0,-1 1,0-2,0 2,0-2,0 1,0-1,0-1,0-1,0 1,-1-1,1-1,0 0,0 0,0-2,0 1,0-1,0 0,0 0,0-2,1-1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95,'-1'0,"-1"-3,2 3,0-1,2 1,-1 0,0 0,0 0,1 0,-1 0,1 1,-1-1,1 1,0 0,-1 0,0-1,1 1,-1 0,1-1,-1 1,1 0,-1 0,0-1,1 0,-2 0,3 0,-3 0,2 0,-2 0,2 0,-1 0,-1 1,1-1,0 1,-1-1,0 1,0 0,0 0,1 1,-1 0,0-1,-1 5,1-3,0 0,-1 1,1 1,-1 0,1-1,-1 1,1 0,-1 1,1 0,-1 0,1-1,0 2,0-2,0 1,0 0,0 6,-1-5,1-2,-1 2,1-2,0 1,-1-1,1 0,-1 5,1-6,0 1,0-2,0 1,-1-1,1 1,0-1,0 2,0-2,0-1,0 0,0 0,0-1,0 0,0 0,0-1,-1 1,0-1,1 0,-1-1,1 1,-1-1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120 318,'2'0,"-5"0,2 0,1 1,0-1,0 2,2-2,-1 2,1-2,2 2,-1-1,-1-1,1 0,-1 0,1 0,-1 0,0 0,0 0,0 0,1 0,-2 0,0 0,0 0,-1 0,1 0,0 0,-2 0,0 0,0 0,0-1,0 0,-1 0,0-1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146 100,'0'-1,"0"-1,-1 2,0-1,1 1,-1 1,0 1,1 1,-1 0,0 0,-4 6,4-4,-2 1,1-2,0 1,0-1,0-1,2-1,-2 1,1-1,1-2,0 2,0-2,0 0,1 0,1-1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150 153,'-6'3,"4"-2,0 2,0 0,0 1,0-1,0 2,0 0,-1 4,2-6,0 1,1-1,0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227,'2'0,"-6"0,3 1,1 0,0 0,0 1,0 0,0 0,-1 0,1 1,0-1,-1 1,1-1,-1 1,0-1,0 1,-1-1,1-2,0 2,-1-2,0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142 198,'-1'0,"0"-1,0 1,-1 2,0 2,0-1,1-1,-1 2,2-1,-3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147 223,'2'0,"-9"-1,6 3,0 0,-1 0,1 1,0-1,0 1,0 2,0-2,0 1,-1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126 267,'1'-1,"1"0,-1 1,0-1,0 0,0 1,0 0,0 0,-1 0,1 0,0 0,-1 2,0-1,0 1,0 1,-2 1,1 0,-3 4,1-4,1-1,0 1,-1-1,1 0,-1-1,1 0,1-1,-1 1,2-2,-1 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143 307,'-2'0,"-1"0,0 2,0-1,1 1,-1 0,1 0,0 0,-1 1,3-2,0 0,0-1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147 323,'-7'0,"4"3,1-2,0 2,1-2,1 1,0-1,0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204 173,'0'-2,"-1"1,1 1,0-1,0 2,1 0,0 1,-1 0,0 2,1-1,-1 2,0-1,0 2,-1-1,1 7,-1-7,1 0,-1 0,1-2,0 1,0-1,0 0,0-2,-1 3,1-3,0-1,0 1,0 0,1-2,-1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210 161,'0'-3,"0"1,0 1,0 0,3 0,-1 1,0 0,1-1,0 1,1-1,-2 1,5 0,-4 0,-1 0,0 0,-1 1,1 0,0-1,-1 1,0 0,0 0,0 1,0-1,0 4,-1-1,0-1,0 1,0 1,0 0,0 5,0-5,0 0,0 0,-1-1,1 1,0-1,-1-1,1 0,-1 1,1-3,0 2,0-1,-1 0,1-1,-1 0,1 0,0 1,-1-2,0 1,0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207 268,'-2'-3,"2"3,1 0,1 0,0 0,1-1,4 0,-2 1,-2-1,3 0,-2 0,0 1,0-1,1 0,-2 1,2 0,-3 0,0 0,0 0,-1 0,0 0,-1 0,1 1,-1 0,-1-1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205 304,'0'-1,"0"0,0 1,0-1,0 0,1 1,0-1,-1 0,0 0,-1 1,0 0,-1 0,-1 0,1 0,0 2,-1-1,1 1,-1-1,1 1,-1 0,1 0,1-1,0 0,0 0,1 1,0-2,0 1,2 0,-1 0,1 0,1 0,-1-1,1 1,-1 0,2-1,-1 2,-1-2,1 2,-1-1,-1 1,1-1,0 1,-1 0,-1-1,0 1,0-1,0 0,0 0,-3 2,1-2,-1 0,1 0,-1-1,1 1,0 0,-1-1,1 0,-1-1,1 0,2 1,-1-2,1 2,0-2,0 1,1-1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217 321,'1'-1,"0"0,0 1,-1 0,1 0,-1 2,0 0,0-1,0 1,0-1,0 0,0 0,1 1,-1-2,0 0,1 1,0-1,0 0,-1 0,1-1,-1 0,1-1,-1 1,0 0,1-1,-1 1,0-1,0 2,0-2,0 2,-1-1,1 0,-3 0,1 1,1 0,-3 2,2-1,0-1,1 2,-1-2,1 0,0 1,3-2,1 0,-1-1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252,'2'-1,"-1"0,0 0,0 0,0 1,0 0,0 0,0 1,2 1,-1 0,-1-1,1 0,-1 1,0-1,-1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258 292,'-4'0,"1"0,1 0,0 2,0-1,1 1,0 0,0 0,1 0,0 0,0 1,0-1,0 1,1-1,0 0,-1 0,1 0,-1 0,1-1,-1 0,0 0,1 0,-1 0,1 0,-1 0,0 0,-1-1,-1 0,0 0,1 0,-2 0,1-1,-1-1,2 0,0 1,-1-1,0 0,1 1,0 0,1 1,-1-1,1 0,0 0,2 1,-1 0,5 0,-3-1,1 0,-1 1,1 0,1-1,-2 1,5-1,-4 0,-1 1,0-2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270 316,'-1'0,"0"0,-1 0,2 1,-1-1,0 0,1 0,-1 0,2 0,0 0,0 0,1 0,6-3,-5 2,-1 0,1 0,-2 0,2 0,-3 1,2 0,-2 0,1 0,-2 0,1 0,0 1,0 0,-1-1,1 1,0 0,0 0,0-1,0 1,1 0,0-1,1 0,-1 0,0-1,1 0,1 0,1-2,-2 2,0-1,0 1,0-1,1 2,-2-1,0 0,1 1,-1 0,0 0,0 0,-1 1,1 0,-1 0,0 1,0-1,0 0,1 1,-1 0,0-1,0 1,2-1,-1 0,0 0,0-1,2 0,-1 0,3-3,-2 1,0 2,0-3,0 2,-1 0,1 0,-1 0,-1 0,1 1,0-1,-1 1,0-1,0 1,-1 0,1 0,0 1,-1 0,0-1,2 1,-2 0,2 0,-1-1,1 0,0 0,0 0,1 0,0 0,0-2,0 1,1 0,-2 0,1 0,-1 0,0 1,0-1,0 1,-1 0,0 0,0 0,0 0,-1 0,1 1,0-1,-1 1,0 0,1 0,-1 0,1-1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171 373,'0'-1,"2"1,-1 0,1 0,1 0,1 0,1 0,1-2,0 1,2-1,0 0,6-3,-5 3,-2 0,0 1,-1-1,0 2,-1-1,1 0,-3 1,1-1,-2 1,1 0,-2 0,0 0,1 1,-1-1,-1 1,0 0,0-1,1 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62 214,'-1'-2,"0"1,1 0,-1 1,1-1,3 1,-2 0,1 0,1 0,-1 0,2 0,-1 0,1-1,-1 0,0 1,0 0,0-1,-1 1,1 0,-1 0,0-1,-1 1,1 0,-1 0,1 1,-1-1,0 0,1 1,-1-1,0 0,0 0,0 0,0 0,0-2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106 197,'-1'0,"-1"-1,-2 0,3 0,0 0,0 0,1 1,-1 0,1 0,1 0,-1 0,2 0,0 0,0 0,0 0,1 1,-1 0,1 0,0-1,0 2,-1-2,0 2,-1-2,1 2,-1-1,0 2,-1-1,0 0,-2 0,0-1,0 1,0 0,0 0,-1-1,1 0,0 0,1-1,0 0,-1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149 201,'0'-1,"0"0,0 1,0 0,1 1,0 0,0-1,1 1,-1-1,1 0,0 0,0 0,0 0,0 0,0 0,1 0,2-1,-2-1,-1 2,0 0,0-1,0 0,0 1,-2 0,2 0,-1 0,-1 0,0-1,-1 1,0-1,0 1,1 0,-1-1,1 0,-1 1,1-1,0 1,1 0,0 0,-1 0,2 0,-1 1,1 0,0 0,0 1,1 0,-2-1,1 1,-2-1,1 0,0 2,-1 0,-1 0,-1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969 521,'0'-2,"0"0,0 1,-1 1,1-1,0 0,-1 1,-1 0,2-1,-2 1,2 0,-2-1,1 0,-1 1,1 0,-1 0,0-1,0 1,-1 0,0 0,0 1,0-1,-1 1,0 0,0 0,1 1,-2-1,1 0,0 0,0 1,-1-1,2 0,-1-1,0 2,1-2,0 1,0 1,-3 0,4-2,0 2,0-1,0 1,0-1,1 1,-1-1,1 0,0 1,0-1,0 1,0 0,0-1,0 1,0 0,0 0,0 1,0-2,0 1,1 0,-1 0,1 1,-1-1,1-1,0 1,0 0,0 1,0-2,0 1,0 0,0 0,1 0,0 1,-1-2,2 2,-1-2,0 1,0 0,0 1,0-1,1 0,-1-1,1 1,-1 0,1 0,-1 0,2 2,0-2,-2 0,1 0,0-1,0 2,0-1,0-1,0 1,0 0,0 0,1 0,-1-1,1 1,2 1,-2-2,3 2,-3-3,1 2,-1-1,0-1,1 2,-1-2,1 1,-1 0,1 0,0 0,0 0,-1-1,1 1,-1 0,1 0,-1-1,1 0,1 1,-2-1,2 1,-2-1,1 0,-1 0,1 1,0-1,0 0,-1 0,1 0,-1 0,1 0,-1-1,1 1,-1 0,0-1,1 0,-1 1,1-1,-1 0,1 1,-1-1,1 1,-1-1,1 0,-1 0,0 0,0 0,1 0,-1 0,1 0,-1 0,0 0,-1-1,2 1,-1 0,0-1,-1 1,1 0,0 0,0-2,-1 2,1 0,-1-1,1 0,-2 1,2-1,-2 1,3-3,-3 3,1-1,0 0,-1 1,0-1,0 0,1 0,-1 1,0-1,0 0,0-1,0 2,0-2,0 1,0 0,-1 0,2-1,-1-1,0 2,-1-1,1 2,-1-1,0 0,1 0,-1 0,0-2,0 2,0 0,-1 0,1 1,-1-1,0 0,-1 0,1 0,0 0,0 0,-1 0,1 0,-1 0,0 0,0 0,1 1,-2-2,1 1,-4-1,3 1,0 1,0-1,-1 2,0-2,-3 0,3 2,-3-2,3 1,1 1,-2-1,2 0,0 1,0 0,0-1,0 0,-1 1,1-1,0 1,1 0,-5-2,3 2,1 0,0-1,1 1,-2 0,0-1,2 1,-1 0,-1 0,2 0,-1 0,0 0,0 0,1 0,-1 1,1-1,-1 0,1 1,0-1,0 0,0 0,0 0,0 0,0 0,0 0,0 0,0 0,0 0,0 0,0 0,0 1,0-1,0 0,0 0,0 0,0 0,1 1,0-1,-1 0,1 0,1 0,-1 0,0 0,1 1,0 0,0 0,1 0,0 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523,'1'0,"0"0,0-1,0 0,0 1,1 0,-1-1,0 0,0 1,0-1,0 1,0-1,0 0,-1 1,0-1,0 0,0 0,0-1,0 2,-1-2,1 1,-1 1,0-1,1 0,0 1,0 0,0-1,-1 0,1 0,0 1,-1-1,1 0,0 1,-1-1,0 0,0 1,-1 0,1-1,-1 1,0-1,0 1,0 0,-1 0,1 0,-1 0,1 0,-1 0,1 0,0 0,-1 1,1-1,-1 1,0-1,0 0,0 0,0 1,0-1,-1 1,0-1,0 1,0 0,-1-1,0 0,-4 3,4-3,1 1,-1 0,1 0,-1 0,-2 0,4 0,-1 0,1-1,1 1,-1 0,-3 1,0-1,4 1,-1-1,0 1,0-1,0 0,1 1,-1 0,0-1,0 2,0-2,0 1,0 0,0 0,2-1,-2 1,1 0,0 0,1 0,-1 0,2-1,-1 2,0-1,0 0,1 1,-1-1,0 1,1-1,-1 1,0-1,1 1,-1-1,0 0,0 1,1-1,0 1,0-1,0 0,0 0,0 0,0 0,0 0,1-1,0 1,0 0,0-1,0 0,3 3,-2-3,-1 1,2 0,-1-1,1 1,-1-1,0 1,0-1,1 1,-1 0,4 2,-4-2,0-1,1 1,-1 0,0-1,0 1,0-1,1 0,-1 0,0 1,1-1,-1 0,1 0,0 0,-1 0,4 1,-4 0,1-1,1 0,-1 0,0 0,0 0,1 0,-1 0,1 0,1 0,-2 0,1 0,-1 1,1-2,-1 2,2-1,3 2,-4-2,0-1,1 2,-1-1,1-1,-1 1,1-1,-1 1,2-1,-1 0,0 0,-1 0,2 0,-3 0,3-1,-2 0,1 1,0-1,0-1,-1 1,1-1,0 0,0 0,0 0,0-1,-1 1,1-1,-1 0,1 0,0-1,1 1,-1 0,2-2,-2 2,1-1,-1 1,0 0,-1 0,0 0,-1 1,1-1,-2 0,0 1,0 0,0-1,-1 1,0 0,0 0,0-1,0 1,-1 0,0 0,1-1,-1 1,1 0,-1 0,0 0,0 0,0 0,0 0,0 0,0 1,0-1,0 1,0-1,0 1,0 0,0 1,-1-1,0 0,1 0,0 1,0-1,-1 1,1-1,0 1,-1 0,1-1,0 0,-1 1,1 0,0-1,0 1,0-1,-1 0,1 1,-1 0,1-1,0 1,0-1,0 1,0-1,0 0,-1 1,1-1,0 1,-1-1,1 0,-1 1,1 0,0-1,0 0,0 0,-1 1,1-1,0 0,0 1,0-1,1 1,-1 0,1 1,-1-1,0 1,0 0,0 0,-1 0,1 0,-1 0,0 0,-1 1,1 0,-2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890 657,'-1'-1,"1"0,-1 0,1 1,-1-1,0 1,1-1,-1 1,1 0,0 0,0-1,-1 0,1 0,1 1,0 0,0 0,1 0,-1 0,3 0,-2 0,2 0,-2 0,2 0,-1 0,2 0,-2 0,5 0,-4 0,0 0,5 0,-4 0,-1 0,2 0,-1-1,1 1,-1-1,7 1,-6 0,0 0,0-1,0 1,-1-1,0 1,1 0,-2 0,0 0,0-1,-1 1,1-1,-1 1,-1-1,1 1,-2 0,2 0,-2 0,1-1,-1 1,0 0,0-1,0 1,0 0,0 0,-1 0,0 0,0-1,0 0,0 1,-1 0,-1 0,1-1,-1 1,-1 0,1 0,-2 0,-1 0,1 0,0 1,-1-1,1 1,-6-1,5 1,-6-1,7 1,-2 0,2-1,-2 0,2 1,-1 0,0-1,0 1,-1-1,1 1,-1-1,1 1,0-1,0 0,0 0,1 0,-1 0,2 0,0 0,1-1,0 1,1 0,1-1,-1 1,4 0,0 0,0 0,3 0,-2 0,3 0,-2 0,4 0,-3-1,2 0,-2 1,4-1,-4 1,3 0,-1 0,0 0,-2 0,9-1,-7 1,-3 0,2 0,-1 0,-2 0,1 0,-2 0,0 0,-1 0,0 0,-1 0,0 0,-3 0,1 0,-13-1,7 1,0 0,0 0,-3 0,3 1,-3 0,1-1,-1 1,2 0,-2 0,3 0,-3 0,2-1,1 1,2 0,-1-1,3 0,-1 0,2 0,1 0,0 0,0 0,3 0,1 0,1 0,6 0,-1-1,-2 0,1 1,0-1,1 0,-1 1,1-1,0 1,-1-1,0 1,-1 0,-2 0,2 0,-2 0,-1 0,-1 0,0 0,-1 0,-1 0,-1-1,-1 1,-1 0,-3-1,0 1,-1-1,0 1,-10 1,7-1,-7 1,9 0,1 0,1-1,1 1,1-1,2 0,0 0,1 1,1-1,2 1,0-1,1 0,-1 0,2 0,0-1,-1 1,0-1,1 1,-1 0,0-1,1 1,-2-1,2 1,-1-1,-1 1,0 0,2 0,-3 0,0 0,-1 0,0 0,0 0,-1 0,-1 0,-2 0,0 0,-2 0,0 0,-2 1,0-1,-6 2,5-2,3 0,-2 1,2 0,1-1,1 0,1 0,0 0,1 0,0 0,2 0,0 0,2 0,-1 0,1 0,3 0,-3 0,1 0,-1 0,0 0,-1 0,1 0,-1 1,1 0,-1-1,0 0,-1 1,1 0,-2-1,0 1,1-1,-1 1,-1-1,0 1,-1-1,0 0,-1 0,1 1,-2-1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528,'0'-2,"0"1,-1 0,1 0,-1 1,1 0,-2-1,-2 0,3 0,-2 0,1 0,1 1,-2-2,1 2,0-1,-1 0,-1 0,2 0,-3 0,2 0,-2 0,-5 0,5 1,-1 0,-1 0,-1 0,3 0,-3 0,2 1,-1 1,1-1,0 0,1 0,-1 1,-4 1,6-1,-1 0,0 0,0 1,1-1,-2 1,1 0,-1 1,1 0,-1 1,2-2,-2 2,2 0,1-1,-1 0,2 0,-1 5,3-6,-1 2,1-3,1 6,1-2,-1-3,1 0,0-1,3 6,0-4,-2-3,-1 1,5 1,1 0,-5-2,6 2,-4-2,0 0,0 0,16 4,-15-4,0-1,-1 2,1-2,0 1,-1-1,2 1,-2 0,1 0,-1 0,1 0,-1 1,0-1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885 284,'-1'-3,"0"2,1 0,-1 0,-1 0,2 1,-1 0,1 1,0 0,0 0,0-1,1 1,-1 0,0-1,0 1,0 0,0 0,0 0,-1 0,0 0,0 0,-1 0,0 1,0-1,1 0,0-1,0 0,1 0,0 1,0-1,2 0,-1 1,1-1,0 0,1 0,-1 0,1 0,-1-1,1 0,-1 1,-1-1,0 0,1 0,-1-1,-1 1,1 0,-1-3,0 2,-1 1,0-2,-1 2,1 0,0 1,-2-1,-1 0,1 1,1 1,0 0,-1 1,1 0,1 0,-1 1,1 0,0-1,1 1,0 1,0-1,0 0,2-1,-1 1,1-1,1 0,0-1,0 0,0 0,0-1,1-1,0 0,4-2,-4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975 520,'-3'-1,"0"0,1 1,0-1,1 0,0 1,1 0,-1-1,0 0,1 0,0 1,2-2,-2 1,1 0,0 0,-1 1,2 0,-1-1,1 1,0 0,0 0,1 0,0 0,-1 1,3-1,-1 1,2 1,-1-2,7 2,-5-1,-2 1,2-2,0 2,0-2,-1 2,2-1,-2 0,1 0,0 0,5 1,-6 0,-1-2,1 2,-1-1,0 0,0 0,-1 1,0-1,1 1,-1 0,-1 0,1 0,-1 0,0 0,0 1,-1-2,0 2,0-1,-1 0,0 0,0 0,-1 0,1 0,-1 0,1 1,-1-1,0-1,0 1,0 0,0 0,0-1,-1 2,0-1,0 1,-1-1,0 4,-1-3,1-1,-1 2,0-1,0 0,1-1,-4 3,3-2,1-1,-1 1,1-2,-2 1,2-1,-1 1,1-1,0 1,1-2,-2 1,1 0,0 0,0-1,0 0,-3 2,3-2,-2 2,1-1,-1-1,1 1,-1 0,1 0,-1 0,1 0,0 0,1 0,-1 0,1-1,-1 1,1-1,0 0,0 0,1 0,-1 0,1 0,0 0,0 0,0 0,0 0,1-1,-1 1,0-1,0 1,1 0,1 0,0 0,0 0,-1 0,1 0,0 0,-1 0,1 0,0 0,0 0,-1 0,1-1,0 1,-1 0,1 0,0 0,-2 0,0-1,1 1,-1 0,0 0,1 0,-1 0,0 0,0 0,1 0,0 1,-1-1,0 0,1 0,-1 0,0 0,0 0,1-1,0 1,-1 0,0 0,1 0,0-1,-1 1,0 0,1 0,0 1,0 0,0-2,0 0,0 1,-1 0,1 0,0 1,1-1,-1 0,1 0,0 0,-1 0,0 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448 666,'0'-1,"1"-1,-1 1,0 1,0-1,0 0,-1 0,0 1,0 0,0 0,-1 0,0-1,-1 1,0-1,-1 1,2 0,-1 0,1 0,-1 1,1 0,-1-1,1 1,-1 1,0-1,0 0,1 0,-1 1,0-1,1 0,-1 1,-2 2,2-3,1 2,-1-1,0-1,1 1,0 0,-1 0,1 0,0 0,0 0,0 0,0 0,1 1,0-1,0 0,0 1,1-1,-1-1,1 2,0-2,0 2,1-1,0-1,-1 0,2 2,-2-2,2 1,-1 0,1 0,0 0,1 1,-2-1,2 1,-1-1,2 1,-2-1,1 2,-1-2,2 1,-1-1,1 0,0 0,0 0,-1 0,2-1,-2 1,1-1,0 1,2-1,-3 0,3-1,-1 1,0-1,0 1,2-1,-3 0,2 0,-1 0,0 0,0 0,-1 0,1 0,-1-1,0 0,0 0,1 0,2-2,-4 1,1 0,-1 0,0 0,1 0,-1-1,3-3,-2 3,-2 0,1-1,-1 2,1-2,-1 1,0 0,-1 0,0 0,0 0,-1 0,0 0,-1-1,0 1,0 0,-1 0,1-1,-1 2,0-2,-1 1,1 0,0 0,0 1,0-1,-1 0,0 0,0 0,1 1,-1-1,0 1,-1 1,0-1,0 1,0 0,-2 0,1 0,-1 1,1-1,-1 1,1 0,-1 0,-1 0,2 0,0 0,0-1,1 0,0 1,0 0,1-1,0 0,0 1,2-1,-1 1,0 0,1 0,-1 0,2 0,-2 0,2 1,-1 1,-1 0,1 1,0-1,1 1,-1 2,2-1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866 678,'0'-2,"-2"0,1 2,-1-2,0 1,1 1,-2-2,2 2,-2 0,0-1,1 1,0 0,-1 0,1 0,0 1,-1-1,1 2,-1-2,-2 3,2-1,0 1,0-1,2-1,-2 2,1-1,0 0,-1 4,2-4,-1 1,1-1,0 1,0 0,1-1,-1 1,0-1,1 0,-1 1,1-1,-1 2,0-1,1-1,0 1,0-1,0 1,0 0,2 0,-2-1,2 2,-1-1,1-1,1 1,-1-1,0 0,1 1,1-1,-1 0,1-1,-1 1,1-1,0 1,1-2,-2 1,1 0,0-1,0 1,0 0,0 0,0-1,0 1,-1 0,1-1,0 1,0 0,0-1,0 1,0-1,0 0,2 0,-2 0,1-1,-1 0,4-1,-3 1,-1-2,0 2,-1-1,0-1,0 1,0-1,0 0,-1 0,0 1,0-1,0 0,-1-1,0 1,0-1,-1 2,0-3,0 2,0-1,0 1,-1-2,-1 2,0-2,0 2,-1-2,1 1,-1 0,0-1,-1 2,1-1,-1 0,-1 0,0 1,1 0,-7-3,5 3,1 1,-3-1,1 1,0 0,1 1,-3-1,4 2,-3-1,1 0,-6 1,5 0,3 0,0 2,0-2,2 2,0-1,0 1,1-1,1 1,0 0,0 1,0-2,0 2,1-2,-1 2,1-1,0 1,0-1,0 2,0-2,-1 3,0-1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841 487,'-2'0,"1"-2,0 2,1-1,-1 1,2 0,-1 0,4-2,-1 1,-1-1,1 0,0 1,1-1,-2 0,1 1,-1 0,2 0,-3-1,2 2,0-1,0 0,0 1,3-1,-2 0,1 1,0-1,-2 1,3 0,-1 0,1 0,0-1,1 1,-2 0,4 0,-3-1,21-2,-19 3,3-2,-4 2,11-2,-9 1,-2 1,2 0,-3-1,2 1,-1 0,0-1,-1 1,2 0,-3 0,2 0,-1 1,0-1,-1 0,2 1,-2-1,1 0,0 0,0 0,-1 0,0 0,0 0,1 0,-2 0,0 0,-1 0,4 0,-5 0,0 0,0 0,-1 0,-1 0,-1 0,0 0,-2 0,1 0,-3 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832 504,'0'-1,"-2"0,1 0,0 0,0 0,2 1,0 0,1 0,0-1,8-3,-7 3,6-2,-4 2,-1-1,5 1,-3-1,-2 2,2-1,0 0,0 1,0-1,1-1,-1 2,3-1,-2 0,1 1,0-1,3 0,-4 1,4-1,-2 1,1 0,-2 0,10 0,-8 0,-1 0,0 0,-1 0,0 0,-2 0,2 0,-3 0,3 0,-2-1,6 0,-5 0,-1 0,1-1,-2 1,2 0,-2 0,1 1,-1-1,0-1,-1 2,0 0,-1-1,-1 1,0 0,1-1,-3 1,0 0,-2 0,0 0,-1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875 484,'-2'-2,"1"2,1-1,1 1,0 0,1 0,0 0,2-1,0 0,0 1,2-1,-1 0,6-1,-4 1,-2 1,9-3,-7 2,-1 0,3-1,-3 1,2 0,0-1,0 1,-1 0,2 0,-3-1,3 1,0-1,-1 1,-1 0,3 0,-3 0,2 0,7 0,-9 0,2 1,-3 0,1-1,0 1,-1-1,0 1,-1 0,0 0,0-1,-1 1,0 0,0 0,-1 0,-1 0,1-1,0 1,-2 0,1-1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885 478,'0'-1,"2"-2,0 3,0 0,0 0,1 0,1-1,-2 1,3 0,0 0,0-1,0 1,2 0,-1-1,2 0,0 1,0-1,-1 1,4-2,-4 2,3 0,-1-1,1 0,-3 1,4 0,-4-1,2 1,-1-1,1 1,-2-1,2 1,-2 0,0 0,0-1,1 1,-3 0,3-1,-3 1,2 0,-1 0,0 0,-1 0,1 0,-1 0,5 0,-6 0,-1 0,2 0,-3 0,1 0,-1 0,1 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878 475,'-3'-3,"1"0,2 1,0 2,0 0,10 0,-4 0,1 0,-1 0,4-1,-3 1,4-1,-2 0,1 0,-2 1,12-2,-9 1,-2 1,1-1,-2 0,3 0,-4 1,3-1,-1 0,6 0,-6 0,-3 1,2-1,-2 1,2 0,-3-1,7 1,0-1,-7 1,-1 0,1-1,-2 1,1 0,-1-1,-1 1,3 0,-4 0,1 0,-1-1,0 1,-1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977 518,'-1'-2,"0"2,-2-5,2 3,0 1,-1-1,0 0,-4 1,4 0,0 1,-1 0,1 0,-5 1,3-1,0 1,1 0,-1 0,0 0,1 0,-1 0,0 1,1-1,0 0,-1 2,0-2,1 1,-1 0,1 0,-1 0,0 0,1-1,-1 1,2 1,-2-1,2-1,-1 1,2 0,-1 0,-1 0,2 0,0 0,0 0,0 0,0 1,0-2,1 1,-1 0,1 0,0 0,0 1,0-2,1 1,0 0,0 0,-1-1,2 2,-2-2,2 1,-2 0,2 1,1 0,-2-1,1 0,-1 1,0-1,1 0,-1 0,1 0,-1 0,1 0,2 1,-3-1,1 0,0-1,0 1,0-1,0 0,2 2,-1-2,-1 0,1 0,0 0,0 0,0 0,0 0,1-1,6 3,-6-2,0 0,0-1,0 2,-1-2,1 1,-1 1,2-2,-2 2,4-1,-2 0,-2 0,1-1,1 0,-1 1,0-1,1 0,0 0,0 0,0 0,0 0,-1 0,2 0,-2 0,0 0,0 0,0 0,0 0,0 0,-1 0,0 0,0 0,0 0,0 0,0 0,-1 0,1 0,-1 0,1 0,0-1,4 0,-3 0,3-2,-4 2,2-1,-1 0,-1 0,2 0,-1-1,-1 2,1-2,0 0,-1 1,0-1,0 1,0-1,-1 1,0 0,0 0,-1 0,1-2,-1 2,0 1,0-2,-1 1,0 0,0 0,0-1,0 1,0-3,-1 1,0 2,0-2,1 3,-2-2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757 446,'-1'-1,"-1"-1,2 0,-1 1,0 1,1 0,-1 0,0 0,0 0,1 1,0 1,-1 0,0 1,1-1,-2 8,1-7,1 1,1 6,0-6,0-1,0 0,0 1,1-1,-1 2,1-2,0 1,0 0,0-1,1 2,-1-1,1 0,0 0,0 0,1 0,-1-1,1 0,-1 1,1-1,-1 0,1 0,0 0,0-1,-1 1,1-1,-1 0,1 1,0-1,0 0,-1 0,0-1,0 1,0 0,0-1,-1 0,0 0,-1 0,1 0,-1 0,1-1,-2 1,1-1,0 0,-1 1,1-1,-1 0,1 0,-1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762 229,'-1'1,"1"-1,-1 0,1 1,-1-1,1 1,0 0,0 1,1 4,0-3,1 1,0 0,-1-1,1 2,-1 0,1-1,-1-1,1 2,-1-2,0 0,0 0,0-1,-1-1,0 2,0-2,0 0,0-1,-1 0,0-2,0 2,0-3,0 1,0 0,-1-2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920 280,'0'-2,"0"1,0 1,1 2,0 2,1-2,0 1,-1-1,2 2,-1-2,0-1,0 1,-1-1,1 0,-1 0,0-1,0 0,0 0,-1 0,0-1,0 0,1 0,0-1,-1 0,1 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737 470,'-2'-3,"2"3,0-1,0 1,0 1,0-1,-1 2,0 0,0 1,0 0,-1 1,0-1,0 1,-2 4,3-5,-1 1,0-1,1 0,0-1,0 0,1 0,0-1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738 489,'2'-2,"0"-1,-1 1,0 0,0 0,0 1,0 1,-1-1,0 1,2 0,-2 1,3 1,-1 0,0-1,1 2,-1 0,1-1,1 1,-1 0,-1-1,1 1,0-1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822 555,'0'-2,"1"2,0 0,-1 0,1 0,0 1,0 0,1 0,0 1,0 0,-1 0,2 0,-2 0,0-1,1 1,-1 1,1 0,-2-1,1 4,0-4,-1 1,0-1,0 0,-1 0,0 0,0-1,-3 0,3-1,-1 0,-1 0,0 0,0-2,-1 1,-5-4,4 2,0 1,-2-1,1 2,-2-1,0 2,-3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710 236,'0'-2,"0"1,1 1,0 2,1-1,-1 1,3 2,-3-1,1 0,-1 0,0-1,0 2,-1-1,1 0,-1-1,0 3,0-3,0-1,0 1,0-1,0 0,1-1,-1 1,0 0,0 0,0-1,0 0,0-1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738 238,'0'-2,"0"2,1 2,0-1,1 1,1 2,-1-2,0 0,0 0,0 1,-1-2,1 1,-1 0,1 0,0-1,-2 0,1-1,0 1,0-1,-1 1,1-1,0 0,-1 0,-1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766 240,'1'-2,"0"-3,0 5,-1-1,0 0,0 3,0-2,0 3,0-1,-2 2,1 0,-1-1,0 1,-4 6,4-8,0 1,0-1,0 0,1-1,-2 1,2-1,-1 0,0-1,2 1,-1 0,0-1,1 1,-1-1,1 1,1-1,1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785 231,'-1'-2,"1"2,-1-1,1 2,0 1,0 2,0-2,0 0,0 1,0-1,0 1,0-2,1 2,-1-1,2 2,-2-3,2 1,-2 0,1-1,0 1,0 0,0 0,0-1,-1 1,1-1,0 1,-1-1,0 0,1-1,0 1,-1 0,0 0,0-1,0-1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833 247,'-1'-1,"1"1,0-1,-2 0,1 0,1 1,-2-2,2 2,0-1,-1 1,0 0,0 1,1 0,-1 0,0 2,1-1,-1 1,0-1,1 2,0-2,-1 1,1-1,0 0,0 0,1 2,1-3,-2 1,2-1,1-1,-3 0,2 0,1 0,-1 0,0-1,0-1,1 1,0-1,0-1,0 1,0-1,-1 0,0 2,1-4,-3 4,1 0,-1 0,0 0,-1 1,0-1,0 1,1 0,-2 0,2 0,-2 1,2 0,-1 0,0 0,1 0,-1-1,1 2,0-2,0 2,0-1,0 0,0 0,1 1,1-1,-1 0,0 0,2 0,-1 0,0-1,0 0,0 0,-1 0,1 0,0-1,0 0,-1 1,1-2,-1 1,0 0,0 0,-1-1,0 0,0 1,0-1,-2 1,-1-1,2 1,0 0,-2 1,2 0,0 0,0 0,0 0,0 0,1 1,-1 0,1 0,0-1,1 2,0-2,1 1,-1-1,1 1,0-1,1 0,0 0,0 0,0 0,0-1,-1 0,1 1,0 0,1-1,-3 1,0-1,-1 1,1 0,-2 1,-1 0,2-1,-2 1,1 0,0 0,0 0,0 0,1 0,-1 0,1-1,1 1,0 0,-1 0,2-1,1 0,-1 0,0 0,1-1,-1 0,1 0,-1 1,1-2,-1 2,2-2,-3 1,0 1,0 0,-1-1,0 2,0-1,1 1,0-1,0 1,0-1,0 1,2-1,-1 0,1 0,0-1,0 0,0 0,0 1,-1 0,2-1,-2 1,0-1,0 1,0 0,0 0,0 0,-1 0,0 0,0 1,0 0,0-1,0 1,-1 0,1 0,-1 0,0 0,1-1,-1 1,0 0,0 0,0-1,1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738 474,'-1'0,"1"-1,0 0,0 1,-1-1,1 0,0 1,0-1,0 0,1 1,0 0,0 0,0-1,1 1,-1 0,1 0,0 0,0 0,1 0,-1 0,0 1,2-1,-2 1,2-1,-1 1,1-1,4 0,-6 0,3 1,-2-1,1 0,-1 0,2 0,-3 0,5 0,-4 0,-1-1,1 1,-1 0,0 0,-1 0,0-1,0 1,0 0,0 0,-1-1,0 1,0-1,0 1,-1 0,0 0,0 0,-1 0,1 0,0-1,-1 1,0 0,-1 0,0 0,3 0,-2 0,2 0,-1 0,0 0,0 0,1 1,0-1,0 0,0 1,-1-1,0 1,1-1,-2 1,1-1,-1 0,1 0,-1 0,0 0,0 0,-1 0,1 0,-5 0,4 0,0-1,0 1,1 0,-1 0,0 0,1 0,0 0,0 0,-1 0,1 0,-1 0,2 0,-2 0,1 0,0 0,1 0,0 0,0 0,1 0,-1 0,2 1,0-1,1 0,0 0,1 0,-1 0,1 0,1-1,0 1,0-1,1 0,-1 1,-1 0,3 0,-2 0,1 0,-1 0,1 0,-1 0,1 0,-2 0,2 0,0 0,-1 0,-1 0,4 0,-4 0,-1 0,1 0,-2 0,0 0,0 0,0 0,-1 0,-2-1,2 0,-2 1,-1 0,1 0,-1 0,-1 0,1 0,-2 0,1 0,-1 1,0 0,0-1,0 1,0 0,-1 0,1-1,0 1,0 0,2-1,-2 0,1 0,1 0,0 0,1 0,0 0,0 0,1 0,1 0,1 0,1 0,0 0,4 0,-2 0,1 0,-1 0,1 0,0-1,0 0,0 1,1 0,5 0,-6 0,-1-1,1 1,0 0,-2 0,0 0,0 0,-2 0,1 0,0 0,-1 0,-1 1,0-1,-3 0,2 0,-3 0,1 0,-1 0,2 0,-2 0,1 0,0 1,1-1,-1 0,1 0,0 0,1 0,0 0,0-1,1 1,2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776 489,'0'-2,"0"1,0-1,0 2,0-2,0 1,-1 1,-1 1,2-1,-1 1,-1 1,1 0,0-2,-1 2,2-1,-2 0,1-1,0 2,0-1,0-1,0 1,0 0,-2 2,2-2,-1 0,2 1,-3 0,1 2,0-2,1 0,-1 1,0-1,1 1,-1-1,2 0,-2 1,2-1,-1 1,-1-1,2 1,-1-1,0 1,1 0,-1 0,1 0,-1 0,1-1,0 1,0 1,0-2,1 3,0-2,-1-1,1 0,0 0,0 0,0 0,0 0,0 0,0 0,-1-1,1 1,0 0,-1-1,1 1,0 0,0-1,-1 1,1-1,0 1,0-1,0 0,0 1,0-1,0 0,1 0,-1-1,0 1,0 0,1 0,-1 0,0-1,0 1,1-1,-2 1,2-1,-1 1,0-1,0 0,0 0,0 0,0 1,2 0,-1-1,0 0,0 0,1 0,-1 0,1 0,0 0,-1 0,3 0,-3 0,0-1,1 1,-2 0,0 0,1 0,-1-1,1 1,1 0,-1 0,-1 0,0 0,2 0,-2 0,0-1,2 1,-1 0,-1-1,0 1,0 0,0 0,0 0,-1 0,0 0,-1 0,-1 0,1 1,0-1,-2 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946 284,'-1'-2,"1"2,0-2,-1 2,1-1,-1 0,1 2,0 0,-1 1,1 0,-1 0,-1 4,0-3,1 0,0 0,0-1,-2 1,3-1,-2 0,0-1,0 2,1-2,0 0,0-1,2 0,0-1,1-1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821 609,'0'-1,"1"-1,-1 2,1 0,0 0,0 0,0 1,0 0,1 0,-1 1,0-1,0 0,1 3,-2-3,0 1,0 0,0-1,0 0,-1 0,-2 0,1 1,-2-1,0 0,-1 1,0-1,0 1,0-1,-1 1,1 0,-1-2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676 569,'0'-2,"0"0,-1 0,1 1,0 0,0 0,-1 0,1 2,-1 1,0-1,1 1,-2 0,-1 2,1-2,1-1,-1 1,0 0,0-1,1 0,-1 0,1 0,-2 1,2-1,1 0,0-1,0 0,1 0,0 0,3-2,-2 1,-1 0,2 0,-2 1,0-2,1 2,-1-1,1 0,-2 1,2-1,-1 0,0 1,0-1,1 1,0 0,-1 0,2 0,-1 0,0 0,0 0,1 0,-1 0,2 1,-3 0,1 0,-1-1,-1 1,1 0,-1-1,-1 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683 590,'-3'0,"1"1,0-1,0 0,0 0,-1 0,1 0,1 0,0 0,0 0,2 0,1 0,-1 0,1 1,0-1,0 0,0 1,1-1,0 1,-1 1,0-2,1 2,1 1,-3-2,1 3,-2-3,0 0,0 1,0-1,-2 1,0-1,0 1,0-1,0 0,0 0,-1 0,1 0,0-1,1 1,-1-1,1 0,0 0,1 0,-1 0,1-1,0 0,0-1,1-1,0 1,2-2,0 1,-2 1,0 0,1 1,-1-1,-1 1,1 1,-2 1,0 1,-1-1,0 1,0 0,-1 0,1 1,-1 0,1-2,-1 2,1-1,-2 1,3-2,0-1,0 1,1-2,2-2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715 566,'2'-2,"0"0,-1 0,-1 1,0 0,1 0,-2 2,1 0,0 0,-1 1,0-1,-1 0,1 1,-1-1,0 1,1-2,1 0,0 1,2-2,-1 1,3-2,-2 2,-1-1,1-1,0 2,0-1,0 0,0 0,0 0,-1 0,0 1,0 0,-1 0,1 0,-1 0,-1 1,0 1,-1-2,0 1,-1 0,-4 1,5-1,-1-1,0 1,1-1,0 0,0 0,1 0,1 0,0 0,3-1,-1 1,1 0,0-1,1-1,0 2,4-2,-5 2,0-2,1 1,-1 1,-1-1,0 0,0 1,-1-1,0 0,0 1,-1-1,0 0,-1 0,0 1,-1 0,0 0,-1 0,0 0,1 0,-1 0,1 0,0 1,0 0,0 0,0 0,1 0,-1 1,1-1,1 1,0-1,0 0,0 3,0-3,1 1,0-1,-1 1,1-1,0 1,-1 0,0 0,1-1,-1 1,0-2,0 1,0 0,-1-1,1 1,-2 0,0-1,1 0,0 0,0 0,1-1,-1 0,1-1,0 1,0-1,0 1,1-1,0 1,0-2,0 2,1 0,-1 0,0 0,1 1,-1-1,1 1,-1 0,0 1,0 0,-1 0,0 2,-1-1,-3 1,-1 0,3-2,-1 1,1-1,-1 0,1 0,0 0,0 0,1-1,0 1,0 0,0 0,1 0,0 0,1 0,2 0,-2-1,2 1,-1-1,2 0,-1 0,-1 0,1-1,-1 1,0-1,0 0,0 0,0 0,-1 0,0 0,1 0,-2-1,0 1,0 0,0 0,-2 0,1 0,-1 1,0-1,0 1,-1 0,1 0,-2 0,2 0,1 1,1-1,-1 0,0 1,1 0,0-1,1 2,0-1,0 0,0 0,2 0,-2 0,2 0,-2 1,2-2,-1 2,1-1,-2 0,2 0,-1-1,-1 1,0 0,0-1,-1 0,1 0,-2 0,0 0,0-1,-1 1,0-1,0 1,0-1,-1 0,-2 1,2 0,0 1,1 0,-1 1,0-2,1 3,-1-2,1 1,1 0,-1 0,1-1,1 0,0 2,0-2,0 0,1 0,1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751 557,'0'-4,"1"1,0 1,0 1,-1 0,0 1,1 0,0 1,-1-1,0 1,1 1,-1 0,0 1,0-1,0-1,0 0,0 1,-1 1,1-3,0 2,1-1,0-1,0 0,0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772 558,'1'-1,"0"-1,0 2,0-2,-1 1,0 1,0 1,0 1,-1-1,-1 0,1 1,-1 0,-1-1,0 1,1 0,-1-1,1 1,0-2,0 1,1-1,0 1,0-1,0 0,1 1,1-1,3 0,1 0,-2-1,-1 1,2 0,-1-1,-1 1,1-1,-1 1,0 0,0-1,-1 1,1-1,-1 1,0-1,-1 0,0 0,-1-1,0 1,-1-1,1 1,-1-1,0 1,0-1,1 1,-1-1,0 2,1-1,0 1,0 0,0 0,0 0,0 1,0 1,1-1,0 1,0 0,0-1,0 1,0 0,1 0,0 1,-1-1,0-1,2 3,-1-2,-1-1,0 1,0-1,0 1,0-1,0 0,-1 0,0 0,0-1,1 1,-1-1,0 0,1 0,-1-1,1 1,1-1,-1 0,2 1,-1 0,1-1,-1 0,0 1,1 0,-2 0,3-1,-3 1,1 0,-1 1,1 0,-1 0,-1-1,0 1,0 0,-1 0,0 1,0-1,-1 0,-1 1,2-1,0 0,0 0,0 0,1 0,0 0,1 0,-1 0,1 0,0 0,0 0,1 0,0 0,0 0,2 0,-1-1,0 1,1 0,-1-1,1 0,-1 0,0 0,0-1,-1 0,1 1,-1-1,0 0,0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771 597,'-1'0,"0"-1,-2 1,3 0,-2 0,1 0,0 1,1 0,-1 0,1 1,0 1,1-1,0-1,0 1,0 0,0-1,0 0,1 1,-1-1,0 0,0 0,0 0,-1-1,1 1,0-1,-1-2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773 617,'-3'-2,"2"2,-1 0,1-2,0 2,0 0,1-1,0 0,0 1,0-1,0 0,2 0,-1-1,2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807 568,'1'0,"-1"-1,0 1,0-1,-1 1,0 0,0 0,0 1,0 1,-2 0,2 0,0 0,-2 1,2-1,0-1,0 2,0-2,1 0,-1 0,1 1,0-2,0 1,0 0,0-1,0 1,1-1,-1 1,2-1,-2 1,1-1,0 1,-1-1,1 1,-1-1,0 1,-1 0,-1-1,0 1,0 0,0 0,-1-1,0 0,1 0,-1 0,0 0,1 0,0 0,0-1,1-1,0 1,0 0,1-1,0 1,0-1,0 1,1 0,0 0,0 0,1 0,0 1,0 0,0 0,0 1,1 1,-2-1,2 0,-1 1,0 0,0-1,0 1,-1-1,2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832 555,'0'-5,"0"2,0 1,1 1,-1 2,0 0,-1 0,1 2,-3 1,1-2,-2 3,3-4,-1 1,0 1,1-2,1 0,0 1,0-1,0 1,2 0,-1-1,2 2,-1-2,0-1,0 1,0 0,1 0,-1 0,-1-1,-1 1,0-1,1 2,-1-1,-1 0,-1 0,0 1,0 1,-1-1,-1 1,2-1,0 0,-1 0,1-1,0 1,1-1,0-1,0 1,1 0,0-1,2 0,-1 0,1 0,0 0,1 0,0-2,0 2,0-1,0 0,-1 0,2 0,-2 0,0 1,0-1,-1 0,0 0,0 1,-1-1,-2 0,1 1,-1 0,0 1,0 0,0 0,0 1,0 0,0-1,1 2,0 0,0-1,1 1,0 0,2-1,0 2,0-1,1 0,0-1,1 1,-2-1,2 1,-2-1,1-1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955 291,'-4'-4,"-1"3,2 1,1 1,-1-1,1 2,0-1,0 0,1 0,1 1,-1-1,1 1,0-2,0 2,1-2,1 1,-1 1,1-2,0 2,2-1,-2 0,1 0,-2 0,2-1,-1 1,-1-1,0 0,1 0,-1 0,0 0,0 0,-1 0,0-2,1 1,-1-1,1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635 650,'-3'-10,"3"7,1 1,2 0,1 1,1 1,2 0,10 1,7 1,-10-2,-3 1,18 0,24-1,-41 0,0 0,5 2,-9-1,-3 0,0 1,-2 0,0 0,-2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765 197,'-1'-3,"-2"0,2 1,-1 0,-1 1,0 0,0 1,-5 0,3 2,1-1,-1 3,1-1,0 0,0 0,0 2,1-2,0 2,1 0,0-1,1 0,-1 1,2-1,0 1,0 0,0 0,2-2,0 3,0-2,1 1,0 0,1-1,0 0,1 2,-1-2,4 1,-2-1,2-1,-1 0,4 1,-2-2,3-1,-2-1,2 0,0-1,0-1,14-5,-15 3,13-5,-14 4,-1 0,1-1,-2 1,0-1,-2 0,-1 0,-1 0,1-1,-3 1,0-2,-1 2,-1-1,0 1,-7-7,2 7,0 1,-4 1,1 1,-3-1,-1 1,-2 1,0 1,-17 0,11 1,2 1,1 0,-1 1,2 0,3 1,-2-1,6 0,-1 1,3-1,1 1,2-1,-1 3,2-1,0 1,2 1,-1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613 645,'0'-1,"0"0,0 0,0 0,0 0,2 1,-1 0,0 0,1 0,0 0,1 0,-1 0,1-1,1 0,-1 0,1 1,-1-1,1 1,0-1,-1 1,2 0,5 0,-6 0,1 1,-2-1,4 1,-2 1,1-1,0 0,1 0,-2 0,3 0,-3 0,3-1,-2 0,2 0,-2 0,3-1,-3-1,2 1,0-1,-2 0,1-1,1-1,-3 2,2-3,-1 2,0-2,-1 1,1-3,-2 3,1-3,-2 1,1-1,-2 2,0-3,-1 3,0-2,-1 2,0-1,0 1,-2 0,0 1,-2 0,-11-3,9 6,-9 0,7 1,-2 1,0 2,-2-1,2 2,-3 0,1 0,-1 1,1 0,1 0,1-1,-1 0,2 0,1 0,1-1,1 1,2-1,0 0,2 1,1 1,1-1,1 2,1-1,3 0,1 1,2-1,-1-1,3 1,-1-1,3-1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655 658,'-1'-1,"1"-2,0 3,2 0,0 0,5-1,-3 1,1-1,2 1,-3 0,2-1,1 0,0 0,-2 1,3 0,-4-1,3 1,-1-1,0 1,12-2,-11 2,-2-1,1 0,0 1,-1-1,-1 1,1-1,0 1,-1-1,0 1,-1 0,0 0,0 0,-2 0,1 0,-1 0,0 0,0 0,-1-1,-1 1,1-1,-1 1,0-1,0 1,0 0,0 0,0-1,0 1,0 0,0-1,1 1,-1 0,0 0,1 0,1 0,0-1,-1 1,1 0,0 0,-1 0,1 0,0 0,0 0,-1 0,2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796 645,'2'0,"-4"-1,1 1,1 0,-1 0,1 1,0-2,1 1,-1-1,0 0,0 1,0 0,1 0,-2 0,1 0,-1 0,0 0,1 0,0 0,-1 1,0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837 647,'0'-1,"-1"0,1 1,-1 0,1-1,-1 1,2 0,0 0,0 0,-1 0,0-1,0 0,0 1,1 0,-1-1,0 0,1 1,-1 0,1 0,0 0,-1 0,1-1,0 0,0 1,-1-1,0 1,2 0,-2-1,2 1,-1 0,1-1,-1 1,1 0,0 0,-1 0,0 0,2 0,-1 0,0 0,0 0,0 0,1 0,0 0,-1 0,2 0,0 0,4-1,-2 0,-2 1,2-1,0 1,0 0,-1 0,3-1,-3 1,2 0,-1 0,1 0,-1 0,2 0,-1 0,0 0,1 0,0 0,0 0,1 0,-2 0,2 0,0 0,1 0,-3-1,10 0,0-1,-10 2,-2-1,7 0,-6 1,-2-1,0 1,0 0,0-1,-1 1,0 0,1 0,-1 0,-1 0,2 0,-2 0,0 0,0 0,0 0,-1 0,1-1,-2 1,0-1,0 0,0 1,-1 0,1-1,-2 0,2 1,-1 0,0-1,1 1,-1 0,1-1,-1 1,1-1,0 1,1 0,0 0,-1 0,1 0,-1 1,1-1,-1 0,0 1,1-1,0 1,0-1,-1 0,0 0,1 0,-1 1,1-1,-1 0,1 0,0 0,-1 0,1 0,0 0,0 0,-1 0,1 0,-1-1,0 1,1 0,-1-1,0 0,0 0,0 1,0-2,0 1,0 0,1 0,-1 0,1 0,-1 0,1 0,-1 0,0 0,0 0,0 0,0 0,0 0,0 0,0 0,0 1,0-2,-1 2,1-1,0-1,-1 1,1 0,0-3,-1 2,1 0,0 0,0 0,0 0,-1 0,0 1,1-1,-1 0,-1 1,2 0,-2 0,2-1,-1 1,0 0,0 0,-1 0,2 0,-2-2,0 3,1-2,0 1,0-1,0 1,-1 0,0-1,1 1,0-1,-2 1,1-1,0 0,0 1,0 0,-1-2,1 2,-1 0,0-1,0 0,1 1,-1-1,-1 1,1-1,0 0,-1 1,1-1,-5-1,4 1,0 0,0 1,0 0,-1-1,2 1,-2 0,1-1,-1 1,2 0,-2 0,1 0,-1 0,0 0,1 0,0 1,-2-1,1 0,0 1,-1 0,0 0,1 0,-2 0,2 0,-2 0,1 0,-1 2,2-2,-2 2,2-1,-2 1,2 0,0-1,1 1,-1 0,2-1,-8 4,9-3,-1 0,0 1,0-1,-4 3,4-2,-1 1,2-1,-1 0,0 1,-1-2,2 2,-1 0,1-1,-1 1,1-2,1 1,0-1,0 2,1-2,0 1,0 0,0 0,0 0,0 1,0-2,2 2,-1-1,-1 0,2 0,-2-1,2 1,-1 0,0-1,0 0,1 1,-1-1,1 0,0 1,0-1,0-1,0 1,0 0,0 0,4 1,-4-1,1 0,0-1,-1 0,1 0,0 1,-1-2,1 2,2-1,-1 0,-1 0,0-1,1 1,-1 0,1-1,0 1,0-1,-1 1,1 0,-1-1,0 1,1 1,-1-2,1 1,-1 0,1-1,-2 1,1 0,0-1,0 1,0-1,0 0,0 0,0 0,0 0,0 0,0 0,0-1,0 0,1 0,-2 1,2 0,-1-1,0 0,0 1,1 0,-2 0,2 0,-1 0,0 0,0 1,1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210 362,'2'0,"-4"-2,2 2,0-1,0 0,1 1,0 0,0 0,-1 0,1 0,0 0,0 0,0 0,-1 0,2 0,-1-1,1 1,0 0,0-1,-1 1,1 0,-1 0,1 0,0 0,1 0,-2 0,1 0,0 0,0 0,5 0,-4 0,-1 0,1 0,-1 0,2 0,-2 0,1 0,0 0,1 1,-2-1,2 1,-1-1,1 0,4 0,-4 0,0 0,0 0,2 0,-2 0,2 0,-1 0,0-1,0 1,1-1,0 1,5-1,-6 1,0 0,1 0,0 0,-1 0,1 0,5 0,-5 0,1 0,-2 0,2 0,-1 0,0 0,0 0,1 0,-1 0,0 0,0 0,0 0,1 0,-1 0,0 0,0 0,1 0,-1 0,2 0,-2 0,1 0,0-1,0 1,0 0,1 0,-2 0,2-1,-2 1,2 0,-3 0,3 0,-1 0,0 0,-1 0,2 0,-3 0,3 0,-2 0,2 0,-2 0,8 0,-6 0,-1 0,0 0,0 0,1 0,-1 0,2 0,-4 0,3 0,-1 0,1 0,-2 0,2 0,-2 0,2 0,-2 0,2 0,-2 0,3 0,-3 0,2 0,0 0,6 1,-5-1,-3 0,2 0,-1 1,0-1,-1 0,3 0,5 1,-8 0,2-1,-2 1,3-1,-3 0,2 1,0-1,-1 1,0-1,2 0,-2 0,0 1,0-1,7 1,-6-1,-3 0,3 0,-2 0,2 0,-4 1,4-1,-3 0,3 1,-2-1,0 0,0 0,11 1,-11-1,0 0,-2 0,1 0,-1 0,0 0,1 0,-1 0,-1 0,1-1,-1 1,0 0,0-1,-1 1,1 0,-1 0,-1 0,0 0,0 0,-1 1,0 0,-2-1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256 445,'0'-1,"1"0,-1 0,2 1,0-1,-1 1,1 0,-1 0,0 0,1 1,0-1,0 1,-1-1,2 0,-1 0,3 0,-3 0,1 0,1 0,-1 0,1 0,4 0,-5 0,3-1,-2 1,2 0,-1-1,1 1,-1 0,1-1,-1 1,2 0,6 0,-8-1,2 1,-1-1,3 1,-3 0,1 0,0-1,2 0,-3 1,2 0,-1-1,1 1,-1 0,9 0,-8 0,1 0,-1 0,-1-1,3 1,-3 0,1 0,1 0,6 0,-5 0,-3 0,3 0,7 1,-10-1,4 0,-4 0,4 0,-3 0,2 0,-3 0,5 0,-5 0,3 0,-1 1,-1-1,1 0,7 0,-6 0,-2 0,1 0,-1 0,1 1,-1-1,1 0,0 0,-1 1,1-1,0 0,-2 0,3 0,-2 0,0 0,0 1,0-1,-1 0,8 1,-8-1,0 0,-1 0,0 0,0 0,0 0,-1 0,0 0,0 0,0 0,0 0,-1 0,1-1,-1 1,0 0,-1-1,1 1,4 0,-6 0,0-1,0 1,-1 0,0 0,0-1,-1 1,1 0,-1 1,-1 0,0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307 353,'2'0,"-3"0,2 0,0 0,0 0,2 0,-1 1,0 0,0-1,0 1,0 0,1 0,1 0,-1 0,-1-1,3 1,-2-1,1 0,-1 0,2 0,0 0,0-1,-1 1,2-1,-1 0,1 1,-1-2,1 1,-2 0,1 0,0-1,0 1,-1-1,1 1,-2-1,1 0,1 0,-2 0,0 0,1-1,-1 1,1-2,-1 2,-1-2,1 1,0-2,-1 2,0-1,0-1,-1 0,1 2,-2-2,0 1,0-1,-1 1,-1 0,0 1,0-1,-1 2,-7-4,5 4,0 0,-3 1,2 0,-2 1,-8-1,9 1,-3 0,3 0,-10 1,9-1,1 2,-3-1,4 0,-2 1,0 0,2 0,0 1,-1 1,2-2,-2 3,2-2,1 1,0 1,-1 2,3-2,1 0,1-1,0 0,0 0,1 0,2-1,-1 2,4 1,-2-2,0-2,10 8,-8-7,-1 0,1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382 358,'-2'-1,"-3"-1,3 2,0 0,0 0,-1 0,1 1,-1 0,0 1,-1-1,1 1,0 1,-1-1,1 1,-1-1,1 1,-3 3,3-3,1 0,-1-1,1 1,1 1,-1-1,0 0,1 1,0 0,0-1,0 1,1 0,0-1,0 0,0 1,1-1,-1 1,2-2,0 1,-1-1,2 1,-1-1,1 1,0-1,0 0,1-1,0 1,5 1,-4-2,0 0,0 0,1 0,0-1,-1 1,1-1,5 0,-4 0,-1-1,7-1,-6 1,6-2,-8 2,2-1,-2 1,1-1,0 0,0 0,-1 0,0 0,0-1,0 0,-2 0,2-1,-3 1,2-2,-2 2,0-2,0 1,-2-1,1 0,-1-1,0 1,-1 0,-1 0,-1-1,0 1,-1 0,-1 0,-1 1,0 0,-2 0,1 2,-4-1,3 1,-4 0,1 2,-4 0,4 1,-6 2,3 0,-4 2,3 0,-5 2,6 0,-4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962 280,'0'-2,"1"0,-1 1,0-2,1 2,-1 0,1 0,-1 0,1 0,0 0,0 1,-1 0,1 1,0 0,0-1,0 2,-1-2,1 2,-1-2,1 2,0-1,-1 0,0 0,1-1,0 0,-1 0,1-1,0 0,0 1,0-1,0-1,1 2,-1-1,1 1,-1-1,1 1,-2 0,2 0,-2 0,0 1,1 0,-1 0,0 0,-1 3,-1-2,1-1,0 0,0 0,-1 0,1 0,0-1,0 0,0 0,0 0,1 0,-1 0,1-1,0 0,0 0,0 0,1 0,-1 0,2 0,-1 0,1 1,-2-1,1 1,0 0,0 0,0 0,0 1,-1 0,0 0,0 0,0 1,-1 0,-1-1,1 0,-1 1,0-1,0 0,0 0,-1 0,0-1,1 1,-1-1,-3 1,3-1,0 1,1-1,0 0,0 0,1 0,0 0,0 0,3 0,1 0,-1-1,2 1,-1-1,6 0,-5 0,0 1,1-1,-2 1,2 0,-3 0,2 0,-2 0,1 0,-1 0,0 0,0 1,-2-1,1 0,0 1,-1-1,-1 1,0-1,-2 1,1-1,-1 0,0 0,-1 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520 356,'-1'-1,"0"1,1-1,-1 0,0 1,1-1,1 1,0 0,1 0,-1 0,1 0,-1 0,2 0,1 0,-2 0,1 0,0 0,1 0,-1 0,1-1,1 1,1 0,-2 0,3-1,-2 1,3 0,-2 0,2-1,-1 1,2-1,-3 1,3-1,-1 0,1 0,-2 1,3 0,-2-1,3 0,-3 1,3 0,-3 0,4-1,-3 1,3-1,-1 1,-1 0,2 0,-1 0,-1 0,12 0,-12 0,2 0,-2 0,0 0,2 0,-3 0,2 0,-2 0,9 0,-7 0,-3 0,2 1,-2 0,0-1,0 0,2 0,-2 1,0-1,0 1,-1-1,-1 0,0 0,11 1,-13-1,-1 0,0 1,0-1,-1 0,0 1,0-1,-2 0,1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391,'-2'-2,"0"2,2 0,-2 0,1 1,-1 1,0-1,-4 7,4-5,-1-1,1 1,0 1,0-2,0 1,0-1,1 0,-1 0,0 0,1 0,-1 0,1-1,0 1,0 0,0 0,0-1,1 1,0-2,0 2,0-1,2-1,0 0,0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413,'2'-2,"0"0,-1 1,0-1,-1 2,0-1,0 0,1 2,-1 0,0 2,1-1,0 3,-1-3,1 1,0 0,-1-1,0 1,0-1,1 0,-1 0,0 0,0-1,0 0,1 0,-1-1,-1 0,1 0,-1-1,1 0,-2-1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420,'-2'0,"0"-1,1 0,0 1,0-1,1 0,5 1,-3 1,2-1,0 1,-1-1,1 0,0 0,-1 0,1 0,-2-1,2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409,'1'0,"0"-2,-1 1,0 1,-1 0,1 2,-1 0,1 0,-1 1,1 0,0 0,0 0,0 1,0 0,0-1,0 1,0 0,1-2,0 2,-1-1,1 0,0-1,0 0,-1-1,0 2,0-2,0 0,-1-1,0 0,0 0,0-2,0 1,-1-1,1 1,0-2,0 1,0-2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438,'1'-7,"0"3,0 1,0 0,3-2,-2 2,0 2,0-1,1 1,-1 0,0 0,1 1,-1-1,4 2,-4 0,-1 0,0 1,-1 0,1-1,-1 1,-1 0,0 1,-1-1,-1 0,0 0,-4 1,4-2,-1-1,1 1,0-1,0 0,1 0,0 0,1 0,0-1,0 1,1-2,0 1,0-1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408,'4'-2,"-2"2,-1-1,3 0,-3 1,1 0,0 0,0 0,0 0,0 0,1 0,-1 0,1 0,-1 1,1-1,-1 1,1-1,-1 0,0 0,2 1,-2-1,-1 0,0 1,0-1,-1 0,1 0,-1 1,-1-1,1 0,-2 1,2 0,-1-1,0 0,0 2,0-2,0 1,1 0,-1 0,0 0,1 0,-1 4,0-3,1 0,0 1,0-1,0 0,0 0,0 0,0 0,0 0,-1-1,1 1,0-1,-1 0,0-1,0 1,-1-1,1 0,0-1,-1 0,1 0,-1-1,0 1,1-1,0 1,0 0,0 0,0 0,1 0,-1 1,1 0,1 1,1 0,1 0,-1 0,2 0,-1-1,1 0,0 1,3 0,-2 0,-3-1,2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452,'3'-2,"-1"1,-1 0,1 1,0 0,0 0,0 0,4 2,-3-2,1 1,1 0,0-1,2 2,-3-2,2 1,1-1,0 1,-2-1,5 1,-5-1,4 0,-1 0,0 0,0 0,2 1,-3-1,2 1,-1 0,7 0,-5 0,-5-1,3 1,-1 0,-1 0,-1-1,1 1,-2 0,0-1,0 1,-2 0,1-1,-1 1,0-1,-2 0,1 0,0 0,-1 1,0 0,-2-1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569 446,'1'0,"6"2,-6-2,0 1,4 1,3 2,-5-2,-1-2,0 2,1-1,0 0,-1 0,2 0,-2 0,2 0,-1 0,1 0,-1 1,0-1,1 0,-1 0,1 1,3 0,0 1,-3-2,0 0,0 0,-1 0,5 1,-4-1,0 0,1-1,-2 1,3 0,-2-1,1 0,-1 1,1 0,-1-1,1 0,0 1,0 0,-1-1,1 1,-1-1,2 0,-2 0,2 0,-1 1,0-1,0 0,1 0,0 0,-1 0,0 0,1 0,-1 0,1 0,-2 0,1 0,0 0,0 0,-1 0,1 0,-1 0,1 0,-1 0,5-1,0 1,-5 0,1 0,-1-1,0 0,0 0,0 1,0 0,-1-1,0 0,0 0,3 0,-3 0,0 0,2 0,-2 0,-1 0,0 1,3-2,-3 1,1 1,-1-1,0 0,1 0,-1 0,1 0,-1 0,1 0,0-1,0 1,-1-1,1 2,0-2,-1 1,0-1,0 1,0 0,-1-1,1 1,-1-1,0 2,1-2,-2 1,1-1,0 1,-1 0,1 0,-1-1,1 1,0 0,-1-1,1 1,0-1,-1 2,1-2,0 1,0 0,-1 0,0-1,1 2,-1-2,0 1,0-1,0 2,0-3,0 2,0 0,0-1,-1 1,1-1,-1 1,1-1,-1 0,0 1,1 0,-1-1,0 1,1 0,-1 0,0-1,0 0,0 1,0 0,-2-2,2 2,0 0,-1 0,1-1,-3-1,-1 1,3 1,-1 0,1 0,-1 0,1-1,0 2,-1-2,0 2,1-2,-1 2,1-2,0 1,-1-1,1 1,-1-1,0 1,-1 0,2-1,-2 1,1-1,0 2,-1-2,0 2,0-1,-1-1,3 2,-3 0,0-1,0 0,2 1,-3-1,3 1,-2-1,0 0,0 1,2-1,-3 0,3 1,-3-1,2 0,-1 1,0-1,-1 1,2 0,-7-1,1 0,3 1,-3 0,5 0,-1 0,1 0,-1 0,1-1,-1 1,0 0,1 0,1 0,-3 0,3 0,-2 0,1 0,0 0,1 0,-2 0,2 0,-2 1,2-1,-1 0,1 0,-2 0,2 0,-1 0,1 0,0 0,-1 0,0 0,2 0,-1 0,-1 0,2 0,0 1,-1-1,1 1,-1-1,2 1,-2 0,1 0,0 0,0 0,-4 2,5-1,-1-1,0 1,1-1,-1 1,0-1,0 2,1-2,-1 1,1 0,0 0,0-1,0 1,0-1,0 1,1-1,-1 1,1-1,-1 2,1-1,1-1,0 0,-1 1,1 1,0-1,0-1,0 1,0-1,1 1,0 0,0-1,0 0,0 1,1 0,-1-1,1 1,0-1,0 1,0-1,0 1,0 0,0 0,0-1,-1 1,2 0,-1 1,3 0,-3-2,1 2,-1-1,1-1,0 1,0-1,0 0,-1 0,2 1,-2-1,2 0,-1-1,0 2,0-2,1 1,-1 0,3 0,-2 0,-1 0,0-1,-1 0,2 1,-1 0,0-1,-1 1,1-1,-1 0,0 0,0 0,0 0,2 0,-3 0,0 0,1 0,-1 1,0-1,0 0,-1 1,1-1,0 0,0 0,-1 1,0 0,0-1,0 1,1-1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617 430,'-1'0,"1"-1,1 1,0 0,-1 0,1 0,0 1,0-1,0 0,0 0,-1 0,2 1,-2-1,2 0,-1 0,1 1,2 0,-2-1,0 0,1 1,0 0,3-1,-4 0,3 1,-3-1,2 1,0-1,0 0,-1 0,2 1,-1-1,-1 0,2 0,-1 0,0 0,1 0,-1 0,1 0,0 0,-1 1,1-1,0 1,-1-1,14 1,-13-1,-1 0,0 0,0 1,1-1,-1 0,0 0,1 0,-1 0,1 0,-1 0,0 0,1 0,7 0,-8 0,-1 0,1 0,-1 0,1 1,-1-1,1 0,-2 0,2 1,-1 0,0-1,0 0,2 0,-1 0,-1 0,-1 0,1 0,0 0,-1 0,0 0,0 0,0 0,-1 0,2-1,-2 1,0-1,0 1,1 0,-2 0,1 0,0 0,0 0,0-1,0 1,-1 0,1 0,0 0,-1 0,1 0,0 0,-1-1,2 1,-1 0,1-1,-2 1,0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982 294,'-8'-2,"6"0,0 1,1 1,0-1,1 1,-1-1,1 2,1 0,0 1,1-1,-1 1,2-1,-1 1,0-1,0 0,1 0,-2-1,2 1,-1-1,-1 0,0 0,1 0,-2-1,1 0,0 1,0-2,-1 2,0-2,0-1,0 2,-1 0,0 0,0 1,1 0,-1 0,0 0,0 0,0 0,1 0,-1 1,-1 0,1 1,0-1,0-1,-1 2,2-2,-1 1,0-1,1 1,-1 0,0-1,0 0,1 0,1 0,0 0,0 0,0 1,0-1,1 0,-1 0,1 0,0 0,-1 1,0-1,0 0,0 1,0-1,0 0,0 0,-1 1,-1-1,0 1,-1-1,1 0,0 0,-2 0,2 0,-1 1,-1-1,1 1,0 0,2-1,-1 0,0 1,0 0,1-1,-1 1,1 0,-1 0,1 0,0 0,0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613 444,'2'-1,"-1"1,-1 0,1 0,0 0,1 1,-1 0,1-1,1 1,0 1,3-1,-1 0,-2-1,1 1,1-1,0 1,-1-1,2 0,-1 0,7 0,-5 0,-2 0,4 0,-2 0,2 0,0 0,0 0,-1 0,4 0,9 0,-12 0,2 0,-1 0,2 0,-3 0,1 0,0 0,0 0,-3 0,3 0,-3 1,1-1,0 1,-1 0,-1-1,2 1,-4 0,4-1,-2 1,0 0,-1 0,0-1,-1 1,0 0,0-1,0 1,-1-1,-3 1,1-1,0 0,-2 0,0-1,0 0,-1 1,1-1,0 0,0 1,0-1,0 0,0 0,0 1,1-1,-1 1,0-1,1 1,-1 0,1-1,-1 0,1 0,0 1,1 0,0-1,-1 1,0-1,0 1,0-1,0 0,0 1,0 0,0-1,-1 1,0-1,0 1,2 0,0 0,-1-1,0 1,1 0,-1-1,0 1,0-1,0 1,0-1,0 1,0-1,0 0,-1 1,0 1,0 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440,'-1'-1,"0"0,0 0,0-1,0 2,0 0,2 0,-1 0,1 1,0 0,0 0,0 1,0-1,0 1,1 0,-1-1,0 1,2 2,-2-2,1 0,0 0,1 0,-1 0,2 0,-1-1,1 1,0 1,1-2,0 1,1-1,-1 1,2 0,-1 0,1 0,-2-1,3 1,-2 0,2-1,-2 0,2 1,-3-2,3 0,-3 1,2-1,-1 0,0-1,-1 1,2-2,-2 0,0-1,1 1,-1-2,0 0,0 0,-1 0,0-2,0 1,-1 0,-1 0,0-1,-1 0,-1 1,0-1,-2 1,-5-6,-12-3,9 10,0 0,0 1,-1 1,-5-1,4 1,-3 0,3 1,-4 0,5 0,-5 0,4 1,-2 0,3 0,0 2,1 0,-1 0,3 1,1-1,1 1,0 2,2-3,-1 3,2 0,0 0,1-1,0 1,1-2,0 2,1 0,0-2,2 1,0-1,0 0,2 0,-1 0,1 0,1-1,0 0,-1-1,1 1,1 0,0-1,5 3,-6-3,0 1,-1-2,0 2,0-2,-1 2,0-1,-1-1,-1 0,-1 1,1-1,-1 1,-1-1,-1 0,-2 1,2-1,1 1,0-1,-1 0,1 1,1 0,-2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498,'0'-1,"0"2,0 0,0 1,1 2,0-2,-1 0,0 1,1-1,-1 1,1-1,-1 0,3 3,-3-3,2 0,-1 0,1-1,-1 1,1 0,-1 0,0-1,1 1,-1-1,0 1,0-2,1 2,-2-2,0 2,0-1,0-1,0 1,-1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508,'0'-4,"0"1,1 0,-1 1,0 2,0-1,1 2,0 0,0 1,0 0,1 0,0 0,0 1,0-1,1 1,-1-1,3 3,-3-3,0-1,3 2,-3-1,0-2,-1 1,1 0,-1-1,1 0,-2 1,1-1,-1 1,1-1,-1 1,0-1,-1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510,'0'-4,"1"-1,-1 3,0-1,0 2,-1 0,0 1,-1 0,1 2,-1 0,-1 0,-1 1,2 0,-3 2,2-2,-1 1,0-1,1 0,-1 0,1-1,1 0,-1 0,1 0,1-1,-1 0,1 0,0 0,0 0,1 0,1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 496,'1'-2,"2"0,-2 1,-1 1,1 1,-1 0,1 1,-1-1,1 2,0-1,0 2,-1-2,0 2,0 1,0-2,1 1,-1 3,0-2,0-2,0 1,0-1,0-1,0 1,0-1,0 1,0-2,-1 0,1 0,0 0,0 0,0 0,0-1,-2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568,'-1'-1,"1"1,0-1,1 1,1 1,-2-1,5 0,-2 1,-1 0,0-1,1 0,1 1,-2 0,2 0,0 0,-1 0,2-1,0 2,-1-1,2-1,0 0,0 1,0-1,2 0,-1 0,1 0,-1 0,0-1,-2 1,3-2,-2 1,-1-1,0 0,0-1,-2 1,1-1,-2 0,0-2,-1 1,0-1,-1 0,1-1,-1 2,-1-3,0 0,0 0,0 2,-2-3,2 3,-2-2,-1 2,-14-11,11 13,-3 0,0 1,-2 1,1 0,-1 1,0 1,-15 2,15 0,1 0,1 0,3 0,-2 1,2 1,2-1,0 1,2 0,0 0,1 1,1 0,1 0,0 0,1-1,1 0,3 2,-2-3,3 2,0-1,-1 0,2-1,0 1,0 0,3 0,-3-2,3 1,-2 1,2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270 278,'-4'0,"3"0,0 0,-2 1,1 0,0-1,1 1,-1 0,0 1,-1 0,1 0,-3 4,2-4,2-1,0 1,-1-1,1 1,0-1,0 1,0 0,0-1,1 1,-1 0,0 0,1 0,-1 1,1 0,0 0,1 0,1 3,0-2,-1-2,1 1,0 0,0 0,0-1,1 0,-1 0,1 0,-1-1,2 1,-2-2,5 2,-4-2,1 0,0 0,-1 0,2 0,0 0,0-1,-1 0,2 0,-2 0,2 0,0-1,-1 2,0-2,2 0,-3 1,2-1,-1 1,4-2,-4 1,-2 0,1 1,-1 0,0-1,-1 0,2 1,-2-1,0 0,1 1,-1-1,0 1,2-2,-2 2,-1 0,1 0,-2 0,2 0,-1 0,-1 1,0-1,0 0,0 0,0 0,0 0,0 1,0-2,-2 2,1-1,1 0,-1 1,0-1,0 1,0-1,1 1,-1-1,1 1,0-1,0 0,0 0,0-1,0 0,0 0,0 0,-2-3,0 2,0 0,-1 0,0-1,-1 1,1 0,-2 0,-1 0,-7-2,-2 2,6 3,1-1,-2 1,1 0,1 1,0 0,-2 1,4-1,-8 3,7-2,2 1,0 0,0-1,1 1,1 0,0 0,1 0,-1 1,3-1,-2 1,2-1,0 2,0-2,1 1,0-1,2 1,-1-1,1 1,-1-1,3 0,-3-1,4 1,-2-2,1 0,0 0,0 0,0-1,1 0,-2 0,2 0,-3 0,2 0,-2 0,3 0,-3 0,-1 0,0 0,-1 0,1 0,-2 0,1 0,0 0,0-1,-1 0,-1 1,0 0,0 0,1 0,-1-1,0 1,1 0,-1 0,0-1,0 1,1 0,0 1,0 0,0-1,1 0,0 0,0 0,-1 0,1 0,-1 1,1-1,-1 0,1 0,0 0,-1 1,0-1,1 0,-2 0,0 0,1 1,-1-1,1-1,0 1,2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441 355,'2'0,"-4"0,2 1,0-1,0 1,1-1,0 0,-1-1,2 0,-1 1,-1-1,1 1,0 0,-1 0,1 0,0 0,-1 0,2 0,-1 1,0-1,1 0,0 0,0 1,1-1,-1 0,1 1,-1-1,0 0,1 0,1 0,-2 0,4 0,-2-1,-1 1,1 0,-1 0,1-1,0 1,0 0,0 0,1 0,-1 0,6 0,-5 0,0 0,1 1,-1-1,0 0,1 0,5 0,-6-1,10 1,-9 0,-2 0,2 0,-2 0,2 1,-2 0,5 0,-4-1,-1 1,6 0,-7-1,1 1,1 0,-2-1,1 0,-1 0,-1 0,2 0,-2 0,1 0,5 0,-8 0,2 0,-1 0,-1 0,0 0,-1 0,0 0,0 0,-1 0,1-1,0 1,0-1,0 1,0 0,0-1,1 0,-1 1,1 0,1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560 353,'2'0,"-3"-1,2 0,-1 1,1 1,-1 0,0-1,0 1,1 0,-1-1,1 1,-1 0,0 0,1-1,0-1,-1 0,0 1,0-1,1 1,0 0,0 0,-1 0,1 0,0 0,-1 0,1 0,0 0,-1 0,1 0,0 0,0-1,-1 1,2-1,-1 1,0 0,0 0,0 0,0 0,0-1,1 1,0 0,-1 0,1 0,0 0,0 0,0 0,0 0,-1 0,2 0,-1 0,0 0,6 1,-5-1,-1 0,2 0,-1 0,1 0,-1 0,9 0,-9 0,1 0,0 0,1 0,-2 0,2 0,0 0,0 0,-1 0,2 0,-2 0,2 1,-2-1,1 0,-1 0,2 0,-3 0,3 0,-2 0,0 0,1 0,0 0,-1-1,0 1,1 0,-1 0,1 0,-1 0,0 0,1 0,0 0,-1 0,0 0,1 0,-2 0,1 1,4 0,-3-1,-3 0,0 0,1 0,0 0,-1 0,0 0,1 0,-1 0,0 0,-1 0,1 0,0 0,0 0,0 0,-1 0,1 0,-1 1,1-1,-1 0,0 0,1 0,0 0,-1 0,0 0,1 0,-2-1,1 1,0 0,-1 0,1 0,0 0,-1 0,0-1,0 1,0-1,0 1,0-1,0 0,0 0,0 1,0 0,1 0,-1-1,1 1,-1-1,0 1,1 0,-1-1,0 0,0 3,0-2,-2 2,1-1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988 309,'1'0,"0"0,0 0,0 0,-1 0,1 0,0 0,-1 1,1 0,0 0,0 1,1-1,-1 0,1 0,-1 0,0-1,1 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258,'-1'-1,"1"-1,-1 1,0-1,1 1,-1-1,1 1,-1 1,0 0,1-1,-1 0,0 1,0 0,0 0,-2 0,1 0,0 0,-1 0,0 0,-1 0,1 0,-1 1,1-1,0 1,-1-1,1 1,1 0,-1 0,1-1,-3 2,3-1,-1 0,1 0,-1 1,1-1,-1 0,-3 4,3-3,1-1,-1 2,1-1,0 0,0 0,0 1,0-1,1 1,0-1,-1 0,1 0,1 1,-1-1,0 1,1-2,0 2,0-1,0 0,0 0,0 0,1-1,0 1,-1 0,2-1,-1 1,1 0,-1-1,1 3,0-2,-1 0,0 1,2-1,-2 0,0 0,1 0,0 0,0 0,0 1,0-1,0 0,1-1,-1 1,1-1,-1 1,1-1,0 0,0 1,-1-2,1 2,0-1,0 0,0 0,1 1,-2-1,1 0,0 0,1 0,-2 0,9 1,-9-1,2-1,0 1,0 0,-2-1,3 0,-2 1,1-1,-1 1,1-1,-1 1,1-1,-1 0,0 0,0 0,1 0,-2 1,1-1,-1 0,1 0,-1 0,0 0,0 0,1 0,0 0,-1 0,0 0,0 0,1 0,-1 0,1 0,0-1,-1 1,1 0,0 0,-1-1,2 0,-1 1,-1-1,1 1,-1 0,3 0,-3 0,1-1,-1 1,1-1,-1 1,1 0,0-1,-1 0,1 0,1-1,-2 2,2-2,-1 0,0 1,-1-1,1 1,1-1,-1 0,-1 1,-1 0,1-1,0 1,-1-1,1 1,-1-1,0 0,1 0,-2 1,2-1,-1-1,0 2,0-1,0 0,0 0,0 0,-1 1,1-1,0 0,-1 0,1 1,0-1,-1 1,1 0,-1-1,0 1,0-1,0 0,0 1,0 0,-1 0,0 0,0-1,1 1,-1 0,0-1,1 1,-1 0,-1 0,1-1,0 1,0-1,-1 0,0 2,0-3,1 2,-1 0,0-1,-1 1,1-1,-1 0,1 1,0-1,-1 1,-3-2,2 2,2 0,-5-2,4 2,-1-1,0 1,0 0,0 0,0 0,-1 0,1 0,-1 0,0 0,-1 0,1 0,-1 0,2 0,-3 1,2-2,0 2,-1-1,0 0,1 0,-1 1,2 0,-1 0,0-1,0 1,2 0,-2 0,2 0,-1 0,0 0,1 0,1 0,-3 1,3-1,-1 0,1 1,-1-1,1 1,-1 0,1-1,0 0,-1 1,2 0,0-1,-1 0,1 1,1-1,-1 1,0-1,1 1,0 0,-1 0,1-1,-1 0,1 1,0-1,0 1,-1-1,1 0,-1 0,0 0,2 0,1 0,0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287,'0'-2,"-1"0,1 1,0 0,0 0,0 1,0-1,0 1,1-1,0 1,-1-1,1 1,0 0,-1-1,1 1,0-1,0 1,-1-1,2 0,-1 0,1 1,0-1,1 0,-1-1,1 1,-1-1,3 0,-3 1,2-2,-1 1,2-1,-2 0,0 0,1 1,-2-1,1 1,0-1,-1 1,0 1,0-1,-1 1,1 0,0 0,-2 0,1 1,0 0,0-1,-2 1,0 1,0-1,0 0,0 0,-2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229,'2'0,"-5"0,2 0,0 0,1-1,0 1,0-1,0 1,2 0,-1 0,2-1,-2 1,2 0,0 0,1 0,-2-1,1 1,0-1,0 1,0 0,0 0,0-1,-1 1,-1 0,1 0,-2 0,1 0,-1 1,0 0,-1 0,-2 2,0-1,-2 3,1-3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148,'0'-2,"0"0,0 1,0 1,0-1,1 0,-1 1,2-2,-1 2,1 0,0-1,0 0,1 1,2 0,0 0,-2 1,-2 0,0-1,1 2,-2-1,0 0,0 0,0 2,0-1,-2 0,1-1,-1 0,0 1,0-1,0 0,0 0,-1 0,1 0,0-1,1 1,0-1,1 0,-1 1,1 0,0-1,1 0,1 1,-1-1,2 0,-1 0,1 0,0-1,0 1,0 0,1-1,3 0,-4 1,-1-1,2 1,-2-1,1 1,-1 0,0 0,0-1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139,'0'-3,"1"-1,0 3,0 1,1 0,-1 1,1 0,0 0,0 0,1 1,-1-1,1 1,-1-1,2 1,-3 0,0-1,0 0,-1 0,1-1,-2 0,1 0,-1 0,0 0,0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139,'-1'-5,"1"2,-1 1,0 2,0 0,0 0,0 0,1 1,-1 0,0 1,0 0,0 0,0 0,-1 0,1-1,-3 2,3-2,0-1,0 0,0 0,0 0,1 0,-1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136,'2'-1,"1"-1,-2 0,1 1,-1 0,0 0,1 0,-1 1,1 0,0 0,-1 2,2 0,-2 1,0-1,0 1,-1-1,0 0,-1 1,-1 0,0-1,0 1,-1-1,-1 0,1-1,1 0,0 0,0-1,1 0,1 0,-1 0,1-1,3 1,0 0,2 0,0 0,0 0,0 1,2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186,'0'-1,"3"-1,-3 1,2 1,0 0,-1 0,3 0,4 1,-4-1,1 1,1-1,-1 0,1 0,0 0,-1 0,1 0,-1 0,1 0,-1 0,1 0,-2-1,1 0,-1 1,0 0,-1-1,1 0,-1 1,-1 0,1 0,-1 0,-1-1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1200 134,'-1'-2,"0"1,1 0,-1 0,0 1,0 0,0-1,1 1,-1 0,1 1,0-1,1 1,-1 0,2-1,-1 1,0 0,2 0,-2 0,1 0,0-1,0 2,1-1,-2-1,2 2,-2-2,1 1,0 0,-1 0,1 0,0 0,-2-1,2 1,-2 0,1-1,0 0,-1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134,'1'0,"-1"-3,1 2,-1 0,0 0,0 0,0 0,-1 1,0 0,-4 3,2-1,0 1,-2 2,2-2,-2 1,1 1,-1-2,-5 8,6-7,1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285,'0'-3,"0"2,0 0,0 2,0 0,0 0,1 1,0 0,0 0,0 0,0 0,0 0,0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219,'0'-1,"0"-1,0 0,0 2,1 0,-1 0,1 1,1 0,-2 0,2-1,-2 1,3 1,-3-1,0 0,0 0,1 0,-1 0,0 0,0 1,1 1,-1 2,1-3,-1 1,1 0,-1 0,0 0,1 0,1-1,-2 1,1 0,0-1,-1 0,2 1,-1-2,-1 0,1 1,0-2,-1 2,1-2,-1-2,-1 0,1 1,0 0,0-2,0 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234,'1'-1,"0"0,-1 0,0 1,1-1,0 1,0 0,2 2,0 0,-1 0,1 0,-1 0,1 0,-1 0,0 0,0 0,0 1,0-1,-1-1,1 0,-1 0,0 0,-1 0,1-1,0 0,0 0,-1 0,1 0,-1-2,0 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240,'0'-2,"0"0,-1 2,0-1,1 1,0-1,-1 1,0 0,0 0,0 1,0 0,-2 1,1-1,-2 2,1-1,-2 1,1 0,0-1,-3 1,4-1,1-1,0-1,0 1,2 0,-1-1,2 0,1 0,0-1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228,'0'-4,"0"2,-1 2,0 2,1 0,0 1,0 0,0 1,2 5,-2-5,1 2,0-3,-1 2,1 0,-1-2,0 0,0 0,0-2,-1 1,0 0,0 0,1-1,0 1,-1-2,0 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294,'0'-2,"0"2,1 0,0 0,0 0,1 0,-2 0,2-1,-1 1,0-1,0 1,-1 1,2-1,-1 1,1-1,1 1,1 0,0-1,0 0,2 0,-1 0,0 0,1 0,1 0,0-1,0 0,-1 1,1 0,-1-1,2 0,-2 1,1-1,-1 1,0 0,0 0,0-1,-1 1,4-1,-4 1,-2 0,1 0,-2 0,2 0,-2 0,-1 0,1 0,-1 0,0 0,0 0,-1 0,0 0,0-1,-1 1,0 0,1-1,-1 1,0 0,0 0,1 0,0-1,-1 1,0 0,1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251,'0'-1,"0"-1,0 1,0 0,1 1,0 0,0 0,0 1,1 0,0-1,0 0,0 1,1 0,-1-1,1 0,-2 0,1 0,0 0,-1 0,0-1,-1 0,0 1,0-1,0 0,0 1,0-1,0 0,1 0,-1 1,1 0,-1-1,1 1,0 0,0 0,0 0,0 0,0 0,1 0,-1 0,0 0,1 0,0 1,-1-1,2 0,-1 0,1 1,0 0,1 0,0-1,1 2,-1-2,2 3,-2-2,1 1,0 0,-1 0,0 0,1 1,-2-1,1 1,-2-1,3 3,-3-2,-1-1,1 1,-2-1,1 1,-1-1,1 1,-1-1,0 1,0-1,0 1,-1 0,0 0,1-1,-1 1,0-1,-2 1,2 0,-4 3,1-2,1-1,-1 0,0 0,-1 1,1-1,-1-1,1 1,-1 0,0 0,1-1,-1-1,0 2,2-1,-1-1,-1 1,2-2,-1 1,1 0,-2 0,2 0,-1 0,-1-1,1 1,-2 0,0-1,-7 2,6 0,-1-1,-1 1,0 0,0-1,0 1,2-1,-1 1,0-1,2 0,-2 0,2 0,0 0,2 0,-2 0,0 0,1 0,0 0,-1 0,1 0,-2 0,1 0,-2-1,1 2,-1-1,0-1,-1 2,0-2,1 2,-1-2,2 2,0-1,0-1,-3 2,6-2,-2 1,2 0,1-1,0 0,1 1,-1-1,1 0,-1 0,1 0,0-1,-1 0,0 0,1 1,-1 0,1 0,-1-1,0 1,0 0,1 0,-1 0,2 0,-1 0,1 0,0 1,1-1,-1 0,1 0,-1 0,1 1,0 0,1-1,-1 1,1-1,0 2,0-1,1 1,0 0,-1 0,1-1,-1 1,1 0,0-1,-1 0,1 0,-1 1,0-2,1 2,-1-2,-1 1,1-1,-1-1,0 0,0 0,0 1,-1-2,1 2,0-2,-1 1,0 0,0 0,0 1,0-1,-1 0,1 1,-1-1,0 0,1 0,-1 1,2 0,-2-1,2 1,-1-1,0 1,2 1,0-1,-1 1,2-1,-1 1,1 0,-1 0,1-1,1 1,-1 0,0-1,1 0,0 0,-1 0,1 0,-2 0,2 0,-1 0,0 0,-1 0,1-1,-1 0,-1 1,0-1,1 0,-1 0,-1 1,-1-2,-3 1,3 1,-1-1,0 1,-1 0,2 0,-1-1,0 1,1 0,0-1,0 1,2-1,-1 1,1-1,0 0,1 0,0 1,2-1,0 0,0 0,1 0,0-1,-1 1,3-1,-2 2,1-2,-1 1,4 0,-4 1,-1 0,2-1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250,'0'-2,"0"1,1 1,0 0,0 0,2 1,-1-1,1 2,0-1,1 1,-2 0,2 0,-1-1,0 1,-1 0,3 2,-3-2,0-1,-1 0,1-1,-1 1,0 0,0-1,0 0,0 0,-2-1,0 0,-1 1,0 0,0-2,-1 2,0-1,-1 0,-3-2,3 2,2 0,-1 0,1-1,1 1,0-1,1 1,0 0,0-1,2 1,2-1,-1 1,3 0,1-1,0 1,-1 0,1 0,-1 1,0 0,0 0,-1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450 366,'3'-3,"-1"2,0 1,-1 0,1 1,0 0,0 0,0-1,0 2,2-1,-1 1,0-2,6 3,-6-2,3 0,-1 0,0 0,1-1,0 0,-1 1,3 0,-4-1,9 1,-8-1,1 1,1 0,-2-1,1 0,1 1,-1-1,0 1,2-1,-1 0,0 1,1-1,8 1,-5-1,-4 0,4 0,-3 0,2 0,-2 0,3-1,-4 0,10 0,-9 0,-1 1,9-2,-8 1,-1 0,1 0,0 1,1-1,-2 0,3 0,-2 0,8-1,-7 1,-3 1,2-2,-2 1,2 0,-2 0,-1 0,1-1,0 1,-1 0,0-1,-1 0,0 1,0-1,0 0,0 0,-1 0,0 0,0 0,0 0,-1 0,0 1,-1-2,1 1,-2 0,1-1,-1 1,0-1,0 1,0-1,-1 0,-1 1,0-2,1 2,-2-1,1 0,-4-2,3 2,-1 0,0 0,0 1,0-1,0 1,-1-1,-1 0,1 1,-1-1,-1 1,2-1,-3 1,1-1,-1 1,0-1,0 1,0 0,-10-2,8 2,0 1,-19-1,19 1,-1 1,2 0,-2 0,1 0,-1 0,0 1,1-1,-1 2,-1-2,1 2,-3 0,4-1,-2 1,0 0,0 0,1 0,-2 1,3-1,-1 1,0 0,-8 2,9-1,3-2,-1 2,0-1,2 0,1 0,-2 0,3 0,-1 0,1-1,1 1,1-1,-1 1,2-1,-2 1,2-1,0 2,-1-2,1 2,0-2,0 2,1 0,-1-1,1 0,0 1,0-2,1 1,0 0,0-1,1 0,0 1,-1-2,2 1,-1 0,1-2,-1 2,0-1,1 0,-1 0,1 0,-1 0,1 0,0 0,-1-1,0 1,0-1,3 1,-3-1,-1 1,1-1,0 0,0 0,-1 0,1 0,0 0,0 0,0 0,0 0,0 0,0 0,-1 0,1 0,0 0,-1 1,1-1,-1 0,0 0,0 0,1 0,-2 0,1 0,-1-1,0 1,0-1,0 0,0 1,0-1,-1 1,1-1,0 1,0-1,-1 1,1-1,0 0,0 1,0-1,1 2,-1-1,0 1,2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514 462,'2'0,"-4"-1,2 0,0 1,1 0,1 0,-1 1,2-1,-2 1,0-1,1 0,-1 0,1 0,-1 0,1 0,-1-1,0 1,1 0,0-1,-1 1,1 0,-1 0,1 0,0 0,-1 0,1 0,0 0,-1 0,0 0,2 0,-1 0,-1 0,2 0,-2 0,2 0,-1 0,1 0,-1-1,0 0,1 1,0-1,0 1,1-1,0 0,-1 1,2 0,-1 0,1-1,0 0,1 1,0-1,8 0,-8 0,3 1,-1-1,-1 0,1 1,1-2,1 1,-1 1,1 0,0-1,-1 1,2 0,0 0,11 0,-11 0,-1 1,13 0,-11 1,-1-2,1 1,-1 0,1 0,0 0,-1-1,11 2,-12-1,1-1,-2 0,1 2,-2-2,1 1,-2 1,1-2,-1 2,0-2,-1 2,0-1,-1-1,2 2,-2-2,1 1,0 0,4 0,-5-1,-1 0,1 0,-1 1,0-1,-2 0,1 0,-1 0,0 0,-1 0,0 0,0-1,-1 1,0 0,1-1,-1 0,0 0,0 1,0-1,0 0,0 1,0-1,-1 1,1 0,0-1,-1 1,0 0,1 0,-1 0,1-1,-1 1,1 0,0 0,0-1,0 0,-1 1,1-1,0 0,0 0,-1 1,1 0,0-1,1 1,-1-1,1 1,-1 0,0-1,0 0,-2 1,1 0,-2 1,-1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981 173,'1'-1,"-1"-1,3 0,-2 2,0 0,-1 0,2 0,-1 1,1 0,0 1,0-1,3 3,-2-1,0-1,-1 1,1-1,0 1,-1-1,1 1,-1-1,2 3,-2-2,0-1,-1 1,1-1,-2 1,1-1,1 0,-2 0,0 0,0 0,0-1,1 1,-1 0,0-1,0 1,0-1,-1 0,1 0,-1 1,0-2,0 2,1-1,-2-1,1 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287,'0'-1,"0"0,0 0,-1 0,0 1,0 0,1 1,-1 1,0 0,0 0,0 1,0 0,-1 0,1 2,0-2,1-1,-1-1,1 0,0 1,0-1,0 1,1-2,-1 0,1 0,0-1,0 0,1 0,-1-1,1-2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226,'0'-3,"1"2,0 0,0 1,0 0,0 0,-1 0,2 3,-1-2,0 0,0 1,0 0,0 0,0-1,1 2,-2-2,2 0,-2 1,0-1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219,'0'-2,"0"0,0 1,-1 2,0 1,-2 0,1 3,-3 2,-2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415 358,'0'-2,"0"1,0-1,1 1,-1 0,0 0,0 1,1 0,0-1,0 0,-1 1,1 0,0 0,-1 1,0-1,0 1,1-1,0-1,0 1,-1 0,1 0,0 0,0-1,1 1,-1 0,0 0,0 0,0 0,1 0,-1 0,1 0,-1 0,1 0,0 1,0-1,0 0,0 0,0 0,2 0,-2 0,2 0,-1 0,1 0,-1 0,2-1,-2 1,5 0,-3-1,-1 1,0-1,0 1,1-1,-1 1,0 0,0 0,1 0,-1-1,1 1,0 0,5 0,-3 0,-2 0,2 0,-1 0,0 0,0 0,1 0,-1 0,0 0,1 1,-1-1,0 0,1 1,-2-1,1 1,0 0,4 0,-2 0,-4-1,2 1,1 0,-2 0,1-1,2 0,-3 1,2-1,0 1,0-1,-1 0,1 0,-1 0,2 0,-3 0,3 0,-2 0,0 0,-1 0,2 0,-2 0,1 0,0 0,-1 0,0 0,1 0,0 0,0 0,0 1,-1-1,1 0,0 1,1-1,0 1,-1-1,0 0,0 0,1 1,-1-1,0 0,-1 1,0-1,0 0,1 0,-2 0,1 0,-1 0,1 0,-1 0,1 0,0 0,0 0,-1 0,1 0,-2 0,2 0,0 0,0 0,-2 0,1 0,-1 0,1 0,-1 0,0 0,0 0,-1 1,0 0,0-1,0 0,1 1,-2-1,0 1,1-1,-1 1,0-1,0 0,-1 0,1 0,0 0,-1 0,1 0,0 0,-1 1,0 0,0-1,-1 0,0 0,1 0,-1 0,0 0,0 0,0 0,0 0,-1 0,1 0,0 0,0 0,-1 0,1 0,0 0,-1 0,0-1,1 1,-1 0,-1 0,1-1,-1 1,0 0,0 0,0-1,-1 0,-4 0,5 1,-1-1,-1 0,2 1,-2 0,0-1,2 0,-1 1,-1 0,3 0,-3 0,2-1,-1 1,0-1,0 1,0 0,-1-1,1 1,-2 0,1-1,0 0,0 1,-2-1,1 0,-2 0,2 1,-2-1,2 0,-3 1,-6-2,7 1,1 1,1-1,-2 0,2 1,-1 0,1-1,-1 1,1 0,-1-1,0 1,0 0,1 0,-2 0,3 1,-4-1,3 1,-1-1,1 0,-1 0,1 0,-2 0,2 0,-1 0,0 0,0 0,2 0,-3 0,3 0,-2 0,2 0,-2 0,2 0,-1 0,0-1,0 1,0-1,0 1,0 0,0-1,0 1,-1 0,1-1,0 1,0-1,0 1,0-1,0 0,0 1,1 0,0-1,0 1,1-1,-1 0,2 1,-1-1,2 1,-1-1,0 1,1-2,-1 1,-1-1,0-1,2 1,0 1,0 0,0-1,-1 1,1-1,0 1,-1-1,1 1,-1 0,0-1,1 2,0-2,0 1,0 1,1-2,-1 2,1-1,1-1,-2 2,2-1,-1 0,0 0,1 0,-1 0,1 1,0-2,0 0,0 1,0 1,0-2,0 2,2-2,-1 2,1-3,1 2,-1 0,0-1,2 0,-1 1,0-1,0 1,1-1,-1 0,4-1,-2 2,-2 0,1 0,0-1,0 2,0-1,0 0,0 1,3-1,2 0,-3 1,-2-1,1 1,1 0,0 0,-1-1,3 0,-2 1,2-1,-2 0,2 1,-2 0,2-1,0 0,-1 0,7 1,-8-1,2 0,-2 1,2 0,-3 0,2 0,-1 0,1 0,0 0,-1 0,0 0,1 0,-2 0,3 0,-1 0,0 0,-1 0,2 0,-1 0,1 0,-2 0,2 0,-2 0,2 0,-2 1,2-1,-2 0,2 0,-3 1,2-1,-1 0,0 0,1 1,-2-1,1 1,0 0,-1-1,0 1,0 0,0 0,0 0,0 0,-1 1,1-1,0 0,4 2,-4-2,-2 0,2 1,-1-1,0 0,0 1,-1-1,0 0,1 1,-2 0,1-1,-1 1,0-1,1 1,1 1,-2-1,-1-1,2 2,-2-1,0 0,0-1,0 1,0 0,1 0,-2 0,1 0,-1 0,1 0,-1 0,0-1,0 1,0 0,0-1,-1 1,0-1,0 1,0-1,-2 2,2-2,-1 1,0-2,1 2,-1-1,0 0,1 0,-1 0,0 0,0 0,1 0,0 0,-2 0,2 0,-1-1,0 1,0 0,1-1,0 0,-1 1,0-1,0 1,0-1,1 0,-1 1,0-1,0 0,0 0,-1 0,2 0,-2 0,1 0,-1 0,0 0,1 0,-1 0,-1 0,1 0,0 0,-1 0,1-1,-1 1,1 0,-2-1,2 1,-1 0,-4 0,3 0,1 0,-1 0,0 1,0-1,2 1,-3-1,3 1,-2 0,0-1,1 0,1 1,-2 0,3 0,-2-1,0 0,1 2,0-2,-1 2,0-1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498 450,'-2'0,"0"-2,0 1,2 0,0 0,0 1,0-1,1 1,1 0,0 0,2 0,-1 0,-1 0,10 0,-9 0,0 0,1 1,-1-1,1 0,0 0,2 0,-1 0,1-1,0 1,2-1,-3 1,4 0,-3-1,3 0,-1 1,0-1,0 1,1 0,-3 0,3 0,-1-1,0 1,1 0,5 0,1 1,-8-1,1 0,-1 0,0 1,1-1,0 0,0 0,-1 0,1 0,0 0,1 0,-1 0,1 0,-2 0,1 0,0 0,0 0,-1 0,1 0,-2 1,1-1,-1 1,0-1,0 0,-1 0,0 1,0 0,5-1,-6 1,2-1,-2 1,1-1,0 1,0-1,0 0,0 0,-1 0,1 0,-2 0,1 0,0 0,-1 0,0 0,-1 0,0 0,0 0,-1 0,0 0,1 0,-2 0,1 0,0 0,-1 0,0 0,1 0,-2 0,0 0,0 0,0 0,-1 0,0 0,-1 0,1 0,-2 0,1 1,-2-1,0 1,0-1,0 0,-2 0,2 0,-9 0,5 0,3 0,-4-1,3 0,-10 0,7 0,2 1,-14-1,10 1,1 0,-1 0,2 0,-4 0,5 0,-2 0,1 0,-10 0,9 0,2 0,-2 0,2 0,-2 1,2-1,-2 0,3 1,-3-1,2 0,0 1,1-1,-2 0,2 0,0 1,-1 0,2 0,1 0,0-1,0 1,1 0,1 0,1-1,0 0,0 0,0 1,1-1,0 0,0 0,1 0,0 0,1 0,-1 0,1-1,1 1,0 0,1 0,1 0,0 0,1 0,1 0,1 0,6 0,-5 0,1 0,1 0,0 0,1 0,-2-1,3 0,-2 0,3 1,-3-1,1 0,0 1,2-1,-3 0,2 1,0 0,-1 0,2 0,-2 0,1 0,1 0,0 0,-1 0,1 0,-1 1,-1 0,2 0,-1 0,-1-1,-1 1,1 0,-2 0,2-1,-1 0,-2 0,1 1,6-1,-7 0,-2 0,2 0,-1 0,0 0,-1 0,0 0,-1 0,4 0,-5 0,-1 0,0 0,-1 0,1 1,-2-1,1 0,-2 0,1 0,-1 0,0 0,1-1,-1 0,1 1,-1-1,1 0,-1 1,1-1,-1 1,-1-1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450 464,'1'-1,"0"0,0 0,-1 2,-1 0,-1 0,0 1,0 0,-1 0,-1 1,0-1,1 0,-3 0,1 0,0 0,-2-1,1 1,0-1,-1 1,-10 0,11 0,1-1,-1-1,1 1,1 0,0-1,-3 0,5 0,-1 0,1 0,0 0,0 0,1-1,1 0,-1 1,1-2,0 1,0 0,0 0,1 1,-1-2,1 2,0-1,0 1,-1 0,1 0,-1 1,0 0,0 0,0 1,-1 1,-1-1,1-1,0 1,0-1,0 0,-1 0,2 0,-2-1,2 1,-1-1,1 1,1-1,0 0,1 0,0 0,1 0,0 0,0 1,0-1,-1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102 513,'0'-2,"1"-2,-1 2,1 0,0 1,0 0,1 1,-1 0,1 0,2 2,-1 0,-1-1,1 1,-1 0,-1 1,0-2,-1 1,0 0,-1 2,0-3,-2 1,1-1,-1 1,0-1,1 0,0-1,0 0,0 1,2-1,-1 0,0 0,2 0,0 0,1 0,1 0,-1 0,2 0,-1 0,0 0,1 1,-1-1,-1 1,1 0,1 1,-2 0,-1-1,-1 0,0 1,0-1,0 1,-2-1,1 1,-9 4,7-5,1 0,0 0,0-1,0 1,1-1,-2 0,2 0,0 0,0 0,0-1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110 550,'0'-1,"1"1,-1-1,1 1,0 0,0 0,0 0,2 0,-1 1,0-1,1 1,2-1,-1 1,-3-1,2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164 531,'-1'-7,"1"6,0-1,0 1,-1 0,1 3,0-2,-1 2,1-2,-2 2,0-1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145 525,'-1'0,"1"-2,-1 2,0-1,1 0,1 2,0 0,0 1,1 1,-1-1,0 0,0 1,1 0,-1-1,0 0,0 1,1-2,-1 0,0 0,0 0,0 0,2-2,-1-1,0 1,-1-1,1 0,-1-1,0 2,0-2,-1 1,0-1,0 1,1-1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170 517,'-1'0,"1"0,0-1,1-1,1 1,0 0,0 0,-1 1,2-1,-2 1,1-1,1 0,0 1,-1 0,-1 0,0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284,'0'-1,"0"0,0 0,-1 1,-1 0,1 0,-1 1,0-1,0 3,1-2,0 0,-1 1,0 0,1-1,1-1,-1 1,0 0,1-1,0 1,1 0,0-1,1 0,-1 0,1 0,0 0,0 0,0 0,0 0,0 0,0 0,-1 0,0 0,-1-1,0 1,-1 0,0-1,1 1,-1 0,0 0,0-1,1 1,-1 0,0-1,1 1,-1 0,1 1,0 0,0-1,0 1,0 1,0-1,0 0,1 2,-1-1,0-1,1 0,0 0,-1 0,1 0,0-1,0 1,-1 0,1-1,0 0,-1 0,1 0,0 0,0 0,-1-1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183 511,'2'0,"-3"1,3 0,-2 2,2-1,-1 1,2 4,-2-2,1-2,0 4,-1-3,-1-1,0-1,0 0,0-1,0 0,0 0,-1-1,0 0,-1 0,-1-2,1 1,1-1,0 0,0-1,1 1,0-2,0 1,0 0,1 1,0-2,1 2,0-1,-1 1,1 1,-1-2,1 2,0 0,0 0,1-1,0 1,-1 0,1 0,-1 0,0 0,0 1,0-1,0 0,0 1,0 0,0-1,-1 1,0 0,0 0,-1 0,0 1,0-1,0 1,0 0,0 1,-2-1,1 2,-1-1,0 1,0-1,-1 2,1-3,0 1,1-2,1 0,0-1,0 0,0 0,1-1,0 0,1 1,0-1,0 0,0 1,0 0,1 0,-1 1,0 0,0 0,0 2,-1-1,2 1,-3-2,2 3,-2-1,1 0,0 0,-1 1,0-1,0 0,0-1,0 1,-1-1,0-1,1 2,-2-2,2 0,-2 1,1-1,-1 0,1 0,0 0,-1-1,1 0,1 0,0 0,0 0,0 0,2-1,-1 2,1-2,1 1,-1 1,1 0,0 0,0 0,-1 0,0 0,3 3,-3 0,-1-2,-1 0,0 0,0 0,0 0,-1 0,0-1,-1 0,1 1,-1-1,0 0,-1 0,2 0,-1 0,0 0,0 0,1-1,0 1,1 0,0-1,-1 1,2 0,0 1,0-1,2 2,-1-1,0 0,-1 0,1-1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136 584,'4'-8,"-1"6,2 0,-1 2,3-1,-1 1,3 0,0 0,4 0,-1-1,4 0,-4 1,3 0,-2-1,-1 0,-1 0,1 0,-3 0,0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175 277,'-1'0,"-2"-1,2 0,0 1,-1 0,0 0,1 0,-1 0,0 0,-1 3,0-1,1 0,-1 1,1-1,-1 2,1-1,0 0,-1-1,1 1,-5 7,5-7,1-1,0 0,0 1,-1 2,2-2,0 0,0 0,0 0,2 1,-1-1,0 1,1-1,1 1,2 4,-1-4,-1-1,-1 0,1 0,-1 1,1-1,0 0,-1 0,0 0,0-1,1 0,-2 1,1-1,0 0,-2-1,2 1,-2-1,1 0,1 0,-2-1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145 274,'1'-3,"1"-2,-1 2,2 0,-1 1,1 0,-1 1,0 0,1 1,2 0,-2 0,0 1,0 0,-1 1,0-1,0 0,0 1,-1-1,0 1,0-1,1 1,-2-2,0 2,0-1,0 1,-1 0,-1 0,0 0,-1 0,2 0,-1 1,0-2,0 2,0-1,1 0,-1 3,2-2,0-1,-1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166 394,'0'-1,"0"0,0 1,1 1,0 0,-1 1,1 0,-1-1,0 2,1 1,0-1,-1-1,1 4,-1-2,1-2,-1 1,0-1,0 1,0-2,1 0,-1 1,0-2,-1 0,0 0,0 0,0 0,0 0,-2-1,1 0,-1 0,-1 0,1 1,0-1,-1-1,1 2,-1-1,1 0,0 1,0 0,0-1,2 0,-1 1,2-1,-1 1,1-2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543 362,'2'0,"-4"-2,3 1,0 0,-1 1,2 0,-1 0,0 0,0 0,1 0,0 0,0 0,0 1,7 0,-6 0,1-1,1 0,0 0,0 0,2 0,-2 0,1 0,0 0,2-1,-1 1,1 0,-2 0,2-1,0 1,0-1,-1 1,2 0,-2 0,2 0,0 0,-1 0,1 0,2 0,-4-1,5 1,-4 0,3 0,-3 0,10 0,-7 0,-3 0,1 0,0 0,-1 0,-1 0,1 0,-1 0,0 1,0-1,-1 0,-1 0,1 1,0-1,3 1,-4-1,-1 0,0 0,-1 0,0 0,0 0,-1 0,0-1,0 1,-1 0,0 0,0 0,-1 0,-1 0,-2 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533 452,'1'-2,"0"0,-1 2,0 0,1 0,1 0,-2 0,2 0,1 0,2 0,-1 1,-1 0,2-1,-2 0,3 1,-2 0,2-1,0 0,0 0,0 0,2 0,-2 0,2 0,-1-1,1 1,-1 0,2 0,-1 0,0 0,1 0,0 0,-2 1,4-1,-3 0,2 0,-1 0,1 0,0 0,0 0,-1 0,2 0,-2 0,2 0,-2 1,12-1,-2 0,-9 0,-2 0,1 0,-1 0,1 1,-1-1,14 1,-18 0,4 0,-3-1,0 0,-1 1,1 0,-1 0,-1-1,0 0,-1 0,1 1,-1-1,-1 0,0 0,0 0,0 0,0 0,-1-1,-1 1,0 0,0 1,0 0,0-1,-2 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497 364,'-1'-2,"0"2,0-1,1 0,-1 1,2 0,0 0,0 0,0 0,-1-1,2 1,0-1,-1 1,1 0,-1 0,1 1,0 0,1-1,3 2,-4-2,1 1,1 0,0 0,-1-1,1 1,1 0,0-1,-1 0,1 0,0 0,2 0,-3 0,2 0,0 0,0 0,0 0,7 0,-5 0,7 0,-8 0,1 0,-2 0,2 1,1 0,-2-1,0 1,2-1,-2 1,2-1,-1 1,-1-1,1 0,1 0,-2 0,2 0,-1 0,1 0,-1 0,0 0,0 0,1 0,0 0,6-1,-7 0,-2 1,2 0,-1 0,-1 0,0 0,-1 0,0 0,1 0,-2 0,0 0,1 0,-1 0,-1 0,2 0,-2 0,0 0,1 0,1 0,-3 0,1 0,-1 0,0 0,0 0,-1 0,1 0,-2 0,1-1,0 1,0 0,-1-1,1 0,-1 1,0-1,-1 1,1 1,-2-1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535 434,'2'0,"-3"-1,1 1,2 0,-2 0,1 0,0 0,-1 0,2 0,-1 0,1 0,0 0,0 0,0 0,1 0,-1 0,1 0,-1 0,4 0,-2 0,-1 0,0 0,1 0,0 0,0-1,1 1,-1 0,0 0,0 0,1 0,-1 1,1-1,0 0,5 0,-3 0,-2 0,1 0,0 0,1 0,-1 0,1 0,-2 0,4 0,-4 0,3 0,-1 0,2 0,-4 0,11 1,-9-1,-1 1,3-1,-3 1,2 0,-1-1,0 1,-1-1,7 1,-4-1,-3 0,2 1,-2-1,2 0,-3 0,3 0,-2 0,1 0,-2 0,3 0,-3 0,2 0,-2 0,1 1,-1-1,1 1,-2-1,2 1,-2-1,1 0,-1 0,1 1,-2-1,1 1,-1-1,1 0,-1 1,0-1,-1 1,1 0,-1-1,1 0,-1 0,1 1,-1 0,-1-1,1 0,0 0,-1 0,0 0,1 0,-1 0,0 0,0 0,0 0,0 0,0 0,-1 0,0 0,0-1,1 1,-1-1,0 1,0-1,-1 1,1 0,-2 0,1 1,-2 1,1-1,0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524 445,'2'0,"-5"-1,3 0,0 1,0 0,0 0,2 0,0 0,1 0,-2 0,2 0,0 0,0 0,0 0,1-1,-1 0,1 1,-1 0,1 0,0-1,0 1,0 0,1 0,1 0,-1 1,0-1,3 0,-2 0,2 0,0 0,0 0,0 0,2 0,-1 0,11-1,-10 1,-1 0,3 0,-3 0,2 0,0 0,0 0,-2 0,3 1,-2 0,2 0,-1-1,0 1,-1-1,1 1,-1 0,1-1,-1 1,1 0,-2-1,3 0,-4 0,3 0,-2 1,1-1,-2 0,2 0,-3 0,1 0,-2 1,1-1,-2 1,0 0,-1-1,-1 1,-1 0,0 0,-1-1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297,'-1'-2,"1"1,-1 0,1 0,0 1,0-1,1 1,1 0,0 0,0 0,0 0,-1 0,1 0,1 0,-2 0,0 1,0-1,0 0,0 0,-1 1,0 0,0-1,0 1,0 1,0-2,-1 2,-1-1,1 1,0-1,-1 0,1-1,-1 1,1-1,-1 1,1-1,0 0,1 0,-1 0,1-1,1 1,-1-1,0 1,0-1,1 1,-1-1,-1 1,1 1,0-1,0 1,0-1,0 0,0 1,1-1,0 0,0 0,0 0,0 0,0 0,0 0,-1 0,1 0,-1 1,-1-1,1 0,0 1,-1-1,2 0,-1 0,3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407 450,'0'-2,"1"2,0 0,-1 0,1 0,1 0,-1 0,0 0,1 0,0 0,-1-1,4 1,-3 0,1 0,0-1,0 1,1 0,0 0,1-1,-1 1,1 0,0 0,1 0,-1 0,1 0,0 0,1 0,-2 0,3 0,-2 0,3 0,-3 0,3-1,-2 1,2-1,0 1,-2-1,1 1,10-2,-8 2,-2 0,1 0,-1 0,2 0,-3 0,3 0,-1 0,8 0,-7 0,-3 0,2 0,-1 0,1 0,-2 0,3-1,-3 1,1 0,0-1,7 1,-6 0,-3 0,1 0,-1-1,7 1,-6-1,-2 1,1 0,-1 0,1 0,-2 0,0 0,0 1,0-1,-1 1,6 0,-6-1,-1 1,0-1,-1 0,3 0,-3 0,0 0,0 0,0 0,0 0,0 1,-1-1,1 0,-1 1,-1-1,-1 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507 429,'1'-2,"0"1,-1 1,1 0,0 0,0 0,1 1,-1 0,1-1,1 2,-1-1,1 1,0-1,4 3,-3-2,0-1,-1 1,2 0,-1-1,5 1,-4-1,-2 0,4-1,-3 1,2 0,0-1,-1 0,1 1,5 1,-5-2,1 1,-2 0,2-1,-1 1,0 0,7 0,-6-1,-1 1,1 0,-1-1,1 0,-1 0,1 0,0 0,0 0,-2 0,3 0,-2 0,1 0,-1 0,0 0,0 0,1 0,-2 0,7 0,-7 0,0 0,0 0,0 0,0 0,-1 0,2-1,-2 1,1-1,0 1,0 0,-1-1,1 0,-2 1,2-1,-1 1,1-1,2 0,-4 1,1 0,-1 0,4-1,-4 0,0 1,0-1,0 1,0 0,0-1,1 0,-1 1,0-2,1 2,-1-2,0 1,3-1,-2 1,-2 0,1 0,-1 1,0-1,4-1,-2 0,-2 2,0 0,0-2,1 1,-2 0,0 1,1-2,-1 1,0 0,0 0,1-1,-1 1,0-1,0 1,-1-1,0 1,0 0,0-2,0 2,0 0,0-1,-1-2,0 2,0 0,-1 0,2 0,-2 0,1 1,-1-1,0-1,-1 0,-2-1,2 2,0 1,0-1,0 1,-1-1,-1 0,0 1,0 0,0-2,0 3,-7-3,5 1,0 1,0 0,2 0,-3 0,3-1,-2 1,1-1,-7 0,5 1,3-1,-2 2,0-2,0 1,2 0,-4 0,3 0,-2 0,2 0,-2 1,1-1,-1 1,0 0,0 0,-1 0,1 0,1 0,-4 0,2 1,0-1,1 1,-2 0,3 0,-3 0,1 0,1 0,0 1,0-2,2 2,-2-1,2 0,0 0,0 0,1 0,1 0,-6 1,6 0,0-1,-1 0,1 1,-1 0,1 0,-1 0,1 0,-5 3,4-2,0-1,2 1,-1 0,1-1,2 0,0 0,0 0,1 1,0-2,0 1,1 0,0 0,0 1,1-1,-1 0,1-1,-2 1,3 0,-2 0,1-1,-1 1,2 0,-2-1,2 1,-2 0,5 1,-4-3,1 2,1-2,-1 1,1 0,-1 0,1-1,-1 0,4 1,-4-1,0 1,0-1,-1 0,1 0,-2 0,3 0,-1 0,-2 0,1 0,-1 0,1 0,0 0,-1 0,0 0,0 0,0 0,0 0,-2-1,1 0,0 1,0-1,0 0,0 0,0 1,1 0,0 0,-1-1,1 0,-1 1,0-1,0 0,-1 1,1-1,0 0,0 0,-1 1,0 0,1-1,0 1,0-1,0 2,0 0,0-1,0 0,0 1,0-1,0 1,0 0,-1 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813 424,'-1'-4,"0"2,0 2,1-1,0 0,-1 1,0 1,1 0,1-1,0 1,-1 1,1-2,0 1,0 0,-1-1,2 3,-1-2,-1 0,1 0,-1 1,2-1,-1 1,-1-1,2 2,-1-1,0 0,1 1,0-1,-1 0,2 0,-1 0,1 0,-1 0,1 0,-1-1,1 1,-1 0,0-1,1 0,-1 0,0 1,1-1,0 1,-1-1,0 0,0 0,-1 0,1 0,-1-1,0 0,0 1,0 0,-2-1,0-1,1 1,-2-1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866 467,'-1'0,"1"-1,0 0,0-1,0 1,0 0,0 0,0 1,1-1,-1 1,1 0,0 1,0-1,0 1,2 2,-1-2,0 1,-1-1,1 1,-2 0,2-2,-1 2,-1-1,1 1,0-2,-2 0,0 0,0 0,-1 0,-2-2,1 1,0 1,-3 0,2 0,1 0,-1 0,0 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671,'2'0,"-4"0,1 0,1 1,-1 1,0 1,0-1,0 0,1 0,0 1,0-1,0 1,0-1,0 0,0 0,0 0,0 0,0 0,0 0,2 0,-2-1,3 3,0-2,-1-1,-1 0,0 0,1 0,-1-1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699,'0'-2,"0"1,0-2,0 2,0 0,0 1,-1-1,1 0,1 1,-1 0,1 1,0 0,0-1,-1 2,1-2,0 2,0-1,1 1,-2-1,3 1,-2 0,2-2,-1 1,-1-1,2 0,-1-1,-1 1,0-2,0 1,0-1,-1 0,0-1,0 1,-2-1,1 1,-1 0,-4-1,2 3,1 0,-1 1,1 0,0 1,1-1,-1 2,2-1,0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684,'0'-3,"0"1,0 1,0 0,1 1,0 0,0 0,0 0,0 1,-1 0,2-1,-1 2,0-2,0 2,0-1,1 1,-1-1,1 1,-1 0,3 1,-2-1,0-1,-1 0,0 0,1 0,-1-1,0 1,0 0,-1-1,1 1,0-1,0-1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683,'2'0,"-4"-2,2 1,0 0,-1 1,0-2,1 2,-1-1,0 1,0 0,1 0,-1 1,0 1,-1-1,1 1,-1 0,0 0,0 0,1 0,-1 0,1-1,-1 1,1-1,0 1,1-2,0 2,-1-2,1 1,1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689,'1'-1,"0"0,-1 0,0 1,0 0,0 2,-1-1,1 1,0 0,-1 0,1-1,0 1,0 0,1-1,0 1,-1-1,2 0,-1 0,1 1,0-2,1 0,-1 1,1-1,-1 0,1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703,'-1'0,"0"-1,0 0,0 0,0 1,-1 0,1 0,0 0,0 0,0 0,0 0,1 2,0-1,0 0,0 0,2 1,-1-1,1-1,1 1,-1-1,5-1,-4-1,1 0,-1 0,-1-1,1 0,-3 0,1 0,-1 1,-1-1,-1 1,0 0,-1 1,0 0,-1 1,1 1,-2 1,1 2,0 0,0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760 259,'-1'-2,"1"0,0 2,-1-2,1 2,0-1,1 0,1 1,0-1,0 0,1 0,0 1,-1 0,1-1,1 0,-1 1,0 0,0 0,0-1,-1 1,1-1,-1 1,-1-1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686 307,'2'0,"0"-1,-1 1,-1 0,1 0,0 0,0 0,1 0,-1 0,1 1,0-1,1 0,0 0,0 0,1 1,0-1,0 0,1 1,-1-1,2 0,-1 0,2 0,-1 0,1 0,-1 0,2 0,-1 0,0 0,0 0,1 0,-1 0,3 1,7 0,-8 1,1-1,-2-1,3 2,-3-2,3 2,-2-1,0 0,-1 0,3-1,-4 1,2 0,-1-1,-1 1,-1-1,2 0,-3 1,2-1,-3 0,1 0,-1 1,1-1,-2 0,2 0,-2 0,0 0,-1 0,1 0,-2 0,2 0,-3 0,1 0,0 0,-2 0,0 0,-2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563,'0'-2,"0"0,-1 1,1 0,-1 1,0 0,1 1,0 0,0 0,0 1,0-2,0 2,0 0,1 1,-1 0,1-1,-1 0,0 1,0-1,0 1,0 1,0-1,-1 2,0-1,0 0,0 0,-1 1,1 0,-1 0,1-1,-1 1,0-1,-1 1,1-1,0-1,0 1,-1-1,1-1,-1 2,0-2,0 0,1 0,-4 2,4-3,0 0,0 0,1-1,0 1,0 0,0-1,1 0,-1 0,1 0,1-2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572,'2'-4,"-1"0,0 0,0 2,-1 1,0-1,0 2,0-1,-1 1,0 1,0-1,0 1,0 0,-2 2,1-1,0 0,1-1,-1 1,2 0,-2 1,1-1,1 0,-1-1,0 1,1-1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569,'0'-2,"0"1,-1 1,0 1,1 1,0 1,-1 0,1 1,0-1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989 386,'0'-2,"1"2,-1-1,0 0,-1 1,1 1,-2 1,1 0,0 0,1 0,-1 0,0 1,0 0,1-1,0 1,0-1,0 1,0-1,1 0,0 1,0-1,0 0,0-1,-1 1,3 1,-2-1,0-2,0 2,0-1,1-1,-1 0,1 0,0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389,'2'-2,"1"-3,-3 5,1 0,-1 1,1 1,-1 0,1 2,0-1,-1 8,-1 0,0-5,0 0,-1-1,1 0,-3 1,1-2,-1 0,-1-1,-1 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552 447,'0'-1,"0"0,-1 1,0-1,0 1,0 0,1-1,-2 1,0 0,0 0,0 0,0-1,0 1,1 0,-1 0,1 0,-1 0,0 0,0 0,0 1,1-1,-1 0,0 1,0 0,1-1,-1 1,1 0,-1-1,2 1,-1-1,0 0,1 0,0 0,1 0,0 0,-1 0,1 0,0 0,0 0,-1 0,0-1,0 0,0 0,0 1,-1 0,0 0,0 0,0 0,0 0,0-1,0 1,0 0,2 0,1 0,-1 0,2 0,0 0,1 0,-1 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567 435,'-1'-1,"1"0,0 2,1 0,-1-1,1 1,1 1,-1-2,1 2,-1-2,2 2,-1-1,1 0,-1 0,1-1,6 3,-6-2,-1-1,2 1,-1-1,1 0,0 0,0 0,0 0,2 0,4-2,-6 2,2-1,-2 0,7-2,-6 2,0-1,1 0,-1 0,0 0,1 0,-1 0,-2 0,3 0,-3 1,3-3,-3 4,-1-2,0 1,1-1,-2 1,1-1,0 1,-2 0,2-2,-2 1,1 0,0-1,-1 0,0 0,0 0,0 0,-1-1,0 1,-1-1,1 1,-2 0,0 0,0-1,-1 1,-1 1,1 1,-3-1,3 1,-3 0,1 1,-1 0,1 0,-7 0,5 1,1 0,0 0,0 1,0-1,-5 2,6-2,1 1,-1 1,1-1,1 1,-1-1,1 0,0 2,-1 2,4-3,0 5,2 0,0-5,1 1,3 3,-2-4,1 0,-1 0,0-1,1 0,0-1,-1 1,0-1,1 0,-1-1,1 1,-1 0,1-1,-1 0,0 1,-1-1,1 0,-1 0,2 0,-3 0,0 0,0 0,-2 0,1-1,-1 1,0-1,-1 0,1 1,0 0,-4-1,3 0,2 1,-1 0,0 0,0 0,1 0,0-1,-1 1,2 0,-1 0,0-1,0 0,0 1,-1-1,0 1,1-1,0 1,-1 0,0 0,0 0,1 1,0 0,0-1,1 1,-1 0,-1-1,1 0,-1 0,0-1,1 1,-1 0,0 0,1 0,-1 0,0 0,0 0,1 0,-1 0,0 0,1 0,-1 0,0 0,0 0,1-1,0 1,-1 0,0 0,1 1,0-1,0 1,-1-1,0 0,0 0,1 0,-1-1,0 1,1 1,-1 0,0 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594,'5'-1,"4"-3,-2 4,1-2,-1 2,0 0,0 0,0 2,1-1,-1 0,1 2,-2-1,0 0,6 4,-5-4,-2 0,1-1,-2 0,1 0,-2-1,-1 1,0-1,-1 1,0-1,0 0,-1-1,0 0,-1 1,0-1,0 1,1-1,-1 1,0 0,1 0,-1 0,0 0,0 0,1 0,-1 0,0 0,1 0,0-1,0 1,0 0,0 0,-1 0,1-1,-1 1,1-1,0 1,1 0,-1 0,0 1,0 0,-2 0,0 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400 367,'1'-1,"0"0,-1 1,1-1,0 1,0 0,0 0,1 0,-1 0,2 0,-1 0,4-1,2 0,-4 1,5-1,-5 1,4-1,-3 0,-2 1,1-1,-1 1,1 0,-1 0,2-1,-3 1,6-1,-4 1,1 0,0-1,0 1,1 0,-1 0,2 0,-1-1,1 1,0-1,0 1,-1 0,2 0,-2-1,2 1,-2-1,1 0,-2 1,3 0,-3-1,3 1,-2-1,2 1,-3-1,3 0,-1 1,1-1,-1 1,1 0,-2-1,3 1,-3 0,2 0,-2-1,2 1,-3 0,3 0,-3 0,2 0,-1 0,0 0,0 0,0 0,-1 1,1-1,-1 0,0 1,0-1,6 0,-5 1,-1-1,1 1,-2-1,2 1,-3-1,3 0,-2 1,1-1,-1 1,1-1,-2 0,1 0,0 0,-1 0,0 0,1 0,-2 0,1 0,-1 1,0-1,-1 0,2 0,-2 0,1 1,-1-1,0 0,-1 0,1 0,0 0,-1 0,1 0,-1-1,0 0,0 1,0-1,-1 1,1-1,0 1,0 0,0-1,0 0,-1 1,0 0,0 1,-1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258,'2'0,"-4"-2,2 1,-1 1,0-1,1 0,-1 1,0 0,0 0,0 0,0 0,0 0,0 0,0-1,0 1,0 0,-1-1,-1 1,1 0,0-1,-4 0,4 1,-1 0,0 0,0 0,-1 0,1 0,-1 1,1-1,-1 1,2 0,-2 0,1 0,0 0,1-1,1 1,-1 1,1-2,0 2,-1-2,1 2,-1 0,2 0,-2 0,1 0,0-1,0 2,1-1,-2 1,2-2,-2 3,1-2,1 1,-1 0,0 0,1-1,0 0,-1 1,1-1,0 1,0-1,-1 0,1 0,0 0,0 0,0 0,0 0,0 0,0 1,1-2,0 1,-1 0,1 1,0-1,1 0,-1 1,1-1,1 3,-1-3,1 1,-1-1,2 0,-1 0,0 0,-1-1,2 2,-1-1,0-1,0 1,1 0,-1-2,1 2,0-1,-1 0,1 0,1 0,-2 0,6 0,4 1,-10-2,2 1,-1 0,0-1,0 0,1 0,-2 0,2 1,-1-1,0 0,-1 0,1 0,-1 1,1-1,-1 0,0 0,1 1,3-1,-3 0,0 0,-1 0,2 0,-1-1,0 1,1-1,-1 0,6 1,-6-1,-1 0,2 1,-2 0,4-2,-4 2,0-1,5-1,-6 1,0 0,0 0,0-1,0 1,0-1,2-2,-3 3,2-3,-1 2,-2 0,1 1,0-1,-1 0,1 1,-1-1,0 1,0-1,0 1,0-1,0 1,0-1,0 1,-1-2,1 1,0 1,0-1,0-2,0 3,0-2,0 0,-1-4,0 5,0 0,0-1,0 1,-1 0,0 0,0 0,0 0,-1 0,1 1,-1-2,1 2,-1-1,1 1,-3-3,-3-1,6 4,-7-6,6 6,0-1,0 0,-5-2,4 2,0 0,0 0,0 1,-1-1,1 1,-1 0,0-1,-1 2,2-1,-7-1,5 2,1 0,-1-1,2 1,-6-1,5 1,1 0,-2-1,2 1,0-1,-1 0,1 1,0 0,-4 0,3 0,1 0,-1 0,1 0,-1 0,1 1,0 0,-3 0,5 0,-1 0,1-1,0 1,1 1,-1-2,1 1,0 0,0 0,-1 0,2 0,-2 0,2 0,-2 0,1 0,0 1,0-1,0 1,0-2,-2 5,3-4,-1 1,1-1,-1 0,1 0,0 1,0-1,0 0,0 0,0 0,0-1,0 1,0 0,0 0,0 0,0 0,0-1,0 1,0 0,0 0,0 1,0-1,0 0,0 0,0 0,0 0,0-1,0 2,0-2,0 2,0-1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255,'-1'0,"1"-2,0 2,0-1,0 1,1 0,0 1,1-1,0 0,0 0,-1 0,2 0,0 0,-1 0,0 0,2 0,0 0,-2 0,0-1,4 1,-3 0,0 0,0 0,-1 0,1 0,-1 0,1 0,-1 0,-1 0,0 0,0 0,-1 1,0-1,-3 2,1-2,-2 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41,'-1'0,"1"-2,-1 2,1 0,0 1,0 0,0 1,0-1,0 1,1 1,0-1,-1 0,2 2,-2-2,1 0,0-1,0 2,0-2,0 0,-1 0,0 1,1-2,-1 2,1-1,-1 0,2 1,-1 0,-1-2,1 1,0 0,-1 0,1 0,-1 0,1-1,-1 1,0 0,0-1,0 1,-1-1,0 1,-1-1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53,'0'-2,"0"0,0 1,1 0,0 0,0 1,-1 1,1 0,0 0,-1 1,2 1,-1-2,1 3,0-2,-2 0,3-1,-2 1,1-1,0 0,0-1,-1 1,1-1,-1 0,0 0,1 0,-2 0,1 0,0 0,-1-1,0 1,0-1,-1 0,0 1,0-1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46,'0'-1,"-1"0,0 1,0 0,-1 0,1 0,-1 0,1 2,-1-1,0 1,0-1,-2 3,2-2,0 0,1-1,-1 1,0 0,1-1,0 1,0-1,0 0,0 0,0 0,1 0,-1 1,1-2,1 0,1-1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40,'1'0,"0"-1,0 1,0 0,-1-1,2 1,-1 0,0 1,-1-1,1 2,1-1,-1 1,0 0,1 0,1 2,-1 0,-1-2,1 1,0 0,0 0,-1-1,1 1,0-1,-1 0,0 0,0-1,-1 0,1 0,0 0,-1 0,0-2,0 0,0 0,0 1,0-1,0 0,0 1,0-1,0 1,0 1,1-1,0 0,0 0,-1 0,0 1,1-1,0 0,-1 0,1 0,0 0,0 0,-1 1,0-1,0 0,0 1,0-1,-1 0,-1 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43,'0'-2,"0"1,-1 0,1 2,0 0,1 2,-1-2,0 1,1 0,-1 2,0-1,0 0,0 0,0 3,0-4,1 1,-1-1,0-1,1 0,-1 0,0 0,1 0,0-1,0 0,-1 0,2 0,-2 0,1 0,0-1,0 0,1-1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175 58,'1'-2,"-1"1,0 1,1 0,0 1,-1-1,0 1,0 0,1 1,-1 0,0-1,1 2,-1-1,0-1,0 2,1-2,-1 0,0 0,1-1,0 0,-1 0,2 0,-1-2,1 1,-1-1,1 0,-1-1,0 0,0 0,0 0,-1 1,0-1,0 1,-1 0,0 1,-1-1,1 2,-1 0,0-1,0 1,1 1,-4 4,5-3,-1 0,0 1,1-1,0 1,0-1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43,'-1'0,"-1"-2,1 2,1 0,-1 0,1 0,0 2,0-1,0 0,0 1,0 0,1 0,-1 1,2 1,-1-1,0-1,0 1,1-1,-1 0,1-1,0 1,-1-1,1 0,0 0,1 0,-1-1,0 0,-1 0,1 0,0-2,-1 1,1 0,-2-1,2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45,'-3'-1,"1"0,1 1,0 0,-1 0,1 0,0 0,0 1,0 0,-1 1,1 0,-1 0,1 1,-1 0,1-1,-1 2,0-1,0-1,0 0,1 1,-1-1,2-1,-1 0,1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40,'1'0,"-1"-3,0 2,1 1,-1-1,0 2,0 0,0 1,0 0,0 1,0 0,0 0,-1 1,0-1,1 1,-1-1,1 0,0 0,0 0,1-1,0 0,0-1,-1 1,1-2,0 1,0-1,1 1,-1-1,0-1,1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44,'-1'-1,"0"-1,1 2,0 0,0 1,0 1,0-1,0 2,1 0,-1 0,1-1,-1 5,1-4,0-1,0 1,-1-1,2-1,-2 0,2-1,-1 0,1 0,0-2,-2 0,2-1,-1 1,0-2,-1 1,1 0,-1-1,0 1,0 0,-1 0,0 0,-1 1,1 0,-1 1,-1 0,1 1,-1 0,-4 3,4-1,-1 2,0-1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253,'0'-1,"0"-1,0 1,0 3,1-2,1 2,-1 0,1 0,0-1,0 1,1-1,-1 1,-1-2,1 2,0-2,0 1,-2 0,2 0,-1-1,-1 0,0 1,1-1,-1 1,-1-1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126 119,'0'-4,"1"1,1 0,-1 1,-1 2,1 0,0 0,0 0,1 0,2 0,-1 1,-1 0,1 0,0 0,1 0,-1 1,1-2,0 1,11 1,-10-2,1 0,-1 0,2 0,-2-1,2 0,-1 0,7-3,-4 2,-3 1,1-1,-1 0,1 0,-1 1,0 0,-1-1,1 2,-1-1,0 0,0 1,-2 0,2-1,-3 1,1 0,0 0,-2 0,1 0,-1 0,0 0,-2 0,-1 0,1 0,0 0,0 0,-1 0,1 0,1 0,-2-1,2 1,-1 0,0 0,1-1,-1 1,1 0,0-1,0 0,0 1,1 0,-2-1,0 0,1 1,0-1,0 0,0 2,1 0,0-1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472 370,'-1'-2,"0"-1,1 0,0 2,0 0,1-1,0 2,-1-1,2 1,0-1,0 1,1 0,1 0,-1 0,13 0,-12-1,1 1,-1 0,1 0,-1 0,2-1,0 0,1 1,-2 0,3-1,0 1,2-1,-1 0,2 1,0 0,12-1,4 1,-13-1,-1 1,1 0,-3 0,5 0,-4 0,3-1,11 0,-15 0,2 1,0 0,-2 0,0 1,1 0,-2-1,3 1,-5-1,3 1,-2 0,1 0,-3 0,3 0,-4-1,2 2,-3-2,0 1,-1 0,1 0,-2-1,-1 0,1 0,-2 1,0-1,0 0,0 0,-1-1,-1 1,1 0,0-1,0 0,0 2,1-1,-1 0,0 1,1-1,-1 0,1 0,0 0,-1 1,0-1,1 0,0 0,-1 0,0 1,1-1,-1 0,1 0,-1 0,1 0,-1 0,0 0,1 0,0 0,-1 0,1 0,0 0,-1 1,-2 0,0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61,'0'-1,"0"-1,1 2,0-1,0 0,-1 1,0-1,0 1,1 0,0 0,-1 0,1 0,1 0,-1 0,0 0,2 0,-2 0,1-1,0 1,0 0,0-1,3 0,-2 1,-1-1,1 1,-1 0,2 0,-1 0,0 0,2 0,-2 0,3 0,3 0,-4 0,1-1,-2 1,3 0,-1-1,-1 1,2 0,-2 0,1 0,0 0,0 0,0 0,0 0,0 0,-1 0,1 0,0 0,0 0,0 0,-1 0,1 0,0 0,0 0,0 0,-1 0,0 0,0 0,2 0,-3 1,2-1,-2 0,1 0,-1 1,1-1,-1 0,5 0,-4 0,-2 0,2 1,-1-1,1 1,-1 0,1-1,-1 0,2 1,-3-1,4 1,-3-1,2 0,-1 1,1-1,-2 1,2-1,-2 0,2 0,-3 0,3 1,-2-1,1 0,0 1,9 0,-9-1,0 0,0 1,0 0,-2-1,2 0,-2 1,0 0,0 0,0-1,-2 0,2 1,-3-1,2 1,-2-1,1 0,-1 0,1 0,-1 0,-2 0,0 0,0 0,-1 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46,'0'-4,"3"2,-2 1,0-1,0 2,0 0,0 0,0 2,0-1,1 1,-1 0,1 0,-1 1,0-1,-1 1,2 0,-1-1,-1 1,1-2,0 1,-1-1,1 1,0-2,0 1,-1-1,-1 0,-1 1,0-1,-3 2,0-1,-2 2,0 1,-1-1,1-1,-4 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46,'0'-3,"0"3,1 0,0 1,0 0,1 2,1 1,-1-2,0 1,0-1,0 0,-1 0,2 0,-1 0,-1-1,1 1,-1-1,0 0,1 0,-2 0,1 0,0 1,-1-1,0-1,0 1,-1 0,0-1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45,'0'-2,"1"1,0 0,1 1,-1 0,2 0,-1 1,1 1,-1-2,1 2,-1 1,1-1,-1 1,0-1,1 0,-1 1,0-1,0 0,0 0,-1-1,2 1,-2-2,1 2,1-1,-2-1,1 1,-1-1,0 0,0 1,0-1,-2-1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53,'-1'-2,"1"1,-1 0,0 1,0 0,-1 1,0 0,1 1,-1-1,0 1,0 0,0 1,0-1,0 0,0 0,0-1,2 0,-2 0,2-1,0 1,0-2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36,'3'-1,"-2"0,2-1,-2 2,0-1,0 1,1 0,-1 0,1 1,-1 0,1 0,0 1,-1 1,0-1,1 1,-1 1,0-1,0 0,-1 0,1-1,-1 2,1-3,-1 2,0-2,0 1,0-2,1 2,-1-1,1-1,-1 1,0 0,0-1,0 1,0 0,-1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83,'0'-1,"0"0,0 1,1 0,-1 1,1 0,0-1,0 0,0 1,-1-1,1 0,0 1,0-1,1 0,-2 0,2 0,-1 0,1 0,-1 0,1 0,0 0,0 0,2 0,0 0,-2 0,3 0,-1 0,2 0,-2 0,2 0,-1 0,6 0,-5 0,0 0,-1 0,1 0,0 0,-1 0,0 0,0 0,-1 0,-1 0,2 0,-1 0,-1 0,1 0,0 0,-1 0,1 0,-2 0,1 0,0 0,-1 0,0 0,1 0,-2 0,1 1,-1-1,-1 0,0-1,0 1,0 0,-1 0,0-1,1 1,-1 0,1 1,0-1,-1 0,1 1,0 0,0 0,1-1,-1 0,1 0,-1 0,1 0,0 0,-1 0,1 0,0 0,-1 0,-1 0,0 0,1 0,-1 0,0 0,-1-1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93,'-1'-1,"0"-1,1 0,-1 2,0-2,0 1,3 2,-1 0,-1-1,2 1,-1-1,0 0,2 1,-1-1,1 1,0-1,1 0,0 0,6 0,-4 0,0 0,0 0,-1 0,3 0,-2 0,1 0,-1 0,2 0,-3 0,3 0,-3 0,2 0,-2 0,0-1,0 1,0 0,0 0,-1 0,0-1,0 1,0 0,0 0,0 0,-1 0,0 0,0 0,-1-1,0 1,-1 0,0 0,0 0,0-1,-1 0,-1 1,0 0,0-1,-1 1,1 0,-1 0,0 0,0-1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253,'1'-2,"0"-2,1 1,1 1,-1 0,1 1,0 0,1 1,0 0,1 0,-1 0,2 0,-2 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479 75,'2'0,"-3"0,1 0,1 0,0 0,0 0,1 1,0 1,0-1,1 0,-1-1,-1 1,1 1,0-2,0 1,-1 0,1-1,-2 0,1 1,0 0,-1 0,0-1,-2 1,1 0,-2 0,0 0,0 1,-2 0,1 0,1 0,-2 0,3-1,-1 1,1-1,0 0,0 2,3-2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88,'0'-4,"0"3,0 0,0-1,0 2,0-1,1 1,0-1,0 1,-1 0,1 0,0 0,1 0,1 1,-1 0,-1-1,1 1,0 0,0 0,0 0,0 0,0 1,-1-1,0 0,0 1,0-1,-1 1,0 0,0 1,-2-2,2 1,-2-1,-1 1,1-2,0 1,-1 0,0-1,1 1,-1 0,1-1,0 0,1 0,-1 0,1 0,0 1,1-1,-1 0,1 1,0 0,1-1,0 0,1 0,0 0,1 0,1 0,-1-1,0 0,1 0,-2 1,2 0,-1-1,0 1,-1-1,1 1,-1 0,1 0,-1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94,'0'-2,"0"-1,0 2,0-1,0 1,1 1,0 0,0 0,1 2,0-1,1 1,-1 0,0 1,0-1,-1 0,4 2,-3-2,-1 0,1-1,-1 0,0 0,0 0,0 0,-1-1,0-1,0 0,1-1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97,'0'-1,"-1"0,1 1,-1 0,0 0,0 0,-1 2,1-1,-5 4,2-2,2-1,-2 2,1-3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92,'4'-6,"-2"5,-1-1,1 2,-1 0,1 0,-1 0,0 1,1 0,-1 1,1-1,-1 1,1 0,-1 1,0-1,-1 3,1-1,-1-2,-1-1,0 1,0-1,-2 1,1-2,-3 2,2-1,-1-1,-1 1,1 0,1-1,-2 0,3 0,0 0,1 0,-1 0,1 0,2-1,1 1,1 0,1 0,1 0,1-1,0 1,-1 0,1 0,0 0,-1 0,0 1,-1 0,0-1,-1 2,0-1,-2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314 134,'-2'0,"2"-1,-2 1,2 0,1 0,0 0,1 0,0 0,0 0,1 0,0 0,1 0,0 0,0 0,1 0,0 0,1 0,0 0,-1 0,0-1,2 1,-1-1,-1 1,1 0,-1 0,-1 0,1 0,-2 0,2 0,-3 0,1 0,-1 0,-1 0,0 1,0-1,-2 0,-1 0,0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402 125,'0'-1,"0"1,0-1,0 0,1 1,0-1,1 1,-1 0,1 0,1 0,-1 1,0-1,3 0,-2 1,2 0,-2-1,3 1,-3 0,2-1,-1 1,0 0,0 0,-1-1,0 2,0-2,-2 1,1 0,-1 0,0 0,-1 0,0-1,0 1,-1 0,-2 0,0-1,0 2,-2-2,-1 2,1-1,-2 1,-5 1,6-1,1 0,-1-1,0 2,2-2,0 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77,'0'1,"0"-1,0 1,0 0,0-1,0 1,0 0,1 0,0 1,-1-2,2 3,-1-1,0-1,0 1,0 0,1-1,0 0,-1 1,0-1,2 1,-2-1,4 2,-2-2,-1 0,1 0,0 0,1 1,-1-2,0 2,0-2,1 1,-1 0,1 0,0-1,-1 0,1 0,0 0,-1 0,1 0,0 0,-1 0,1-1,0 0,-1 0,1 1,-1-1,1 0,-1 1,1-1,-1 0,1 0,-1 1,1-1,-1 0,0 1,-1-1,4-1,-3 1,-1 0,-1 1,2-1,-2 0,0 1,0-1,1 0,-2 0,1 1,0-2,-1 2,0-2,1 1,0-1,0 1,-1-1,0 0,1 1,0 0,-1-1,0 1,1-1,-1 1,0-1,0 1,1 0,-1-2,0 3,0-1,-1 0,1 0,-1 0,1 0,0-1,-1 1,1 0,-1 0,1-1,0 1,-1 0,1 0,-1 0,0 0,-1-1,1 1,0 0,0 1,-1-1,-1 0,2 0,-2 1,1 0,0-1,0 1,-1-1,2 1,-2-1,1 0,0 0,-1 0,1 0,-2-1,2 1,0-1,-1 2,0-2,1 2,-1-2,0 1,0 1,-1-1,0 0,1 1,-1-1,0 0,0 1,1-1,-2 1,2 0,-1 0,-4 0,5 1,-1 0,2-1,-2 1,0 0,1 0,0 0,-4 1,3 0,2-1,-2 1,1 0,0 0,1 0,-1 0,1 0,-1 0,1 0,1 1,0-2,-1 2,1-1,1 0,-1-1,0 2,1-2,0 1,0-1,0 1,0-1,0 1,0-1,0 1,0-2,1 2,0-2,-1 2,0-1,1 0,0 0,0-1,0 1,0 0,-1 0,3-1,-1 1,0-1,0 1,1-1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89,'5'-1,"-3"1,0 0,0 0,1-1,-1 1,2 0,5 0,-6 0,0 0,1 0,-2-1,1 1,0 0,0 0,-1 0,0 0,0 0,1 0,-2 0,0 0,0 0,0 0,0 1,0-1,0 1,-1-1,0 0,-1 0,0 0,0 0,1 0,-1 0,0 0,1 0,0 0,0-1,-1 0,0 1,1 0,-1 0,0 0,0 0,1 0,-1 0,0 0,1-1,0 1,0 0,0-1,-1 1,0 0,1 1,1-1,0 0,-2 0,0 0,0 0,0 1,0 0,-1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78,'1'0,"1"-3,-2 3,1 0,-1 0,1 2,-1-1,0 0,0 0,0 3,0-3,0 2,0-2,0 2,-1-1,0 1,1-1,-1 1,0 0,0-1,1 2,-1 2,0-4,1 2,0-1,0 0,0 1,0-1,-1 2,1-3,0 3,-1-1,1 0,0 0,0 1,-1 0,1 0,0 1,-1-1,0 1,-1 1,1-2,-1 3,1-1,0 0,-1-2,0 3,0-3,0 2,1-2,0 0,-1-1,1 1,0-2,0 1,1-1,-2 1,2-1,-1 0,0 0,0 1,-1-1,1 1,0-1,0 0,-1 0,-1 3,1 0,0-3,2 0,-2-1,1 0,-1-1,2 1,-1 0,0-2,0 1,1 0,0 0,0-2,0 1,0-1,1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 209,'0'-2,"0"1,0 0,0 0,0 1,2-2,-1 2,1 0,-1-1,2 0,-1 0,1 1,-1 0,2-1,-2 0,1 1,0-1,0 0,0 1,0 0,-1-1,4 0,-3 1,-1 0,0 0,0 0,0 0,-1 0,1 1,-2 0,-3-1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759 315,'-6'18,"6"-16,1 1,1 2,-2-3,2 1,-1-2,1 3,-2-4,1 2,-1-2,0 1,0 0,-1-1,1-1,1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794 331,'-1'0,"0"0,0 0,0 0,-1 0,2 0,-2 0,0 1,1 0,-1-1,1 2,-1-1,0 0,1 0,-1 1,1-1,-1 1,1 0,-2-1,1 1,0 0,-1 1,1-1,0-1,1 1,0-1,0 0,1-1,0 1,0 0,0-1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156 219,'1'-1,"0"0,1 1,4 2,-5-2,1 1,-1 0,0-1,2 1,-2 0,2 0,-1-1,2 2,-2-2,0 0,1 1,2 0,-1 0,-1-1,0 1,1 0,-1-1,1 1,-1 0,1-1,-1 2,2-1,-2-1,1 2,1-2,-1 1,0 0,0 0,1-1,0 1,4 0,-3 0,-1 0,0 0,1-1,-1 1,0-1,2 1,-1-1,0 1,0 0,0 0,0-1,1 0,-1 1,1 0,-1-1,7 0,-4 0,-1 0,-1 0,0 1,0-1,1 0,1 0,-1 0,1 0,-1-1,2 1,-3 0,5 0,-4-1,3 0,-3 1,3-1,-3 1,3-1,-2 0,2 1,-3 0,3-1,-4 1,4-1,-2 1,1 0,-2-1,10 0,-7 0,-2 1,1-1,-1 1,2-1,-4 1,5 0,-5-1,4 0,-2 0,0 1,-1-1,3 0,-4 1,2-2,0 1,-1 0,0 0,1-1,-2 1,1-1,-1 0,0 2,0-2,0 0,-1 1,2-1,5-2,-8 2,2 0,3-2,-4 3,0-1,-1-1,2 1,-3 1,2-1,0 0,-1 0,0 0,0 0,-1 1,0-2,1 1,-2 1,0-1,0 0,0 0,0-1,-1 1,0 0,0 0,0-1,-1 0,1 1,-1-1,0-1,0 2,-1-2,0 2,1-1,-1 0,0-1,-1 2,1-1,-1 1,-1-2,0 1,0 0,-1 1,-1-1,1 1,-2 0,-5-3,4 3,-1-1,1 1,-2 0,1 0,0 0,-1 0,-8-3,6 3,2 0,-2 0,1 0,-1 0,1 0,-2 0,0 1,-11-2,11 2,0-1,-2 1,0 0,-2 0,3 1,-3-2,4 2,-18-1,14 0,2 0,-3 1,3 0,-2 0,2 0,-2 0,2 0,-1 0,2 1,-4 0,4 0,-3-1,3 1,-3 0,4 0,-5 0,4 0,-3 1,4-2,-3 2,3-2,-2 2,0-1,1 1,0-1,1 0,0 0,-2 1,5 0,-4 0,2 1,0-1,1 0,-2 1,2-1,-1 1,1 0,0-1,1 1,-2 1,3-2,-2 1,1 0,1 0,0 0,-6 3,6-2,1-1,0 0,-4 4,7-5,-1 1,1 0,-2 3,3-3,0 0,2-1,-1 1,0 0,1 0,0 0,1 0,0 1,1-2,0 1,0 1,1 0,0-2,2 2,-1-1,2 0,0 0,2 1,-1-2,2 1,-1-1,4 1,-2 0,4 0,-3-2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121,'-1'-2,"1"0,0 2,0-1,0 2,0-1,0 2,0 0,2 4,-1-2,-1 0,0 1,1-1,0 5,-1-4,0-2,0 1,0-1,0 0,0-1,0 0,0 0,0 0,0-1,0-3,0-1,1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122,'1'-2,"1"1,-1-1,0 2,0-1,-1 1,2 0,-1 0,1 1,0 0,1 0,-1 1,0 0,0 0,0 1,0 0,-1 0,0-1,-1 1,0 0,0-2,-1 4,0-2,0-1,0-1,0 0,-1 0,1 0,-1 0,1 0,-1 0,1 0,-1-1,1 0,0 0,0 0,0-1,0-1,0 1,0-2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146,'0'-2,"-1"0,1 1,0-1,-1 1,1-1,0 2,0-1,0 0,1 1,0 0,0 0,5 2,-5-2,2 0,-2 0,1 1,0-1,-1 1,0 0,0-1,-1 1,0 0,0 0,-1 0,0-1,-1 1,1 1,-1-1,0 0,0 0,0 1,1-2,-1 1,1 0,-1 0,2-1,-1 1,1 0,-1-1,1 1,0 0,0-1,1 1,0-1,0 1,0-1,-1 1,1-1,1 0,-2 1,1-1,0 1,-1-1,1 1,-1 0,1-1,1 0,-1 0,1 0,0-1,0 0,-1 1,2 0,-2-1,0 0,1 1,0-1,-1 0,0 0,0 1,-1-1,1 0,-1 1,0-1,1 0,-1-1,0 1,0 0,1 0,-1 0,0 0,0 0,1 1,0-1,0 0,0 0,0 1,1-1,0 0,-1 1,1 0,0-1,1 0,-1 1,-1 0,1 0,-2 0,2-1,-2 1,1 0,0-1,-1 0,0 1,0 0,0 0,0 2,-1-1,1 1,0 0,0 0,0 0,0 5,0-5,0 0,0 1,0-1,0-1,0 0,0 0,0 1,0-2,-1 0,1 0,-1 0,0 0,0 0,-1 0,1-1,0-1,-1 2,1-1,1 0,-1 0,0 0,1 0,0-1,2 0,0 0,0 1,1-1,0 0,-1 1,1-1,1 1,-3 0,2 0,-1 0,0 0,0 1,0 0,-1-1,1 0,-1 1,1 0,-1-1,2-1,-2 0,1 2,-1-2,0 1,0 1,0-1,0 0,1 1,-2 0,1 0,0 0,-1 0,1 1,-1 0,1 0,-1 1,0-2,1 2,-1 0,0-1,0 1,0 0,-1 0,0 1,0-1,0-1,0 1,1-1,-1 0,0 0,1 0,-1-1,0 1,1-1,0 0,0 1,0 0,0 0,0-1,1 0,2 0,-1 1,-1-1,1 0,0 0,0 1,-1-1,0 0,0 0,0 0,0 1,-1 0,1-1,-1 0,0 1,-1-1,0 1,0 0,0-1,-1 1,1 0,-2-1,1 0,-1 1,2-1,-2 0,2 0,-3-1,1-1,2 1,0-1,1 2,0-2,0 2,1-1,0 0,0 1,1-1,1-1,-1 2,2-1,-1 1,1-1,-1 1,1-2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146,'0'-1,"0"0,0 0,1 1,0 0,1 0,1 0,-1 0,1 0,0 0,-1 0,0 0,1-2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134,'2'0,"-5"0,2 0,1 1,-1 0,0 0,0 1,1 0,-1 0,0 1,1 1,0-1,0 0,0 0,0-1,-1 1,1-1,0 0,0-1,0 0,0 0,-1 0,0-1,-1 0,2-1,-2 0,2 0,-1 0,-1-1,2 0,0 1,0-3,0 1,1 1,1 1,-1-1,0 1,1 0,0 0,0 0,0 0,1 1,-2 0,2-2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132,'0'-1,"0"-1,-1 2,-1-1,2 0,-1 0,0 1,-1 0,1 0,-1 3,0-2,1 0,-1 1,2-1,-2 0,2 0,0-1,2 0,-1 0,0 0,0 0,1 0,-1 0,0 0,1 0,0 0,-1 0,2 0,-2 0,0 0,1 0,-2 0,2 1,-1-1,-1 1,0 0,0-1,0 1,0 0,-2-1,1 1,-1 0,0-1,-1 0,2 1,-1-1,0 0,0 0,0 1,1-1,-1 0,2 0,-1 0,0 1,0-1,1 0,0 1,0 0,1-1,-1 1,1 0,-1 0,1-1,-1 1,0 0,0-1,0 1,0 0,0 0,1-1,0 1,0 0,1 0,-1-1,0 0,-1 0,0 1,0-1,-1 0,1 1,1-1,0 0,1 0,0 0,0 0,-1 0,1 0,0 0,0 0,-1 0,-1 0,0 1,0 0,-2 0,1 0,-1 0,0 1,-1-2,-2 2,3-1,1 0,-1 0,1-1,0 0,0 0,0 0,1 1,1-1,0 0,1 0,0 0,0 0,0 0,0 0,5-1,-5 1,0-1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141,'0'-4,"-1"4,1 1,0 0,0 1,0 0,0-1,0 2,-1 0,1-1,-1 0,0 1,0-1,0 1,0-2,0 0,1 0,0-1,0 0,1 0,0-1,4-3,-4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202,'2'0,"-6"0,3 0,1 0,0-1,-1 1,1 1,0-1,0 1,0 1,0 0,0 0,0 1,0 1,-1-1,1 2,-1 0,0-1,0 1,-3 10,3-10,0-1,0-1,0 1,0-2,1 1,-1-1,0-1,0 0,1 1,-1-2,0 0,1 0,0-1,1-1,0 1,-1-2,1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134,'1'-1,"0"-1,-1 2,1-1,0 1,-1 0,1 1,0 0,0 1,0 0,0 0,0 1,-1-1,1 1,-1-1,0 1,0-1,-1 2,0-3,1 1,0-1,0-1,0 1,0-2,0 0,2 0,-2 0,1-1,1 0,-1 0,1 0,0 0,-1 0,0 1,0-1,0 2,-1-1,1 0,0 1,0 0,-1 0,0 2,1-2,-1 2,0-1,0 1,-1-1,1 1,-1 0,0-1,0 0,0 0,0 0,0 0,0 0,0 0,-1-1,1 1,0-1,-1 0,1-1,0 1,0-2,1 2,0-1,0 0,0 1,0-1,0 0,0 1,0-1,-1 1,0 1,0 0,0 0,0 1,0-1,0 1,-1-1,1 0,0 1,1-1,-1 0,1 0,0-1,0 1,2-1,-1 0,1-1,0 0,0-1,1 1,-1 0,1-1,-1-1,1 1,-1 0,0 1,1-2,-2 1,3-1,-4 2,2 0,-2 2,0 0,0 0,-1 0,0 0,1 0,0 1,-1-2,1 1,0 0,0-1,0 1,1-1,-1 0,1 0,0-1,0 0,0 0,0-1,-1 1,1-2,0 1,-1 0,1 0,-1 0,1 0,-1 0,1 0,-1 1,1 0,-1-1,1 1,-1 1,0 0,1 0,-1 1,0 0,1 2,-1 0,0 0,0-1,0 1,0 1,0-2,-1 1,1-1,0 1,0 1,1-3,-1 1,1-1,0 0,0 0,-1-1,1 1,0-1,0 1,1-1,-1 0,0 0,1-1,-1 0,1 0,0 0,0 0,-1 1,-1 0,1-1,0 1,-2 1,0 1,-1-1,0 1,0 0,-1 1,0-1,0 1,-2-1,2 0,-6 2,3-3,0 1,0-1,-1-1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173,'2'0,"-4"-1,2 1,3 0,-1 1,2-1,0 1,10 1,-6-1,1 0,4-1,-4 1,4-1,1 1,1-1,-2 0,3 1,-2 0,3-1,-3 1,2 0,-2 0,13 1,0 1,-16-2,0 0,0 1,-4-1,3 1,-3 0,0-1,-1 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186 229,'0'-1,"0"0,0 1,0-1,1 1,-1 0,1 0,-1 0,0 0,1 0,0 0,0 0,-1 0,2 0,-1 0,1 0,-1 0,1 0,-1 0,2 0,-1 0,0 0,-1 0,2 0,-1 0,1 0,0 1,0-1,0 0,2 1,-2-1,1 0,1 0,0 0,-1 0,1 0,0-1,6 0,-5-1,-1 2,2-2,-2 1,2 0,0 0,1 0,-2 0,9-1,-7 1,0 1,-1-1,0 0,2 1,-3 0,3-1,-1 0,-1 1,1-1,1 1,-2 0,12-2,-11 2,1 0,1 0,-3 0,11 0,-9 0,-1 0,3 0,-5 0,4 0,-1 0,-2 0,1 0,1 0,-2 0,2 0,-1 0,0 0,-1 0,3-1,-4 1,11-1,-9 1,0 0,1 0,-3-1,3 1,5 0,-9 0,3 0,-2 0,2 0,-3 0,2 0,-1 0,1 0,-2 0,4 0,-3 0,2 0,-2 0,1 0,-1 0,2 0,-2 0,0 0,-1 0,1 0,-1 1,5 0,-5 0,-1-1,0 0,0 0,0 0,0 0,0 0,-1 0,0 0,0 0,1 0,-1 0,-1 0,1 0,0 0,0 0,2-1,-2 1,-1-1,1 1,-2 0,2-1,-1 1,0 0,0 0,0 0,-1 0,1 0,-2 0,2 0,-2 0,1 0,0 0,0 0,-1 0,1 1,0-1,-1 0,0-1,1 1,0 0,-1 0,1 0,0 0,0 0,-1 0,1 0,0 0,-1 0,1 0,0 0,-1 0,-1 0,0 0,1-1,-1 1,0-1,0 1,0 0,0 0,-1-1,1 1,-1 0,0-1,0 1,-1 0,1 0,-1 0,-1 0,1 0,-4 1,2-1,0 0,0 0,0 1,-1-1,-1 0,2 0,-3 0,-1 0,1 0,-1-1,-1 1,0 0,-1-1,0 1,-1 0,0 0,0 0,0-1,-1 1,0 0,-1 0,2 0,-2 0,3 0,-5 0,4 0,-15 0,12 0,5 0,-6 0,4 0,-3 0,3 0,-15 0,12 0,3 0,-14 0,14 0,2 1,-3 0,2 0,1 0,0 0,0 0,2 1,-3-2,4 2,-3-2,1 1,1 0,1 0,-8-1,8 1,0-1,1 0,1 0,-2 0,3 0,-1 0,2-1,-1 1,2 0,-1 0,1-1,1 1,-1 0,1 0,0 0,0 0,2 0,-1 1,1-1,0 0,-1 0,0 0,1 1,0-1,-1 1,0-1,1 0,0 1,-1 0,1-1,-1 1,-1-1,0 0,0-1,2 1,0 0,0 0,-1 0,0-1,0 0,0 1,0 0,-1 0,0 0,1-1,-1 1,1 0,-1 0,0 0,0 0,0 0,0 0,-1 0,1 0,0 0,-1 0,0 0,0 1,0-1,0 0,0 0,0 0,1 1,-1-1,0 0,1 0,-1 0,0 0,1 0,1 0,-1 0,0 0,1 0,0 1,-1-1,0 1,1-1,0 0,0 1,0 0,0-1,2 0,0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195,'1'-3,"-1"1,1 2,0 0,-1 1,1 0,0 2,0 1,0-1,0-1,-1 1,0-1,1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206,'-2'-3,"2"0,0 2,-1 1,0-1,1 0,-1 1,1 1,0 0,0 1,-1 1,0 0,1 2,-1 0,0-2,0 1,-1-2,2 1,-2 1,2-2,-1-1,1 0,0-2,1-1,-1 0,2 0,-1-2,1 2,2-3,-1 2,0 0,1 0,-1 2,0-1,1 0,-1 1,4 0,-4 1,1 0,-2 0,1 0,1 1,-2-1,0 1,1 0,-2 0,1 0,-1 0,0-1,0 1,-1 0,0-1,0 1,0-1,-3 2,1 0,0-1,-1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221,'-2'0,"1"-2,0 2,0-1,1 0,-1 1,0 0,0 0,0 2,-1-1,1 2,-1-1,1 2,-1-2,0 2,2-2,-3 2,2-2,0 1,-1-2,1 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229,'3'-3,"0"1,-1-1,2 1,-2 0,1 1,-1 0,1 0,-1 1,0 0,1 0,-1 1,1 1,-1-1,0 0,0 1,0 1,0-1,-1-1,0 1,-1 0,0-1,0 0,-1-1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231,'-1'0,"0"0,0-1,1 0,1 1,1 1,0-1,0 1,1-1,-1 2,1-2,-1 1,0 0,-1 0,1-1,-2 2,1-2,-1 3,0-3,-1 2,-1-1,1 0,-1 0,0 0,0 0,1 0,0-1,0 1,1 0,-1-1,0 0,1 1,2-1,0 0,-1 0,1 0,-1 0,1 1,0-1,2 0,-2 0,-1 1,4 0,-3-1,1 0,-1 0,1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212,'1'0,"-1"-1,0 0,1 1,-1 1,0 0,0 1,1-1,-1 1,1-1,0 0,-1 1,1-1,0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224,'-1'1,"0"-1,1 1,-2 0,1 0,0 0,0 1,0 0,0 0,0 1,1-1,0 1,0 0,0-1,1 0,1-1,-1 1,0-2,1 0,1 0,-1 0,-1-2,1 0,-1 0,1-2,-1 2,0-1,0 1,0-1,0 1,0 0,0 0,-1 1,0-1,0 2,1 0,0 0,-1 0,0 2,0-1,0 1,0-1,-1 0,0 1,1 1,-1-3,1 1,0 0,0-1,1 0,0-1,0 0,0 1,1-1,-1 0,0 0,1 1,-2 0,3 0,-3 0,1 0,0 0,-1 0,1 1,-1 0,1 0,-1 0,0 0,0 0,-1 1,0-2,1 0,-1 1,0 0,-1-1,0 2,1-1,0-1,0 0,1 1,-1 0,0-1,2-1,0 0,0-1,0 0,0 0,1 0,0 0,0-1,-1 2,1 0,-2 0,2 0,-2 1,2-1,-1 1,1 0,-1 1,0-1,0 2,0-1,0 0,0 1,0-1,-1 1,0-1,1 1,0-1,0 0,-1 0,0 0,0 0,0 0,0 0,0-1,-1 3,-1-3,2 1,-2 0,1 1,-1-1,2 1,-2-1,2 0,-1 1,0-1,1-1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251,'1'-3,"-1"2,2-1,-1 0,0 1,0 0,2-1,-1 1,0 1,1-1,-1 1,1-1,-1 1,1 0,0 0,0 0,0 0,3 1,-4 0,0-1,-2 2,2 0,-1-1,-1 2,-1 1,0-1,-3 1,1-2,0-1,0 1,-2-1,2 0,-1 0,1-1,-1 0,1 0,0 0,1 0,0 0,-1 0,2-2,0 2,-1-2,2 1,0-1,0 0,0 1,2-2,-1 1,1 0,0 1,0-1,0 1,1 0,1 1,-1 0,-1 1,0 1,2 0,-2 1,0-1,1 0,-1 1,-1-1,2 2,-2-2,1 1,-1-1,1-1,0 2,-1-2,-1 0,1-1,0 0,-1 0,0-1,0-1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 211,'0'-3,"0"-1,0 4,0-1,-1 1,1 1,-3 5,1-3,1 1,-1 0,0 1,0-2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212,'1'-3,"0"1,1 2,-1-1,1 2,-2-1,2 2,-1 0,1 0,-1 0,1 1,0 0,-1 0,0-1,0 1,-1-1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229,'-2'0,"0"-1,1-1,1 1,-1 0,1 1,1-1,1 1,1 0,2 1,-1 0,-1 0,-1-1,2 1,-2 0,1 0,-2-1,1 1,-1-1,0 1,-1-1,-1 1,-1 0,0-1,-1 0,1 1,-3 1,3-2,1 1,-2 0,2-1,0 1,1-1,-1 1,1 0,0-1,0 1,1-1,0 1,0-1,1 0,0 0,0 0,0 0,0 0,0 0,0-1,0 0,-1 1,1-1,0-1,-1 1,-1 0,0-1,0 1,0 1,0 0,-1-1,0 1,1 0,-1 1,0-1,1 2,0-1,-1 1,1-1,0 1,1 0,-1 0,2 1,-2-1,1-1,0 1,-1-2,0 1,0 0,0-1,0 0,-1 0,0 0,-1-1,1 0,-1 1,0-1,1 0,-1 0,2 0,-1 1,0-1,1 1,2 0,-1 0,0 0,1 0,-1 0,1 0,-2 0,2 0,-1 1,-1 0,0 0,0-1,0 1,0 0,0 0,-1 0,0 0,0 0,0 0,0 0,1 0,-1-1,1 0,1 0,1 0,-1 0,5-2,-3 1,-1-1,1 1,0 0,0-1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211,'0'-2,"0"0,0 2,0-1,0 1,1 0,0 0,1 1,-1 0,1 0,-2 0,1 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226,'-2'0,"2"0,0 0,0-1,1 1,0 1,1-1,0 1,0 0,0 0,1-1,-1 1,0-1,1 1,-2-1,1 0,-1 0,2 0,-3-1,1 0,0 1,-1-1,0 1,0-1,0 2,0 0,0 1,-1-1,0 1,1 0,-1 0,0 1,0-1,1 1,0-1,-1 3,1-3,1-2,-1 2,2-1,-1 0,0-1,1 1,-1 0,0-1,-1 1,0 0,1 0,-2 0,0-1,-1 0,0 1,0-1,-1 0,1 0,-1-1,1 1,1-2,-1 1,0 0,2 0,-1-1,1-1,0 1,1 1,1-3,2 2,-1-1,1 1,0 1,-1-1,1 1,0 0,-2 0,2-1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209,'0'-4,"0"3,1 0,0 0,0 1,-1 0,1 1,0 0,1 2,-1-3,-1 2,0 0,0 0,0-1,0 0,0 1,0-2,0 1,0 0,-1-1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230,'-1'0,"-1"-1,1 0,1 1,-1 0,1 1,0-1,1 2,1 0,0-2,3 3,-2-3,0 0,0 0,0 0,0-1,0 0,-1 0,0 0,0 0,-1 0,1-1,0 0,-1 1,-1-3,0 4,0-1,-1 0,-1 1,0 0,1 0,-1 0,0 0,0 0,1 1,-1 0,0 0,1 0,0 0,0 1,1 0,-1 0,1-1,-1 1,1 0,0 0,0-1,1 2,-1-2,1 1,-1 0,0-1,1 0,0 0,-1 0,1 0,0-1,0 1,-1-1,2 1,-1-1,0 0,0-1,1 0,-1 1,1-2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212,'0'-5,"0"4,0 2,0-1,0 1,2 0,-2 0,1 1,0-1,-1 1,1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224,'-1'0,"0"0,1 0,-1 0,0 0,1 0,0 1,0 0,0 0,0 0,0 0,0 0,0 0,0-1,1 1,0 0,1-1,-1 0,1 0,-1 0,1 0,0 0,-1 0,0-1,0 0,1 1,-2-1,1 0,-1 0,1 0,-1-1,-1 1,0 1,1 0,-2 0,1 0,-1 0,-1 3,1-1,1 0,0 0,-1 0,1 0,1 0,-1 0,1 0,0 0,0 1,1-2,-1 0,1-1,0 1,0-1,0 0,1-2,0 1,-1-1,0 1,0-1,0 0,0 0,1 0,-1 0,0 0,-1 0,2 1,-1 0,-1 0,1 0,0 1,-1 0,0 2,1-2,-1 2,1 0,0-1,-1 1,0-2,0 2,0-1,1 0,-1 0,0-1,0 1,0 0,0 0,-1 1,0-2,-1 1,2-1,-1 1,0-1,0 0,0 0,0 0,1 0,-1 0,0 0,0 0,0 0,0 0,0 0,0 0,0 0,0 2,-1-1,1-1,-1 2,0-2,1 2,0-2,0 1,0 0,0 0,1-1,1 0,0 1,1-1,-1 0,1 0,-1 0,2 0,-2 0,1 0,0 0,0 0,-1 0,1 0,-1 0,0 0,0 0,-1 0,1 0,-2 1,-1-1,0 2,1-1,-1-1,-1 3,4-3,0-1,2 1,-1 0,-1 0,1 0,0 0,1 0,-1 0,0 0,0 0,1 0,0 1,-1-1,0-1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228,'-1'-2,"0"1,0 0,2 9,0-6,-1 1,1 0,-1 0,1 0,-1-1,1 1,-1 0,0-2,0 3,1-3,-1-1,0 1,-1-2,1-1,0 1,0-1,-1 0,1 0,0 0,0-1,0 0,2-2,0 3,-2 0,2 0,-2 1,2-1,1 0,-2 1,0 1,3 0,-2 0,0 0,1 0,-1 0,3 2,-2-1,-2 0,1 0,0 1,-1-1,0 1,-1-1,0 0,0 1,-1 1,1-3,-2 2,1-1,0-1,0 0,-1 1,0-1,1 0,0 0,0-1,1 1,-1-1,0-1,0 2,1-2,0 1,0-1,0 0,0 0,1 1,-1-1,0-2,0 2,0 1,0 0,0 0,0 0,-1 1,1 0,0 1,0 0,0 0,0 1,0 0,0 0,0 0,0-1,0 2,0-1,0-1,0 0,0 0,1-1,-1 1,-1-1,1-1,-1 0,0-1,0 2,0-2,0 0,0 1,0-1,0 1,0 0,1 1,-1-1,0 0,0 1,1 0,-1 0,-1 3,1-1,0 0,1 0,0 1,0 0,1-1,1 1,0-1,2 2,-1-2,-1 0,1-1,-1-1,1 1,-1-1,1 0,-1 0,-1 0,1-1,0 0,-1 0,1 0,-1-1,0 0,-1 1,1-1,0 0,0 1,-1-1,1 0,0-1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213,'0'-1,"0"-3,0 3,0 0,0 0,0 2,0 0,-1 0,-1 0,2 1,-2 0,-1 0,2 0,-1-1,0 0,0 1,0-2,-1 1,0-1,0 0,2 0,0 0,0-1,1 1,0-1,0 0,0 1,0-1,1 0,0 0,0 0,0 1,0 1,-1 0,0 0,1 0,-1 1,0 2,0 0,-1-1,1 1,-2 2,1-2,0 1,0 4,0-5,1-1,-1 0,1-1,0 0,0-1,0 0,0 0,0-2,-1-1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1354 229,'2'0,"-2"0,0 0,0 0,-2 2,-3 0,3 0,-3 1,3-2,0 1,1-2,-1 2,1-2,1 0,0 1,0-1,2 0,-1-1,1 0,-1 0,1 0,0 0,-1 0,0 0,-1 0,0 1,1 0,0 0,-1 0,0 2,0 0,0 0,-1 0,1 1,-1 0,1-1,0 1,0-1,0 1,0-2,1 0,0 0,0-1,1 0,-1-2,1 1,0-1,-1 0,1 0,0-1,1 1,-1 0,0 0,1 0,-1 0,1-1,-1 2,-1 0,0 0,1 0,-1 0,-1 3,-1-1,-1 1,0 0,0 0,-1-1,1 2,-1-2,0 0,0 1,0-1,2-1,-1 0,0 0,1 0,0-1,0 0,1 0,-1-1,1 1,0-1,1 1,-1 0,2-1,0 0,-1 1,2-2,-2 3,1-2,-1 2,0-1,0 1,0 0,-1 1,0 0,0 1,-2 3,1-2,1 0,0 0,0 0,0 0,0 0,1 0,1 0,-1-1,2 0,-2-1,2 0,-1 0,1-1,-1 0,1-1,-1 0,0-1,0 1,0-1,-1-1,1 1,-1-1,0 1,-1 0,1-2,-1 1,0 2,-1 1,1 0,-1 0,-1 0,1 2,-2-1,1 1,-1-1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268,'-8'-2,"6"1,0 1,1 0,-1 0,2 0,1 1,2 1,2-1,1 0,1 0,1 0,3 0,0 0,12 0,-8 0,-4-1,6 1,-4-1,4 0,-3 0,3 0,-3 1,17-1,-13 1,-5-1,4 1,-5 0,3 0,-3 0,0 1,-1 0,-1 0,-3-1,1 2,-1-2,-1 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312,'0'-5,"0"2,0 1,0 0,0 1,0-1,0 2,0 1,0 0,0 1,0 1,-1-1,1 1,0 0,0 1,1-1,-1 1,1-1,0 0,0 1,0-1,0-1,0 0,0 0,-1 0,0-1,0 1,0-1,0 0,-2 0,0 0,0 0,-1 0,1-1,-2 0,0 1,1-1,-1 0,1 0,0-1,-1 0,1 0,1 0,-1-1,2 0,0 1,0-2,1 1,0 0,0 0,1 1,1-1,1 0,-1 1,3-1,-1 2,-1-1,7 0,-6 1,5 0,0 1,-6-1,0 1,0-1,0 1,0 0,-1 0,-1-1,0 0,-1 1,1-1,-1 1,-1-1,1 0,-2 0,1 0,0 0,0 0,-1 0,2 0,-2 0,1 1,0-1,0 0,0 1,0-1,0 1,1-1,-1 0,1 1,-1-1,1 1,1-1,0 0,0 0,1 0,0 0,1 0,-1 0,1 0,0 0,0-1,0 1,-1-1,0 1,-1 0,0-1,-1 0,0 0,-2 1,0 0,1 1,1-1,0 1,0 0,-1-1,1 2,1-2,0 0,0 1,1-1,-1 0,2 0,-1 0,1 0,-1-1,0 1,0 0,1-2,-1 2,0 0,-1-1,1 1,-2-1,1 1,0 0,-1 1,0 0,0-1,0 2,0-2,0 1,1 0,0 0,-1 0,1 0,1 0,-1-1,0 1,1-1,0 0,-1 0,2 0,-1 0,-1 0,0 0,1-1,-1 0,-1 1,1-1,0 1,-1-2,0 2,-1-1,1 2,1-1,0 0,0 1,0-1,1 0,0 1,-1-1,1 0,0 0,-1 0,0 0,0 0,0 0,-2 0,0 0,0 1,0-1,0 0,0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324,'0'-2,"1"1,-1 1,1 0,-1 2,1 0,0-1,-1 1,1 1,0-1,-1-1,1 1,0 0,0 0,1 1,-1-1,0-1,1 1,-1-1,1 0,-1-1,1 1,-1 0,1-1,-1 0,0 1,0-1,0 0,-1-1,0-1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336,'0'-3,"0"2,1 0,0 1,1 0,0 0,0 0,2 0,0 0,0 1,0 0,2 0,2 1,-5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334,'0'-3,"1"0,-1 2,1-1,-1 0,0-1,0 2,0 1,0-1,-1 1,-1 0,-2 1,-9 4,10-3,1-1,0 1,1 0,0 0,1 0,0 0,0 0,6 7,-3-8,-1 0,2 2,-2-3,1 2,0-2,-1 2,0-1,0-1,0 1,0-1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336,'-1'-2,"1"-1,0 2,0-1,0 2,0 0,0 1,1-1,1 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1373 332,'0'-1,"0"1,-1 0,0 0,1 0,-1 0,1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314,'-1'0,"0"-3,1 3,0 2,0-1,0 1,0 1,0 1,0-1,0 0,0 1,0-1,0 0,0 1,0-2,0 0,1 0,-1-1,1 0,-1 0,0 0,0-1,1 0,-1 0,0-2,0 1,0-1,-1-1,1 1,-1-5,0 5,1-2,-1 0,1 1,0-1,0 1,1 0,-1 0,2-1,0 2,-1 1,1 0,1 1,0 0,0 0,0 0,0 1,-1 0,1 0,0 1,-2 0,1 0,0 1,-2-1,0 1,0-2,-1 0,0 1,-1-1,0 0,-1 0,1-1,-1 1,0-1,0 0,0 0,1 0,0 0,0 0,0 0,2 0,-2 0,2 1,0 0,0 1,0-1,0 0,2 0,-1 1,1-1,0 0,1 0,-1 0,0 0,1 0,0 0,0 0,1 0,-2 0,2 0,-1 0,0-1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1359 328,'0'-2,"0"1,0-1,0 2,0-1,0 0,-1 1,0 0,0 0,1 2,-1-2,0 3,0-2,-2 3,2-2,0 0,-1 0,2 0,-1 0,1 0,-1-1,1 0,0 2,0-3,0 1,0-2,1 1,0-1,-1-1,1 2,1-2,-2 1,2-1,-1 2,1-2,-1 1,0 0,0 1,-1 1,0 0,0-1,0 1,0 0,0 0,0 0,0 0,1 0,-1 0,1-1,-1 1,0 0,1 0,0-1,-1 0,0 1,0 0,1-1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236,'0'-3,"1"1,1 0,-1 0,0 1,1 0,-1 0,1 1,1 0,1-1,-2 1,3 0,-1 0,0-1,-1 1,1 0,-2 0,2 0,-1 2,-2-2,-1 2,0-1,0 1,0 0,0 0,0 2,-1-2,-1 2,2-1,-2-1,1 1,0 1,0-3,0 1,0 0,0-1,0 0,0 0,0-1,0 1,-1-1,1 0,0 0,-1-1,1 0,-2-2,1 1,0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319,'0'-1,"0"-1,0 2,0 0,0 1,0 1,0 0,0 0,0 0,-1 1,1 0,-1-1,1 1,0 0,0-1,-1 0,1 0,0 1,0-2,0 0,0-1,1 1,-1-1,2-1,-2 0,1 0,0 0,0-1,-1 1,0 0,0-2,0 2,-1-1,0 1,0-2,0 1,0 0,-1 1,2-1,-2 1,1-1,1 1,0 0,0 0,0 0,0 1,0-1,1 1,0-1,1 1,-1 0,-1 0,1 1,-1 0,1-1,-1 0,0 2,0-1,0 0,0 0,0 1,0-1,0 1,0 0,-2 0,1 2,0-2,0 0,0 0,1 0,-1-1,1 1,0-1,0 0,0 0,0 0,1-1,0 0,0-1,-1 0,2 0,3-4,-3 3,-1 0,1-1,0 2,0-2,0 0,-1 1,0 0,0 0,1 1,-2 1,1-1,-1 0,1 1,-1 1,0 0,0 1,0-1,0 1,0 1,0-2,0 1,1 0,-1-1,1 0,1 1,-1-1,4 3,-3-4,0 1,0 0,0-1,1 0,-1 0,-1-1,0 0,0-1,0 1,-1-1,0 0,0 0,0-1,-1-1,0 2,-1 1,2-1,-1 1,0 0,0 1,0 0,0 0,1 1,-1 0,0 1,1 0,0 1,-1-1,1 1,0-1,0 0,0 0,0 0,1-1,-1 0,0 1,0-2,0 1,0 0,0-1,-2 0,1-1,1 0,-2 1,2-1,-2-1,2 1,0 0,-1-1,1 1,0-1,0 1,0 0,0 0,1-1,0 2,0 0,-1 0,2 0,-2 0,2 1,-1 1,1-1,0 1,-1 0,1 0,0 0,0 0,1 0,-1 0,0 0,1-1,0 0,2 0,-3-1,-1 0,1-1,-2 0,0-1,0 0,-2-1,-1-1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208 236,'0'-3,"2"2,-1 0,0 1,0 0,1-1,-1 1,0 0,2-1,-1 1,0 0,0 0,1 0,-1 0,1 0,0 0,0 0,0 0,0 0,1 0,0 0,-1-1,1 1,0 0,0 0,0 0,0-1,1 1,-2 0,3 0,-2 0,2 0,-2 0,3 0,-2 0,1 0,0 0,6-1,-3 1,-3 0,3-1,-2 0,1 1,-1 0,2 0,-2 0,2 0,0-1,-1 1,0 0,3 0,-4 0,5 0,-3-1,11 1,-8 0,-4 0,4 0,-2-1,1 1,-1 0,24 0,-23 0,1 0,-3 0,4 0,-4 0,3 0,-2 1,1 0,-1 0,12 0,-10 0,-1-1,1 1,-2-1,4 1,-4 0,2-1,12 0,-13 0,3 0,-5 0,3 0,0 0,-1 0,0 0,-1 0,0 0,1 0,-2 0,1 0,-2 0,1 1,-1 0,0-1,0 0,6 2,-8-2,0 1,-1 0,0-1,1 1,-2-1,0 0,0 0,-1 1,0-1,0 0,-1 0,1 0,3 0,-5 0,1 0,-1 0,0 0,0 0,1 0,-2 0,1 0,0 0,-1 0,0-1,1 1,-1-1,1 1,-1-1,-1 1,0 0,1 1,1 0,-1-1,1 1,-1 0,0-1,0 0,0-1,-1 1,1-1,-1 1,1 0,0 0,0-1,0 0,-1 1,0-1,1 1,-1 0,0 0,0 0,1 0,-1 1,1-2,0 2,0 0,-1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596 769,'0'-1,"0"0,-1 0,0 1,1 0,0-1,-1 1,0-1,0 1,1 0,-1-1,0 1,0-1,0 0,-1 1,1-1,-1 0,0 0,0-1,0 1,0-1,0 0,0-1,-1 1,1-2,0 1,-1-5,1 4,1 0,0-1,0-1,1-5,0 6,0 0,2-2,-1 2,0-1,1 0,-1 1,1 0,0 0,-1 1,2 1,-2 0,0 0,0 1,0 0,0 0,0 1,0 1,-1 0,0 0,0 1,0 0,-2 0,1 1,0-2,0 2,0-1,0-1,-1 1,1 0,-1-1,-1 1,1 0,0 0,-1 0,1 0,-1-1,1 2,-1-1,1 1,1-2,-1 0,2 1,0-1,1-1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565 631,'1'-1,"2"-1,-2 1,0 0,0 1,-1 0,0 2,1 0,3 10,-3-9,0 0,2 1,-2-1,1 0,0-1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232 604,'-1'-1,"1"3,0-1,0 1,0 1,0 4,1-3,-1 0,0 0,1 0,-1 1,1-1,-1 0,0 0,0-1,0 0,0 2,0-3,1 1,-1-1,1-1,0 0,0 0,0 0,0-1,1-1,-2 0,2-1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231 623,'0'-4,"0"1,0 1,1 0,0 1,0-1,1 1,1 1,0-1,1 0,0 1,2-1,-3 0,3 1,-1 0,-1 1,0 0,0 1,-2 0,1 1,-1-1,-1 1,-1-1,0 1,0-2,-1 2,-1-1,-1 0,0-1,-1 1,0-1,0 0,0 0,0 0,2-1,-1 1,0-1,-1 0,3 0,-1 0,2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280 649,'-1'-1,"1"0,-1 1,1 0,0 1,1 0,0 0,0 1,-1-1,1 0,0 0,-1 0,0 0,0 0,0 0,0-1,0 0,-1 0,0 0,1 0,0-1,0 0,0-1,0 1,0-1,0 1,1-1,0 1,0 0,0 1,0-1,2 0,-2 1,0 0,1 0,-1 0,0 0,1 0,-1 1,0 0,0-1,1 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315 648,'-1'-1,"-1"-1,1 2,0 0,0 0,-1 0,2 1,-1 0,0 0,1 0,0 0,-1 1,1-1,0 2,0-2,0 1,0-1,0 0,0 0,0-1,0 1,1 0,0-1,0 0,2 0,-2 0,1 0,0 0,0-2,0 1,0-1,-1 0,1 1,-2-1,1 0,-1 0,0 0,0 0,-1 1,-1-2,0 3,0-1,0 0,-3 2,3 0,-1 2,1-1,0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339 632,'-1'-2,"0"0,1 2,-1 0,1 0,0 0,0 2,0 1,2 2,-1-1,0-1,0 1,-1 0,0 0,0 1,0-1,0 0,0 0,0-2,0 1,0-2,0 0,0 0,1 0,-1-3,0 0,0 0,0-1,-1 0,1 0,-1-1,0 0,0 1,0 0,0 0,0 1,0-1,1 1,0 0,0 0,0 1,0-1,1 1,0 0,1 1,-1-2,2 1,-1 1,0 0,0 0,1 0,-1 0,-1 0,1 0,-1 1,0 0,-1 0,0 0,0 0,0 0,-2 1,1-1,-4 2,3-2,-5 3,5-2,1-1,-1 0,2 0,-1-1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351 648,'0'-1,"0"0,0 0,-1 1,1 1,1 0,-1 0,2 1,-2 0,2 0,-1 0,-1 1,1-1,0 0,-1 0,1 0,0 0,-1-1,1 0,-1 0,0 0,0-2,0 0,-1 0,0-1,1 1,-1-2,1 1,0 0,0 1,0-1,0 0,0 1,0-1,1 1,0 0,0 0,1 1,0-1,-1 0,1 1,0 0,1 0,-1 0,0 0,0 0,-1 0,4 0,-3 0,-1 0,0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237,'0'-2,"0"0,-1 1,1 0,0-1,0 2,0-1,0 0,1 1,-1 1,1 0,-1 0,1 0,0 1,-1 0,0 0,1 0,-1 0,1 0,-1 1,0-1,0-2,0 1,0 0,-1-1,0 0,1 0,-1-1,1 0,-1 0,1 0,0-1,1-1,0 2,1-1,-1 2,1-1,-1 0,0 1,0 0,0 0,0 0,-1 2,0-2,0 2,0-1,0 1,0-1,-2 1,1 0,-1-1,1 0,-1 0,1 0,0 0,0-1,0 0,1 0,0 0,1-1,1 0,1-1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385 649,'-1'-2,"0"2,1-1,-1 1,1-1,-1 1,0 0,1 0,-1 0,0 0,1 0,-2 0,1 1,1 0,-2-1,2 0,0 1,-1 0,1-1,0 1,0 1,1-2,0 1,0 0,2-1,-1 0,0 0,1 0,-1 0,3-1,-2 0,-1 1,0-1,-1 0,1 0,-2 1,1 0,-1-1,0 0,-1 1,1 0,-2 0,0 0,1 1,-1-1,0 1,1-1,0 1,0 0,1-1,0 1,0-1,0 0,2 0,0 0,0 0,0 0,0 0,1-1,0 1,-1 0,1 0,-1 0,1 1,-1-1,0 2,-1-2,2 2,-2-1,0 0,0 0,1-1,-2 1,2 0,-2 0,1-1,0 0,-1 0,1 0,0-1,0 0,1 0,-1 0,1 0,-1 0,0 0,1 0,0 1,-1 0,-1-1,1 1,0 0,-1 0,1 0,0 0,0 0,0 1,1-1,0 0,-1 2,1-1,2 0,-1 0,-2 0,0 0,1 0,0-1,-1 0,1 0,-1 1,1-1,-2 0,1 0,-2 0,-2 1,1-1,-1 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232 693,'2'-2,"-2"1,3-1,-1 2,0-1,0 1,1 0,5 0,-3-1,0 1,1 0,1 0,-1 0,2 0,-1 0,1 0,1 0,-1 0,0-1,1 0,-1 1,2-1,-1 1,-1 0,2 0,-3-1,1 1,1 0,-3 0,2 0,-2 0,1 0,4 0,-6 0,-1 0,0 0,0 1,-2-1,1 0,-1 0,-1 0,1 0,-1 0,-1 0,0 0,-2 0,1 0,-1 1,-2 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241 720,'-1'0,"0"0,1 0,0 0,0 1,0 0,0 1,0-1,0 1,0 0,1 3,0-3,0 0,0 1,0-1,0 0,0 0,1 0,-1 1,2-1,-1-1,-1 0,1 0,-2 0,1-1,0 0,-1-1,-1 0,0-1,0 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252 728,'0'-2,"-1"0,1 0,0 1,0 0,0 0,0 0,0 0,0-1,1 2,1-1,0 0,0 1,1-2,2 1,-2 0,1 0,2 0,-2 0,6 0,-5 1,-1 0,0 0,0 0,-1 0,0 0,-1 1,0 0,0 0,0-1,0 2,-1-2,-1 2,0-1,0-1,0 2,0-2,0 2,-1 1,1-1,-1 0,0 0,1 0,0 0,-1 1,1-1,0 0,0 3,0-3,0 0,0-1,0 1,0-1,0 1,0-2,1 2,-1-2,-1 1,0-1,0 0,-1 0,-1 1,0-1,0 1,-1 0,0 0,0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280 764,'-4'0,"-4"2,4-1,1-1,1 1,-1-1,1 0,1 0,-1 0,2 0,-1 0,1-1,1 1,1-1,-1 1,2-1,0 0,0 1,0-1,1 0,-1 0,6-1,-6 2,2 0,-2-1,0 0,1 1,-1 0,0 0,-1 0,1 0,-1 0,0 0,0 0,0 0,-1 1,1-1,-2 1,1-1,0 0,-1 0,-2 0,-1 0,1 0,0 0,-1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353 689,'-3'-3,"2"3,1 2,-1 1,1 0,0 6,0-4,0-1,0 3,0-3,0 2,0 0,0-1,0-1,1 1,-1-1,0 0,0-1,0 0,1-1,-1 1,1-2,-1 1,0-2,1 2,0-2,-1 1,3-2,-3-1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346 686,'0'-3,"-2"-4,2 3,0-3,0 5,1 1,0 0,0 0,1 1,0-1,0 1,1 0,3 0,-3 1,0 0,-1 0,1 0,-1 1,1 0,-1-1,0 1,-1-1,1 1,-1-1,0 1,0-1,0 1,-1-1,1 0,-1 1,0 1,-1-1,0 1,0-1,0 2,0 0,-1 9,2-9,-1 1,1-1,-1 1,1 0,0-1,0-1,0 1,0-1,0 0,0-1,0 1,0-2,0 0,0 1,0-1,0 0,0 0,0 0,0 0,0 0,-1-1,1 0,-2 0,2 0,-3 0,2 1,-2 0,2-1,-2 0,1 0,0 0,1 0,-1 1,1-1,3-1,0 1,0 0,1-1,-1 0,1 0,-1 1,3-2,-2 2,0 0,0 0,0 0,0 0,3 0,-4 0,0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435 706,'0'-1,"0"-1,-1 0,0 2,1 1,-1 0,1 1,0 1,0 2,0-1,0-1,0 0,0 0,1 0,-1 0,1 0,0-1,-1 0,1-1,-1 0,0 0,0 0,1 0,-1-1,0 0,0-1,-1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432 710,'0'-1,"1"0,-1-1,1 1,0 1,0-1,0 0,0 1,1 0,1 0,0 0,-1 1,0-1,1 1,-1-1,0 1,0 0,0 0,0-1,-1 2,0-1,0 1,0-2,-1 2,0 0,0 0,0-1,0 1,-1 0,0-1,0 1,0 0,0-1,-1 2,1-1,0-1,0 0,0 0,0 1,0-2,0 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440 747,'-1'0,"1"1,2-1,-1 1,2-1,-1 0,0 0,1 0,1 0,-2 0,0-1,-1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610 514,'2'0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798 234,'2'0,"-4"-1,1 1,0 0,1 1,0 0,-1 0,1 1,0-1,0 1,1 1,-1-1,1 2,-1-2,1 1,-1-1,0 0,0 0,0 0,0-1,1 0,-1 0,0 0,0 0,0-2,0 0,0 0,0-1,0 1,0-1,0 0,-1-1,1 2,0-2,0 1,0 0,-1 1,1-2,0 3,-1-2,1 2,2 0,0 1,-1 0,1 0,0 0,0 0,0 0,0 0,0-1,0 0,0 0,0 0,-1 0,1-1,-2 0,1 0,0-1,-1 1,1 0,-1-2,0 1,0 1,0-1,-1 0,1 2,0-2,0 2,-1-1,0 0,1 2,0 0,0-1,1 1,0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219,'1'-6,"-1"4,0 3,0-1,0 2,0-1,-1 4,-1-3,1 1,0 0,0-1,-1 1,1-2,-1 1,1 0,0 0,0-1,0 1,0-2,1 1,0 0,0-2,0 0,0 0,0 0,1-1,-1 1,0 0,0 0,1 1,-1 0,0 0,-1 2,0 0,0 0,0 2,0-2,0 2,0-1,1 1,0-1,0 0,0-1,0 0,0 1,1-3,1 1,0-2,-1 0,1 0,-1-1,1-1,0 0,0-1,-1 0,3-4,-1 0,-1 4,-1 1,0 1,0-1,0 1,0 2,0-2,0 1,2 1,-1 0,0 0,0-1,1 1,0 0,-1 0,0 0,1 0,-2 0,0 1,0-1,0 0,0 1,-1 0,-1 0,-1 0,0 0,-2 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182 209,'0'-1,"0"0,0 1,0-1,0 0,1 0,-1 1,1 0,0 0,0 0,-1 0,1 0,0 0,-1 0,1 0,1 0,-1 0,0 0,2 0,-1 1,0-1,1 0,-1 0,1 0,5-1,-4 1,1 0,-1-1,0 0,2 1,-2 0,2 0,-1-1,0 1,0-1,2 1,0-1,0 1,-1 0,2 0,-2 0,4 0,-3-1,2 1,-1 0,2 0,-2-1,3 1,-1 0,0 0,1 0,-1 0,0 1,12 0,-10-1,0 0,-2 1,0-1,4 1,-6 0,4-1,-1 0,0 0,-1 1,4-1,-6 1,4-1,-1 0,1 0,-1 1,3 0,-4-1,4 1,-2 0,0 0,0-1,3 2,-5-1,2 0,0 0,0-1,-2 1,2 0,-4-1,2 1,-1-1,-1 0,0 0,2 0,-4-1,3 0,-2 0,0 1,0 0,2-1,-3 1,2-1,-1 1,7 0,-6 0,-3 0,2 0,0 1,-2-1,0 1,0-1,-1 0,1 0,-2 0,0 1,0-1,-1 0,-1 0,1 0,1 0,-3 0,0-1,0 1,0 0,0-1,-1 1,1-1,-1 1,1 0,0-1,-1 0,0 0,1 1,0-1,0 0,0 1,0-1,0 0,0 0,1 1,-1 0,1-1,-1 1,0-1,1 1,-1 0,0-1,1 1,-1 0,1 0,0 0,-1 1,1-1,-1 1,0 0,0-1,0 0,0-1,0 0,0 1,0-1,0 2,0-1,0 1,1 0,-1-1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531 365,'2'0,"-6"0,3 0,0 0,0 0,1 0,-1 0,0-1,0 1,1 0,0-1,-1 1,0 0,0-1,0 1,0 0,-1 0,1 0,0 0,-1-1,1 1,-1 0,-1-1,2 1,-1 0,1 0,-2 0,2 0,0 0,-2 0,2 0,0 1,-4 1,3-1,1 0,-1-1,-1 1,1 0,1-1,0 0,-2 1,2-1,0 1,-1-1,0 0,1 1,-1-1,1 0,-1 0,2 1,-2-1,1 1,0-1,0 1,0 1,0-2,0 1,0 0,0-1,0 2,0-2,1 1,-1 0,0-1,0 1,0-1,1 1,-1 0,1-1,0 1,-1-1,1 1,0 0,0 0,1 0,-1-1,1 1,0 0,0 0,1 0,-2-1,2 1,-1-1,0 0,0 1,1-1,-1 1,3 0,-1-1,-2 1,1-1,0 1,0-1,0 0,1 1,-1-1,1 0,-1 1,2-1,-2 0,4 0,0 0,-2 0,-2 0,2 0,0 0,3 0,-4 0,1 0,0 1,-1-1,1 0,0 0,0 0,-1 0,1 1,-1-1,1 0,-1 0,1 0,0 0,-1 0,1 0,4 0,-4 0,-1 0,2 1,-1-1,0 0,0 0,1 1,-2-1,2 1,-1-1,1 0,-1 1,1 0,-1-1,2 1,-2-1,1 0,-1 1,1-1,-1 0,2 1,9-1,-9 0,-2 0,1 0,0 0,1 0,-2 0,6 0,-5 0,-1 0,1 0,0 0,-2 0,1 0,1 0,-1 0,0 1,0-1,0 0,0 0,0 0,0 0,3 0,-3 0,-1 0,1 0,-1 0,2 0,-3 0,5 0,-4 0,0 0,1 0,-2 0,2 0,-1 0,1-1,-1 1,1 0,-1 0,1 0,-1 0,1-1,0 1,-1 0,1-1,0 1,-1 0,1 0,-1 0,1-1,-1 1,0 0,0 0,1-1,-1 1,1 0,-1 0,3-1,-2 1,4 0,-4 0,0-1,-1 0,2 1,-1-1,1 0,-2 0,1 0,-1 0,1 1,-1-1,-1 0,1 1,-2-1,0 1,0 0,-1 1,-3 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510 373,'1'0,"-1"-1,0 1,1 0,0 0,0 0,-1 0,2 0,-2 0,2 0,-1 0,1 0,0-1,0 1,0 0,0 0,0 0,2 0,-1 0,-1-1,1 1,-1 0,1 0,-1 0,1 0,5-1,-5 1,0 0,0-1,0 1,2 0,-2 0,1 0,0 0,1 0,-2 0,2 0,-1 0,5 0,-1 0,-4 0,-1 0,2 0,-1 0,0 0,0-1,0 1,-1 0,2 0,-1 0,0 0,0 0,4 0,-4 1,0-1,0 0,0 0,0 0,0 0,0 0,0 0,4-1,-4 1,0 0,1 0,-1-1,0 1,0-1,0 1,4 0,-5 0,1 0,-1 0,1 0,-2-1,2 1,0 0,3 0,-4 0,1 0,0-1,1 1,-2 0,1 0,0 0,-2 0,2 0,0 0,-1 0,-1 0,1 0,0 1,0-1,-1 0,1 0,-1 0,4 0,-3 1,-1-1,0 0,1 0,-1 0,1 0,-1 0,1 1,-1-1,1 1,0-1,-1 0,0 1,1-1,-1 0,1 1,-1-1,0 0,1 0,-1 1,1-1,0 0,-1 0,2 0,-2 0,1 0,0 0,1 0,-2 1,2-1,-2 1,2-1,-1 0,-1 1,0-1,1 1,-1-1,2 1,-2 0,-1-1,2 1,-1-1,1 0,-1 0,3 2,-3-2,0 0,1 0,-1 1,0 0,-1-1,3 1,-2-1,0 0,-2 1,2 0,-2-1,1 0,0 1,-1 0,0 0,0-1,0 1,0 0,0-1,0 1,1 0,-1 0,1 0,0 0,-1-1,1 2,0-2,-1 1,1 0,1 1,-2-2,0 1,0-1,-1 0,-1 0,0 0,-1 1,-4 0,3-1,0 1,0-1,-1 0,0 1,0-1,-7 1,5-1,-15 3,12-1,2-1,-13 3,9-1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372,'0'-2,"0"-2,0 4,2 0,-1 0,1 0,1 0,2 0,0 0,-2 0,-1 0,0 0,-1 1,1-1,-1 0,-1 2,1-1,0 0,-1 0,0 0,-1 1,-1 0,1-1,-1 0,-1 1,1-1,-1 1,1-2,-1 1,1 0,0-1,0 1,1-1,-2 0,2 0,0 0,1 0,-1-1,0 1,1-1,0 0,0 1,1 0,0 0,0-1,0 1,1 0,-1 0,1 0,0 0,-1 0,1 0,0 1,-1-1,1 0,-1 1,0-1,0 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374,'2'0,"-3"-1,1 0,1 1,0 0,-1 0,0 1,2 2,-2-1,0 0,0 0,-1 1,0 0,1 1,-1-2,0 1,0 0,1-1,0 0,-1 1,1-1,0 0,0 0,0-1,0 1,0-1,0 0,0-1,0 1,0 0,1-3,-1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387,'2'-2,"-1"1,0-1,1 1,1-1,0 2,-1 0,0 0,1 0,1 0,-1 0,0 0,0 0,-1 0,1 0,-1 0,1 0,-2 0,0 0,-1 0,-1 0,-1-1,1 0,-1 0,0 0,0 1,0-2,1 1,-1 1,0-1,1 0,0 1,0-1,1 0,-1 1,1 1,-1 0,1 0,0 1,0 0,0 0,0 0,0 1,0-2,0 2,0-1,1 0,0 0,-1 0,1 0,0 0,-1 0,2-1,-1 1,0-1,0 0,1 0,-2 1,2-1,-1-1,-1 2,0-2,1 1,-1 0,0 1,0-1,-1 0,1 0,-1 0,-1 1,1-1,0 0,-3 2,3-3,-1 1,1 0,-1-1,1 0,0 0,0 0,-1 0,2-1,-2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369,'0'-4,"0"1,0 1,0 2,1 2,0-2,1 2,-1-1,2 2,-2-1,0-2,0 1,0 0,0 0,-1 0,0 0,-1-1,0 0,0 0,-1 0,1 0,-1 0,1 0,0 0,1 0,-1-1,0 1,1 1,0-1,1 1,0 0,-1-1,2 2,-1-2,0 3,2 0,-3-1,1 0,0 1,0-1,-1 0,0 1,0-1,0 1,0-2,-1 0,0-1,0 1,1-1,-1 0,0 0,1 0,-1-2,1 1,0 0,0-1,0 0,0-1,1 1,0 0,0-1,0 1,1 0,-2 1,1-1,0 2,-1-2,1 1,0 1,0 0,-1-1,0 2,0-1,0 1,-1 1,1-1,0 1,0 0,0 0,1 1,0-1,0 0,1 1,-1-1,2 1,-2-1,2 1,-1-1,0 0,0-1,-1 1,1 0,-2 1,1-2,0 2,-1-2,0 1,0 1,-2 1,0-3,0 1,-2 0,2-2,-2 1,1-1,-1 0,1 0,1 0,-1-1,1-1,0 1,0-1,1 0,1 0,0 1,0-1,2 0,0-1,1 2,0-1,0 1,1 0,-1 0,5 0,-4 1,2 1,-4 0,1 0,-1 1,-1-1,1 0,-1 0,-1 0,1 0,-1 0,0 0,0 0,0 0,-1 0,0 0,-1-1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427,'-2'-1,"2"1,-2 0,1 2,-2-1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548 313,'-1'-2,"1"2,0-1,-1 0,1 1,-1-2,1 2,0-1,0 1,1 0,0 0,0 0,-1 0,1 0,0 0,-1 0,1 0,0 0,-1 0,1 1,1-1,-1 0,0 0,1 0,-1 0,1 0,-1 0,1-1,-1 1,0-1,1 1,-1-1,0 1,0 0,0 0,0 0,1-1,-1 1,0 0,0 0,1-1,-1 1,1 0,0 0,0 0,0 0,0 0,0 0,1 0,-1 0,0 0,1 0,-1 0,1 0,0 0,0 0,-1 0,1 0,-1 0,1 0,-1 0,1 0,-1 0,1 0,-1 0,0 0,0 0,1 0,-1 0,-1 0,1 0,-1 1,0-1,0 0,1 0,-1 1,1-1,-2 0,2 0,-1 0,1 0,-2 0,2 0,-1 0,1 0,1 0,-1 0,0 0,0 0,0 0,0 0,-1 0,2 0,-1 0,3 0,-3 0,0 0,-1 0,2 0,-1 0,0 0,0 0,0 0,0 0,0 0,0 0,0 0,1 0,-2 0,1 0,2 0,-2 0,0 0,0 0,-1 1,2-1,-2 0,1 0,0 0,0 1,0-1,1 0,-2 0,2 0,-1 0,2 0,-1 0,-2 0,2 0,-1 0,0 0,0 0,0 0,-1 0,2 0,-1 0,-1 0,1 0,0 0,-1 0,1 0,-1 0,0 0,1 0,0 0,-1 0,1 0,-1 0,1 0,-1 0,0 0,1 0,-1 0,0 0,0 0,0 0,0 0,-1 0,1 0,0 0,0 1,-1-1,1 0,0 0,-1-1,0 1,1 0,0 0,0 0,-1 0,0-1,1 0,0 1,-1 0,1 0,-1 1,0 0,-1 0,0-1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540 306,'1'0,"0"0,0 0,-1 0,1 0,0 0,0 0,1 0,-1-1,0 1,1 0,-1-1,1 1,-1 0,2 0,-2 0,1 0,-1 0,0 0,0 0,1 0,-1 0,1 0,2 0,-3 0,1 0,0-1,1 1,-1-1,1 1,-1 0,0 0,1-1,-2 1,2 0,-2 0,1-1,0 1,0 0,-1 0,1 0,-1 0,1 0,-2-1,2 1,-2 0,2 0,-1 0,-1 0,2 0,-2 0,1 0,0 0,-1 0,1 0,0 0,0-1,0 1,0 0,-1 0,2 0,-1 0,0 0,0 0,1 0,0 0,-1 0,1 0,1 0,-1 0,1 0,-2 0,2 1,-1-1,-1 0,1 0,1 0,-2 0,3 1,-3 0,0-1,2 0,-2 1,3-1,-2 0,0 0,3 0,-2 0,0 0,0 0,0 0,0 0,0 0,0 0,0 0,0 0,-1 0,2 0,-1 0,0 0,-1 0,1 0,-1 0,1 0,-1 0,1 0,-1 0,0 0,0 0,1 0,-1 0,1 0,-1 0,1 0,-1 0,0 0,0 0,1 0,-1 0,1 0,-1 0,0 0,0 0,1 0,-1 0,0 0,0 0,1-1,-2 1,1 0,-1-1,3 0,-3 1,1 0,0 0,-1 0,0-1,1 1,-1 0,0 0,-1 0,2-1,-2 1,3 0,-3 0,1 0,0 0,-1 0,1 0,1 0,-2 0,1 0,0-1,-1 1,1 0,1 0,-2 0,1 0,0 0,0 0,0 0,-1 0,1 0,0 0,0 0,-1 0,1 1,-1-1,0 2,-1-1,0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236,'-3'1,"0"0,1 1,-1-1,2 1,0-2,1 0,0 1,1 0,0-1,1 0,2 0,4-2,-6 1,1 0,0 0,0-1,-1 1,1-1,-1 0,0 0,-1 1,0-3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739 304,'0'-4,"1"2,2-1,-2 2,0 1,1 0,-1 0,1 0,3 0,-1 1,-2 0,2 0,0-1,0 0,-1 0,2 0,-1 0,1 0,0 0,-1 0,0 0,1 0,-2 0,2 0,-1 0,0 0,0 0,1 0,-2 0,2 0,-2 0,2 0,-2 0,1 0,-2 0,2 0,-1 0,-1 0,0 0,0 0,0 0,0 0,-1 0,1-1,-2 1,1 0,0 0,-1 0,1 0,-2 0,1 0,-1 0,0 0,1 0,-1 1,0-1,0 1,-1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877 309,'1'-4,"1"1,1 1,-2 1,0 0,-1 1,1 0,-1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999 520,'0'-1,"1"-1,-1 1,1 1,0 0,-1 1,2 0,-1-1,1 2,0-1,2 0,3 2,-3-2,0 1,0-1,0 0,10 3,-9-3,-1 0,0 1,0-2,1 2,-1-2,1 2,-1-1,5 1,-4 0,0 0,0-1,0 1,1 0,-2-1,2 1,-2-1,0 0,0 0,0 1,-1-2,0 2,0-2,-1 1,-1-1,0 1,0-1,0 0,0 0,-1-1,-1 0,0 1,0-1,-1 0,0 1,-1-1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524,'-1'-2,"-1"-2,2 3,-1 0,0 0,1 0,0 1,0 1,0 0,0 0,0 0,0 1,0 0,0-1,0 2,0-1,0 0,0 0,0 0,0-1,0 2,0-2,0 0,1 1,0 0,1-1,-1-1,-1 1,2-1,-1 0,0 0,0-1,-1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1008 531,'1'-2,"-1"1,2-1,0 1,0-1,0 1,0 0,1 0,1 0,-1 1,1-1,0 1,0 1,0 0,1 0,-1 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897 478,'-2'0,"1"-1,-1 1,-5-2,4 2,1 0,1 0,0 0,-6 2,5-1,-2 0,1 0,1 0,-1 0,0 0,0 0,1 1,-2-1,1 1,0 0,1-1,-2 2,1-1,0 0,0 0,1 0,1 1,-1-1,1-1,0 1,1 0,-1 0,1-1,0 1,0 0,1 0,-1 0,1 0,0 0,0 0,-1 0,2 3,0-3,-2 0,3 0,-3 0,2 0,0 0,0 0,0-1,2 2,-1-1,1-1,-1 0,-1 0,2 0,-1 0,1-1,0 1,0 0,-1-1,2 0,-2 1,1-1,1 1,-1-1,0 1,0-1,1 0,-1 0,4 1,-5-1,1 0,-1 0,2 0,-2 0,1-1,0 1,0-2,0 1,0 0,1 0,-2 0,2-1,0 1,-2 0,2-1,-1 1,-1-1,1 1,-1 0,-1-1,1 1,-1-1,-1 1,1-1,-2 0,1 0,-1 1,0-1,0 0,0-1,0 2,-1-1,1 0,-1 1,0 0,0-1,-1 1,2 0,-1 0,0 1,0 0,1 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466,'0'-1,"0"1,-1 1,1 0,0 1,0 0,0 0,0 0,0 0,0 1,1-1,-1 1,0-1,1 0,0 0,2 7,-3-7,1-1,1 2,-2-3,1 2,0-1,-1 0,2 0,-2 0,2-1,-1 1,0-1,0 0,-1 0,1 0,0 0,0 0,-1 0,0-2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475,'1'-3,"1"1,-1 1,0 1,-1 0,2 0,-1 1,0 0,1 1,-1-1,1 2,0-1,-1 0,1 3,0-4,-1 1,0 0,0 0,0 0,0-1,0 0,1 1,-1-1,0 0,1-1,0 1,-1 0,3-1,-3 0,1 0,-1 1,1-1,-2 0,1 0,0 0,-3-1,1-1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1086 482,'2'0,"-6"-1,4 0,-1 0,0 1,-2 0,2 0,-1 1,-1 1,0 0,1-1,-1 1,0 0,0 0,0 0,0-1,1 1,-1-1,0 0,3 0,-1-1,0 0,1 1,0 0,0-1,2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474,'0'-3,"0"1,0 0,1 2,-1 0,0 3,1-1,-1 0,1 2,-1-1,2 1,-2 1,0-1,1 1,-1-1,0-1,0 2,-1-2,1 0,0 0,-1 0,1-1,-1 1,0-1,1 1,-1-1,0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212,'-2'-1,"0"-1,1 1,-1 0,1 1,0 0,0 0,0 0,0 0,1 2,0 0,-1 1,1-1,-1 1,1-1,0 1,0 0,-1 1,0-2,0 2,1-1,-1 0,0-1,1 1,0-2,0 1,0-1,0 0,0 0,1 0,0-1,-1 0,1 0,-2 0,-1 0,0 0,0 0,0 0,1 1,-2-1,1 1,1 0,-1-1,2 0,-1 1,0 0,1-1,0 2,1-1,0-1,0 1,1 0,0-1,0 1,1-1,0 1,-1-1,0 1,1-1,-1 0,1 2,-2-2,1 1,-1 0,2 2,-1-3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641 540,'1'-5,"-1"4,0 0,1 1,-1 0,1 2,-1 0,0 0,0-1,0 1,0 1,-1-2,0 0,0 1,0-1,-1 1,1-1,-1 1,0-1,-1 0,2 1,-2 0,0-1,0 1,-2 2,3-3,-1 1,0-1,0 1,1-1,0 0,1 0,-2 0,2-1,0 1,0-1,-1 1,1-1,0 1,1-1,-1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600 569,'-1'-2,"1"2,-1 0,0 0,0 1,0 0,0 2,-3 0,3-1,-1 0,0 0,1-1,-1 1,2-2,-2 1,2 0,-1-1,1 0,0 0,2 0,-1 0,1 0,1 0,-1 0,2-1,-1 0,0 1,1-1,-1 1,0-1,1 0,-1 1,-1 0,0 0,0-1,-1 1,1-1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511 598,'-4'-2,"3"1,0 0,0 0,0 1,0 0,1 0,0 0,0 0,1 0,0-1,1 1,1-1,-1 1,6 0,-4 0,-1 1,-1 0,1-1,-1 1,0 1,0-2,-1 2,-1-1,1 0,-1 0,0 2,-1-1,-1-1,-1 0,1 0,-1 1,1-1,-3 1,2-1,1-1,0 1,1-1,-1 1,2-1,0 1,0-1,1 0,1 0,-1 0,2-1,0 0,-1 0,1 1,-1-1,1 0,0 1,1 0,-2-1,1 1,2-1,-3 1,0 0,0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551 604,'-1'-1,"0"0,1 0,-1 1,1-1,0 0,0 0,1 1,0 1,1 0,-1 0,1 0,0 0,-1 1,1-1,0 0,1 3,-1-3,0 0,0 0,-1 0,1 0,0 0,-1 0,0-1,0 1,-1 0,1-1,0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574 608,'-2'0,"2"0,-1-1,0 0,0 1,0 0,-1 0,1 1,0 0,-1 2,0-1,1 0,0-1,0 0,-1 1,0-1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587 608,'2'-2,"1"2,-1-2,0 1,0 1,-1-1,1 1,0 0,-1 1,1-1,-2 2,2-1,-2 1,1-1,0 1,-1 0,0-1,-2 3,1-3,-1 0,-1 1,0-1,0 1,0-2,0 1,0-1,-1 1,3-1,-1 1,1-1,2 0,2 0,1 0,0 1,11-1,-8 1,-2-1,0 0,0 1,0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448 517,'1'-1,"-1"-2,0 3,1-1,-1 0,-1 1,0 0,0 0,0 1,-2-1,1 0,-1 1,1-1,-5 1,3-1,0 1,-1 0,1-1,-2 1,1-1,-5 1,4-1,2 1,0-1,0 0,1 0,-1 0,2 0,0 0,0 0,0-1,1 1,0 0,1 0,0 0,0 0,2 0,-1 0,2-1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389 510,'-2'0,"0"-1,0 0,-1 1,-2-1,2 1,0 1,0 0,0 1,-1 0,2-2,-1 3,0-2,1 0,1 0,-1 0,2-1,-1 1,2-1,1 0,1 0,0 0,1 0,-1 0,2 0,-3 0,3 0,-3 0,2 1,-2-1,1 1,-1-1,0 0,0 0,-1 0,0 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233 483,'0'-5,"0"2,-1 2,1-3,0 4,-1 0,0 1,-1 0,1 1,-1 0,0 0,0 0,0 0,-1 3,2-4,0 0,0 0,1 0,0 0,1 0,0 0,0-1,1 0,0 1,1-1,0 1,1-1,3 0,-5 0,3 0,-3 0,1 1,0-1,0 1,-1-1,0 0,0 0,-1 0,1 0,-2 0,1 0,-1-1,0 0,0 0,0 0,-1 0,-1 0,1 0,-1-1,1 2,-1-2,0 2,0-1,1-1,-1 2,1 0,0-1,0 1,1-1,0 1,0 1,0 0,0 0,0 1,1 0,-1 0,1 1,0-1,-1 1,1 0,0 1,-1-2,0 2,2 2,-1-3,-1-1,1 0,0-1,-1 1,1-2,0 1,0 0,-1-1,1 0,0-1,-1 0,0-2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265 492,'1'-1,"-1"-2,2 2,-2-1,1 1,1 1,-2 0,2 0,-1 1,1 1,0 0,1-1,0 4,-1-3,0 1,-2-1,2 0,-2 0,2 0,-1-2,-1 1,1 0,0 0,-1-1,2 0,-1 0,-1-1,1-1,0 1,0 0,0-3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1332 238,'2'-3,"-2"1,1 1,0 0,0 1,0-1,0 0,0 1,1 0,0-1,0 1,0 0,-1-1,1 1,-2-1,1 1,-1 0,1 0,-1-1,-1 1,0-1,-1 1,-1 0,2 0,0 0,0 0,0 0,-1 2,1-2,1 3,-1-2,0 1,0 0,0 2,0-1,1 0,-1 8,0-7,1-1,0 0,0 0,-1-1,1-1,-1 0,1 0,0 0,-1 0,1-1,0-1,-1 0,1-1,-1 1,1-1,0-1,0 0,1 0,0-1,0 0,1 1,0-2,1 1,-1 0,1 0,-1 0,1-1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307 485,'-1'-1,"0"0,0 0,-1 1,-1-1,1 1,-3 3,3 0,-1-1,0 0,1 1,-3 3,2-2,2-2,0-1,0 0,1 0,2-2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307 484,'0'-3,"0"4,0 0,0 0,1 2,-1-2,1 1,0 1,0-2,0 1,0-1,0 1,0-2,1 0,0 0,0 0,-1 0,4-2,-3 1,0-1,1 1,-1 0,0 0,-1-1,1 1,0 0,-1-1,-1 1,0-1,0 1,0 0,-1 0,-1 0,1 0,0 1,-2 0,1 0,0 0,-1 2,1-1,-1 1,2 0,-3 5,4-4,0 1,0 0,0-1,2 0,0 2,0-2,0 0,1 0,-2-1,2 1,-1-1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220 536,'-3'-2,"4"3,1-1,-1 2,0-1,2 1,-1-2,0 2,1-1,-1 0,1 0,2-1,-3 0,3 0,-2 0,2 0,4 0,-5 0,2-1,-3 1,3-1,-2 0,0 1,1-2,-1 1,4-2,-3 2,-2-1,1-1,0 1,-1-1,0-1,0 0,-1-1,1 1,-1-2,0 1,-1-1,0 1,-1-1,0 0,0-1,-1 2,-1 0,0-1,-1 1,0 0,-1 0,0 2,-8-3,4 4,2 1,-10 0,5 3,3-1,-2 1,1 1,-1 1,1 0,-9 5,10-3,2-2,-3 3,4-2,-1 2,0 0,2-1,1 0,1 0,0-1,2 2,0-1,2-1,1 1,4 3,0-3,-2-2,3 0,-1-1,1-1,0 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994 530,'0'-3,"0"2,0 2,0 0,0 0,2 3,-1-2,1 2,-1-2,1 0,-2 0,2 0,-1 1,0-3,-1 1,1 0,-1 0,0 0,1 0,-1-1,0 1,0 0,0-1,0 1,0 0,0-1,0 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539,'-1'-1,"0"-2,1 1,0-1,0 2,0-2,2 2,0-2,0 2,1-2,2 1,0 1,0-1,6 0,-6 2,0 0,0 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855 481,'-1'-1,"1"0,0 1,0-1,0 0,0 1,2-2,-1 1,0 0,0 0,1 1,-1-1,0 0,0 1,1 0,-1-1,1 1,-1-1,2 1,0 0,0-1,0 1,5 0,0 0,-3 0,-1 0,1 0,0 0,-1 0,0 0,1 0,-1 0,1 1,-1 0,-1-1,2 1,-1-1,-1 1,2 0,-2-1,1 2,1-2,-1 2,-1-1,2 1,-1-1,0 1,0-1,4 2,-5-2,0 1,0-1,0 0,0 1,-1-1,1 1,-1-1,2 3,-2-2,-1-1,0 1,0 0,0 0,0 0,-1 0,1 0,-1 0,1 1,-1-1,0 0,0 0,0 0,-1 0,0 0,1 0,-2 1,1-1,0 0,-1 0,0 0,0 0,0 0,0 0,-5 4,4-5,0 1,0-1,1 0,-2 0,2 0,-1-1,0 1,0-1,0 0,-1 0,2 0,-2 0,0 0,0 0,2-1,-3 1,3-1,-5 1,4 0,1-1,-1 1,2-1,-1 1,0 0,0-1,2 1,-2-1,2 1,-1 0,0 0,0-1,1 1,0 0,0-1,0 0,0 1,1 0,-1-1,0 0,0 1,-1 0,1-1,0 2,0-1,1 0,0 1,0-1,-1 0,1 0,0 0,-1 1,0-1,1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455,'0'-1,"-1"-1,1 2,0-2,-1 2,0-2,0 2,1-2,-1 1,0 1,0 0,0-1,-1 1,0 0,1 0,-2 0,1 1,-1 0,1 1,0-1,-1 0,0 1,1 0,-2 1,2-2,-1 2,0-1,1 1,-1-1,1 1,0-1,1 1,-1 0,0 2,1-2,1 0,0 0,0 0,0 1,0-1,1 0,3 4,-2-3,1 0,0-2,1 2,-1-2,2 1,-1-1,4 2,-3-2,-1 0,1 0,-1-1,0 0,0 0,0 0,1 1,-1-2,0 1,0-1,0 1,1-1,-1 0,0 0,0 0,0-1,-1 0,1-1,-1 1,0-1,-1-1,1 0,-1 0,-1 0,1-2,-1 1,0 0,0-1,-1 1,0-6,0 5,-1 0,1 0,-2 1,0-1,-3-3,1 4,0 0,-1 0,-2 2,1-1,-2 1,-1 0,-9 0,5 2,4 0,-1 2,1 0,-1 1,4 0,-2 3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523,'0'-1,"0"0,0 1,0-1,-1 1,2 0,0 0,0 1,1-1,-2 0,1 0,0 0,-1 0,1 1,0-1,0 0,-1 1,0-1,1 0,0 0,-1 0,2 0,-1 0,1 0,1 0,-1 0,0 0,2 0,0 0,0 0,0 0,0 1,1-1,-2 1,2-1,-1 0,1 1,-1 0,1 0,-1-1,2 1,-2 0,1-1,-1 0,2 1,-2 0,1 0,-1 0,2 0,-2-1,0 1,0 0,0 0,0 0,1 0,-2-1,-2 1,1 0,-1-1,0 0,0 0,0 0,-1-1,0 0,0 1,0 0,1-1,0 1,-1-1,0 1,0-1,0 0,0 0,1 1,-1 0,0-1,-1 2,-1-1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662 553,'-1'-9,"2"7,-1 2,0 2,2 0,0-1,0 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673 552,'-1'-2,"-1"1,1 1,1 0,0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199,'2'0,"-3"-1,2 0,-1 1,0 0,1 0,-2 0,1 2,-1-2,0 2,0-1,-2 3,1-3,0 1,0-1,1 1,-3 0,3-2,0 1,0 0,0 0,1-1,0 1,-1-1,1 1,0-1,0 1,0 0,1-1,-1 0,2 1,-1 0,0-1,1 1,-1-1,1 0,-1 0,1 0,-2 0,2 0,-1 0,1 0,-1 0,1 0,-1-1,1 1,-1-1,0 0,0 1,0 0,0-1,0 0,-3 1,1 0,-1 1,-1 0,1-1,-1 1,-1 1,2-2,-4 2,4-1,0 0,2 0,-2-1,1 1,1 0,0-1,1-1,0 0,0 0,0-1,0 1,1 0,-1-1,3-1,-3 2,1 0,0 0,-2 0,2 0,-1 1,1 0,-1 0,0 0,-1 0,0 1,1 0,0 0,-1 0,0 0,0 0,0 0,0 0,0 1,0-1,0 1,1 0,-1-1,0 0,0 1,1-1,-1 0,0 0,0-1,-1 0,1 0,-3 0,2 0,-1 0,0 0,0 0,-1 0,1 0,0 0,0 0,1 0,0 0,0 0,1 0,-1 0,1-1,1 0,1 0,-1 0,1 0,-1 1,0-1,1 0,-1 1,0 0,0 0,-1 0,1 1,0 0,0 1,-1 0,0-1,0 2,0-1,0 0,0 0,-1 0,0-1,0 1,-1-1,0-1,1 1,-1-1,-1 0,1 0,0 0,-2-2,2 1,0 0,0 1,2-1,-2 0,1 1,1-1,0 1,0 1,2-1,-1 2,0-1,0 1,1 2,-1-3,0 1,0-1,0 0,1 1,-2-1,1-1,-1 1,1-1,-1 1,0-1,0-1,1 0,-1 1,0-2,1 1,-1 0,0 0,0 0,0 0,1 0,-1 1,1-1,0 0,-1 1,1 0,0 0,0 0,1-1,-1 1,1 0,0 0,0 1,0-1,0 1,0 0,2 2,-3-2,0 0,1 1,-1 0,-1-1,0 2,0-1,0 0,-1 0,-1-1,0-1,-1 1,0 0,-1-1,2 0,-2 0,2-1,-2 1,1-1,1 0,0 0,1 0,0 1,0-2,1 2,0-2,0 1,0-1,1 1,1 0,0-1,3-1,-3 2,-1 0,1 0,0 1,0-1,-1 1,1 0,-1 0,0 0,1 0,-1 0,-1 0,1 1,-1-1,-1 0,1 0,-1 0,0 0,0 0,1 0,-1 0,0 1,1 0,-1 0,0 0,0 0,0 0,0 1,0-1,0 0,0 0,1 0,-1 0,1 0,0 0,-1-1,1 0,0 1,0 0,1-1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325 546,'0'-7,"2"4,-1 1,0 1,-1 3,1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181 224,'2'0,"-3"0,2 0,3-1,-3 0,0 1,1-1,-2 1,1 0,0 0,2-1,-2 1,1-1,0 1,0 0,-1 0,3-1,-2 1,-1 0,2-1,-1 1,0 0,0 0,3-1,-3 0,1 1,-1 0,0 0,1 0,-1 0,1 0,0 0,0 0,0 0,1 0,-1 0,1 0,0 0,1 0,-2 0,3 0,8 0,-9 0,-1 0,2 0,-1 0,0-1,0 1,0 0,0 0,1 0,-2 0,2 0,0 0,-1 0,0 0,2 0,-2 0,1 0,0 0,-1-1,1 1,1 0,-2 0,1-1,1 1,-2 0,1 0,1 0,-2 0,1-1,-1 1,0 0,0 0,1 0,-2 0,2 0,-2 0,0 0,1 0,0 1,-2-1,1 0,-1 0,1 0,-1 0,0 0,-1 0,1 0,-1 0,0 0,0 0,0 0,-1 0,1 0,-1 0,0 0,0 0,-1 0,1 0,-1-1,-1 1,-1 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98,'0'-3,"0"1,0 1,-1 1,3 2,-2 0,1 0,-1 0,1 0,-1-1,0 3,0-3,0 0,0 1,0-1,0 0,0 0,0-1,0 0,2 0,-1-1,1 0,1-1,-2 1,2-1,0 1,2-1,-2 0,-1 2,0 0,0 0,0 0,-1 1,0 0,0 0,0 1,-1 3,0-3,0 1,0-1,-1 1,1 0,-2 0,2-1,-2 0,1 0,-1-1,2 0,-2 0,1 0,0 0,0-1,0 0,0 0,0 0,0 0,0-1,-1 1,1-1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662 104,'0'-3,"2"0,-1 2,1-1,-1 1,0 0,2 0,-1 0,1 0,1 1,-1 0,1-1,-1 1,1 0,-1 0,0 0,1 0,-2 0,0 1,-1-1,1 0,-1 2,0-2,-1 1,0 0,0 0,0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721 107,'2'0,"-5"-1,3 0,-1 1,0 0,1 0,-1 0,1 2,-1-2,1 2,-1 0,1 2,0-2,1 0,0 1,0-2,0 0,0 1,1-2,-1 1,1 0,-1-1,0 0,1-1,0 0,0-1,0 0,0 0,0-1,-1 0,1 0,-1 1,0-1,-1 1,0 0,0 0,-1 1,0 0,-1 0,0 1,0 0,0 0,0 2,-1-1,1 1,0 1,-1 1,1-2,2 0,0-1,0 1,0-1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739 116,'1'0,"0"-1,0 0,-1 1,0-1,0 0,0 1,1-1,0 1,-1-1,2 1,-1 0,1 0,1 0,-1-1,0 1,1 0,-1 0,1 0,1 0,0-1,-2 1,0 0,0-1,-1 1,1 0,-1 0,0-1,1 1,1-1,-3 1,2-1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97,'-1'0,"0"-1,1 0,0 0,0 0,0 0,0 3,0-1,1 1,0 1,-1 0,0-1,1 2,-1-1,0 1,0-1,0 0,1-1,-1 1,0-1,0 0,0 0,0-1,0 0,0 0,1-1,-1 1,1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663 170,'-1'-1,"1"0,-1 1,0 0,1 1,-1 0,1 0,0 1,0-1,1 6,-1-5,0 1,1-1,-1 0,0 0,0 0,0 0,1-1,-1 1,0-2,0 1,0 0,0-2,0 0,0-1,1 0,0-1,0 1,1-1,0 0,-1 1,1 0,0 0,-2 1,2-1,0 2,-1-1,0 1,0 0,-1 1,1 0,0 0,0 2,1 1,-2-1,0-2,0 2,1-1,-1 0,0 0,0-1,0 0,0 1,0-1,-1 1,1-2,-2 2,1-1,-1 0,1 0,-1-1,0 1,0 0,1 0,-1-1,0 1,1-1,0 1,-2-1,3 0,-3 0,1 0,0-1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652 187,'1'-1,"-1"0,1 0,-1 0,1 0,1-1,-1 2,0-2,4 1,-2 0,0 0,0 1,3 0,-3-1,0 1,0 0,0 0,-1 0,1 0,-1 0,0 0,0 0,0 0,-1 0,1 0,1 0,-2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705 181,'-2'1,"1"-1,0 0,0 1,0-1,0 1,0-1,1 1,-1-1,1 2,0-2,0 2,0 1,1-1,0-1,0 1,1-2,0 2,-1-2,0 0,2 1,-2-1,1 0,0-1,0 1,0-2,-1 1,1 0,-1-2,1 0,-2 1,0 0,0 1,0 0,-1 0,-1 0,0 1,0 0,-1 0,0 1,0 0,1 0,-2 1,1 0,1 1,0-1,1 2,0-2,1 1,2-1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1205 265,'-2'-1,"1"0,0 0,2 2,1-1,0 1,0 0,0-1,0 0,1 0,-1 1,3 0,-2 0,1-1,-1 1,2 0,0-1,0 1,1 0,-1-1,1 2,1-1,0 0,0 0,2-1,-3 1,2 0,-2-1,0 1,0-1,0 0,-1 0,2 1,-3-1,-1 1,0-1,-2 0,1 0,0 0,-2 0,1 0,-2 0,1 0,-2 0,1 0,-1 0,0 1,0 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741 190,'-2'-1,"2"0,-1 0,0 1,1 0,1 0,0 0,0 0,1 0,-1 0,1 0,0 0,0 0,-1 0,3 0,-2 0,-2 0,3 0,-3-1,2 1,-1 0,1-1,-1 1,0 0,4 0,-1 0,-1 0,0 0,-1 0,1 0,-1-1,1 1,-1 0,-1 0,0 0,-1 0,-1 0,0 1,0-1,0 0,0 0,0 0,0 1,1-1,-1 1,0-1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607 128,'0'-1,"0"0,0 1,0 0,0 1,0 0,0 0,1 1,-1 2,0-1,1-1,0 1,0-2,-1 2,0-1,2 1,-2-1,1 0,0 0,0 0,-1-1,1 1,-1-1,1 1,-1-1,0 0,1 0,-1 0,0 0,0 0,0 0,0-1,-1 0,0 0,0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604 168,'-1'0,"-1"0,2-1,-2 1,2 0,-1 0,0 0,1 1,1 0,0 0,-1 0,2 1,-1-2,0 2,2 0,-2-1,0-1,1 2,-1-2,0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621 173,'0'-1,"0"0,-1 2,1 2,0 0,0 0,0-2,0 2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611 207,'2'0,"-5"0,1 1,2 0,-3 2,2-3,0 2,0-2,0 2,-1 0,0-1,1 1,-1-1,0 1,0 0,0 0,-1 1,0-1,-1 1,1 0,-1 1,-3 4,4-5,-1 1,1-2,-1 3,2-2,-1 0,0 0,0 0,2-1,-2 0,1 0,0 0,-1 0,1 0,0-1,0 1,1 0,-2-1,2 1,-1 0,1-2,0 2,0-1,0 0,1 0,0-1,-1 0,1 1,1-1,-1-1,1-1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524 286,'0'-1,"0"0,1 0,-1 0,0 1,0-1,-1 1,0 1,1 0,-1 1,0 0,-1 0,1 1,-1-1,0 1,1-1,-1 1,0-1,1 1,-1-1,1-1,0 0,1 0,-1 0,1 0,1-2,-1 0,2 0,-1 0,1 0,0 0,1 0,-1-1,0 1,1 0,0 0,-1 1,1-2,-1 2,0-1,0 1,1 0,-3 0,0 0,-1 0,-1-1,2 1,-1 0,0-1,1 1,-1 0,0 0,1 0,0 0,1 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115 436,'0'-1,"0"0,0 0,0 0,1 1,-1-1,1 1,-1 0,1 0,1 0,-1 0,1 0,0 0,0 0,3-1,-2 0,5-1,-6 1,2 1,-2-1,0 1,1-1,-2 1,1-1,0 1,-1 0,1 1,-2 0,1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125 455,'0'-1,"0"-1,1 1,0 0,1 0,-1 0,1 1,1-2,0 2,0-1,0 1,1-1,0 1,1-1,-2 1,0 0,0 0,0 0,1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197 413,'0'-2,"0"-2,1 2,0 0,0 0,0 1,0 1,0 0,1 0,0 0,1 1,0-1,-1 2,1-1,-1 0,1 0,-1 1,0-1,-1 1,1-2,-2 2,0-2,1 1,-1 0,-1 0,1-1,-2 1,0 0,0-1,0 1,-1 0,1-1,-2 1,1-1,1 0,0 0,1 0,-1 0,0 0,0 0,1-1,-1-1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191 409,'2'0,"-3"-1,1 2,1-1,-1 2,1 0,-1-1,1 3,-1-1,0 2,0 0,0 1,0-1,-1 1,0 0,1 0,-1-1,0 6,0-5,1-3,-1 1,1-2,0 2,0-3,0 2,0-3,0 2,0-4,1 0,-1 0,1-2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890 255,'0'-1,"0"1,1 0,0 0,0 0,0 1,1-1,-1 0,0 0,0 0,0 0,0 1,0-1,0 1,0 0,0-1,1 1,-1 0,1-1,0 2,0-1,5 1,-4-1,1 1,-1-2,2 1,-1 0,1-1,0 1,-1-1,2 1,-2-1,2 0,-1 0,0 0,0 0,0 0,-1 0,2 0,-2 0,2 0,-2 0,2 0,-2 0,0 0,1 0,-2 0,1 0,-1 0,-1 0,1 1,-1-1,0 0,-1 0,0 0,0 0,-1 0,1 0,-1-1,0 1,0-1,-1 1,1 0,-1 0,0 0,1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198 451,'0'-1,"-1"-1,1-1,0 2,0-1,1 0,-1 1,0-1,2 1,-1 1,1-1,0 1,1 0,-1 0,1 0,-1 0,0 1,1 0,-1 0,0 0,-1 0,0 0,0 0,-1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227 446,'-1'1,"-3"1,-1 0,3-2,0 1,1-1,-1 0,1 0,0 0,1 0,0-1,0 1,1-1,0 1,2 0,-1 0,0 0,1-1,-2 1,2 0,-1 1,-1-1,1 0,-1 2,1-1,-2 0,0 0,0-1,0 2,-2-2,1 1,-1 1,1-2,-1 1,0 0,1-1,0 1,0 0,0-1,0 0,1 1,0-1,0 0,1 0,1 0,-1-1,1 0,0 0,0 0,0 0,1 0,-1 1,0-1,-1 1,0 0,0 0,0 1,0 0,0 0,-1 0,0 1,-1-1,0 1,-1 0,0 0,-1 1,0-1,-2 1,1 0,-2 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129 504,'-1'-2,"1"0,0 0,0 0,0 0,0 1,0-1,0 2,0-2,0 2,-1 0,1 1,-1 0,0 0,-1 1,1 1,-2 0,1 0,0 0,0 1,-1-1,2 0,0 1,-1-1,2-1,0 1,0-1,0 0,0 1,1-2,1 1,-1 0,2 0,-1-1,2 0,-1 0,0-1,0 0,1 0,-1-1,4-2,-4 1,-1 0,1-1,-1 2,0-2,-1 1,1-1,-2 1,0 0,0 0,0 1,0 0,0 0,-3 0,2 1,0 0,-1 0,0 0,1 1,-2 0,2 0,0-1,1 1,0 0,-1 0,1 0,0 0,1-1,0 2,0-1,2 0,-2 0,1-1,0 1,1 0,-1-1,1 0,-2 0,2 0,-2-1,0 0,1 1,-1-2,-1 1,0 0,0 0,0 0,0 0,0-1,-1 1,-1 1,2-1,-2 0,1 1,0-1,0 1,0 0,0 0,1 0,0 0,1 0,0 0,0 0,1 0,0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181 518,'-1'-1,"0"1,1-1,0 2,0 0,0 0,0 1,1-2,0 2,-1-1,1 0,0 1,-1-1,2 0,-1 0,0 0,0 0,1 0,-1-1,1 0,-1 0,1 0,-1 0,0-1,1 0,-1 0,1-1,-1 0,0 0,0 1,1-2,-2 1,1 0,-1-1,0 2,0 0,0-1,-1 1,1 1,-1 0,-1-1,2 1,-1 1,0-1,1 1,-1 0,0 0,1 0,0 0,0 0,0 0,2 0,-1-1,0 0,1 0,2 0,-1 0,-2 0,2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330 428,'0'-1,"1"1,-1-1,0 1,1 0,0 1,0 0,-1-1,1 0,0 1,-1-1,1 1,0-1,0 0,-1 1,2-1,-2 0,3 0,-2 0,1 0,0-1,1 1,0-1,5 0,-5 1,1 0,0-1,0 0,1 1,-2 0,1-1,-1 1,4-1,-3 0,-2 1,1 0,-1 0,1 0,-2 0,0 1,0 0,0-1,-1 1,1-1,-2 0,0 0,0 0,1 0,-1 0,0 0,1 0,-1 0,1 0,0-1,1 1,-1-1,0 1,0-1,1 1,-1-1,-1 1,1 0,-1 1,0-1,1 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339 524,'0'-2,"0"1,1 1,0 0,-1 1,0-1,1 0,0 0,0 0,1 0,-1 0,0 0,1 0,0-1,-1 1,2 0,-1 0,0 0,0 0,1 0,-1 0,1 0,-1 0,1 0,-1 0,1 0,-1 0,0 1,0-1,0 0,0 0,0 0,-1 1,1-1,-1 0,0 0,0 0,1 0,-2 0,1 0,0 0,-1 0,0 0,-1 0,0 0,1 0,0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415 353,'-1'0,"1"0,0 0,0 0,0 0,1-1,1 0,0 1,-1-1,0 1,2 0,-1 0,0-1,0 0,0 1,1 0,0-1,0 0,-1 1,1-1,1 1,-1 0,6 0,-6 0,1 0,-1 0,1 0,0 0,-1 0,1 1,1-1,-2 1,1-1,0 1,0-1,0 0,0 0,0 1,0-1,0 1,0-1,4 1,-4 0,-1 0,1-1,1 1,-2 0,1-1,0 1,-1 0,1 0,-1 0,1 0,-1-1,1 2,-2-2,2 2,-1-1,0 1,-1-2,1 2,0-1,0 1,-1-1,0 1,1 0,-1-1,-1 0,2 2,-1-2,-1 0,1 2,0-2,-1 0,1 2,-2-3,2 2,-2 0,2 0,-2-1,1 1,0 1,0 2,-1-3,0 1,0-1,1 3,-1-3,0 0,0 1,0-1,0 1,0-1,0 0,0-1,-1 2,1-1,0 0,0 1,0-1,0-1,-1 2,1-2,-1 1,0 3,0-3,0 1,1-1,-2 0,2 0,-2 0,1 0,0 0,0 0,-1 1,1-2,-1 1,1 0,-1 0,1-1,-1 1,1 0,-1-1,-1 3,1-3,0 1,1 0,-2 0,2-1,-1 1,0 0,0 0,-1 0,-8 6,8-6,1-1,-1 1,-3 1,3-2,0 0,1 0,-1 1,0-2,-1 2,2-2,-2 2,1-2,0 2,0-1,-1 0,1 0,-1 0,1 1,-1-1,1 0,-1 0,0 0,0 0,1 1,-1-2,1 1,0 0,0 0,-1 0,2 0,-2-1,1 1,0 0,1-1,-1 0,1 1,-1 0,1 0,-1-1,1 0,-1 1,1-1,-1 1,1-1,0 0,1 0,-1 0,0 0,1 0,0 1,0-1,0 0,0 0,1 0,-1 0,1-1,-1 1,1 0,0 0,-1 0,1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454 560,'2'-3,"-1"2,0 0,-1 0,0 0,0 2,-1 0,0 0,0 1,-1-1,-1 1,2-1,-2 1,-3 1,3-1,-3 0,2-1,1 0,0 0,1-1,-1 0,1 0,1 0,0 0,-1 0,1 0,1 0,1 0,1 0,1 0,-1 0,2 0,-1 0,2-1,-3 1,3 0,-2 0,1 0,-1 0,0 0,0-1,0 1,-1 0,0 0,-1 0,1 0,-1 0,0 0,0 1,-1-1,1 0,-1 1,0-1,-1 0,1 1,-2-1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324 661,'-1'-2,"1"0,1 3,0 0,1-1,-1 0,0 0,0 0,0 0,3 0,-2 0,0 0,1 0,-1 0,0 0,0 0,1 0,-1 0,1 0,-1 0,0 0,0 0,0 0,0 0,0 0,-1 1,0-1,0 0,0 0,0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356 649,'-1'0,"-1"0,2-1,-1 0,0 1,1 0,0 2,0-1,1 1,-1 0,1 3,-1-2,0 1,0 0,0 4,0 0,1-4,0-1,-1 0,1 0,0 1,0-2,-1 0,1 0,0-1,-1 1,1-1,-1 0,0 0,1-1,-1 1,1-1,-1-1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978 275,'-1'0,"1"-1,-1 0,0 0,1 1,-1 0,-1 0,0 0,2 0,-2 0,-1 0,1 0,0 0,1 0,-1 1,0-1,1 0,-1 1,0 0,1-1,-1 1,0 0,-1 0,2 1,-2 0,1-1,1 1,-1 0,-1 0,2-1,0 1,-1 0,1 0,0 0,0 0,1 0,0 0,-1 1,2 2,-1-2,1 0,1 0,0-1,2 1,-1 0,2-1,0 0,5 1,2-1,-6-1,0-1,1 0,-2 0,1-1,0 0,1-1,-2 0,3 0,-4-1,2 0,-1 0,1 0,-2-1,1-2,-2 3,0-3,-1 1,0-1,-1 2,-1-2,-2 2,-1-1,-1 0,-8 0,3 4,1 1,-4 1,1 2,-1 1,1 0,-4 4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360 681,'-2'0,"-1"-2,1 1,0 1,1 0,-1 0,0 1,1 1,0-1,0 0,-1 2,1-2,0 1,-1 2,1-3,1 1,0-1,0 0,0 0,0 0,1-1,1 1,3-1,0 0,-1-1,-1 0,1 0,-1-1,0-1,0 1,-1-1,0 1,0-1,0 0,-1 0,0 0,-1 0,1 1,-1 0,0 1,-1-1,0 2,1-1,-2 1,1 0,0 0,0 1,0-1,0 2,0 1,1-2,-1 1,1 0,0 0,0 1,1-1,-1 0,1 0,0 0,0 0,0 0,0 0,0 1,1-2,-2 1,2-1,-2 1,3 0,-2-2,0 1,-1-1,1 0,0 0,-1-2,0-1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390 669,'0'-2,"0"-1,0 1,0 1,0 0,0 0,0 1,0-1,2 1,-2 1,1 0,0 1,0 0,0 0,0 1,0 0,0 0,0 0,-1 2,1-1,-1-1,1-1,-1 0,0 0,0 0,0 0,0-1,-1 1,0-2,0 1,0-1,0 0,-1 0,-1-3,3 1,-1 0,0-2,1 2,-1-1,0-1,1 2,0 0,-1 0,1-2,0 4,0-1,0 0,1 4,-1-2,1-1,0 1,-1 0,1 0,0-1,-1 0,0 1,1-1,-1 1,-1-1,1 0,-2 1,2 0,-1-1,-1 1,2 0,-1 0,0-1,1 0,0 1,-1 0,1-1,0 1,1-1,0 0,0 0,1 0,-1 0,1-1,1 0,-1 0,-2 1,1 0,0 0,0 0,-3 1,1 0,-2 2,1-1,1-1,0 1,-1-2,1 1,0 0,0-1,1-1,5-3,-3 2,-1 1,2-1,-2 1,2 0,-1 1,0-2,1 1,-1 1,1 0,-1-1,0 1,1 0,-1 0,0 0,0 1,-1-1,1 1,0 1,-1-2,-1 0,1 2,-1-2,0 1,-1-1,1 0,-1 1,0-1,1 0,-1 0,0 0,0 0,1-1,-1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427 658,'-1'-2,"0"0,0 2,1 1,0 0,1 0,0-1,0 1,0 0,0-1,0 0,0 0,1 1,-1-1,0 0,0 0,-1 1,1 0,-1-1,0 2,-1-2,1 1,-2 0,1 0,0-1,0 1,0 0,0 0,-1 0,1 0,-1 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408 668,'-1'-4,"1"4,2 0,-2 1,3 0,-2 0,1-1,-1 1,2 0,-1-1,0 0,0 1,0 0,4 2,-4-2,-1 0,1 1,-1-1,1 1,-2 0,1 0,-1-1,0 0,-1 0,1 1,-2-1,1-1,-1 2,0-2,0 1,1 0,-1-1,0 1,1-1,-3 0,3-1,1 0,0 0,0-1,0-1,0 1,1-1,0 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430 669,'2'-3,"-1"1,2 0,-2 0,0 1,0-1,0 1,0 0,-1 0,0 2,0 1,0-1,-3 3,1 0,-1-1,1 0,-1 1,0-1,1 0,-1 0,1-1,0 0,0 0,0 0,1-2,-1 2,2-1,0-1,0 1,1-1,1-1,1-2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447 670,'1'-1,"0"-1,-1 2,1-1,-1 0,0 0,0 2,0 0,0 0,0 1,0 0,-1 0,1 0,-1 0,1 0,0-1,0 0,-1 0,1 0,0 0,0 0,1-3,-1 1,2 0,-1-1,1-1,0 2,-2 0,2 0,-1 0,0 1,0 0,0 0,0 0,0 1,-1 0,0-1,0 2,0-1,0 1,0-1,0 0,-1 1,-1-1,1 1,0-2,-1 1,1 0,0-1,0 0,0 0,0 0,0 0,2 0,0 0,0-1,1 0,-1 1,1 0,0 0,-1 0,1-1,0 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476 649,'0'-1,"0"-2,0 3,0-1,1 1,1 1,-1 1,0-2,0 2,-1-1,1 1,0-1,0 0,-1 1,0 1,0-2,0 0,-1 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473 671,'-1'0,"1"0,0 0,0-1,0 1,2 0,-1 0,1 0,0 0,-1 0,1 0,4 1,-5 0,1 0,-1 0,1-1,-2 1,3 1,-3-1,0 0,0 0,0 0,0 0,-2 0,1 0,-1 1,-1-1,1 0,0-1,1 0,-1 0,1 1,0-1,0 0,0 0,0 0,2 0,0 0,0 0,1 2,0-2,0 0,0 0,0 1,1-1,0 0,-1 0,1 0,0 0,-1 0,0-1,1 1,-2-1,1 0,0 0,-2 0,2 0,-2-2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509 661,'-1'-4,"0"2,1 1,0-1,0 1,0 0,1 0,0 0,1 0,-1 1,1-2,0 2,0 0,-1-1,1 1,2 0,-3 0,1 0,0 1,-1-1,1 1,-2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511 658,'-2'-1,"2"0,0 0,0 3,0-1,2 2,-1-1,1 2,-1-2,0 3,1-3,0 5,-1-2,-1-3,0 1,1 0,-1-1,0 1,0-1,1 0,-1-1,0 0,0 0,-1-1,1 1,-1-1,1 0,-1-1,0-1,0 0,1 0,-1-2,0 2,1-1,0 0,0 0,0-3,0 5,0-2,1 1,0 0,0 0,1 0,-1 1,0 0,2 0,-2-1,0 2,1 0,-1 0,0-1,0 1,0 0,0 1,-1-1,0 1,0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285,'2'0,"-4"-1,2 1,1 0,0 1,0-1,-1 1,2 0,-2 0,2 0,-1 1,0-1,0 1,1 0,-1 0,0 0,0 0,0 1,0-1,0 2,3 4,-3-4,1-2,-1 1,0 0,2 1,-3-2,3 3,-1-2,-1-1,0 0,0 0,0 0,0 0,0-1,0 0,-1 0,0 0,1 0,-1-1,0 1,-1-1,0 0,0 1,-2-1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522 675,'-1'1,"1"-1,-1 0,0 0,3 0,-2 0,2 0,1 0,-1 0,1 0,-1 0,3 0,-4 0,1 0,0 1,-1 0,0-1,-1 1,0 0,0 0,0-1,-1 2,0-2,-2 2,1-1,-1 1,1-2,-1 1,1 0,0 0,1-1,-1 0,1 0,0 0,1 0,2-2,1 0,-1 1,1 1,-1-1,0 0,0 1,-1 0,1 0,0 0,-1 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560 659,'0'-2,"0"2,0-1,0 1,1 0,0 0,-1-1,0 1,0-1,1 1,-1 0,1-1,0 0,-1 1,0 0,1-1,0 1,0 0,0-1,1 1,-1 0,1 0,1 0,-1 0,1 0,-1 0,0 0,0 1,0-1,0 0,-1 0,0 1,0-1,0 0,-1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568 656,'-1'1,"0"-1,0 2,1-1,0 1,0 0,0 1,0 0,0 1,0 1,1-2,-1 1,1-1,-1 0,0 0,1-1,-1 0,1 0,-1 0,0-1,0 0,0 0,1 1,-1-3,-2-1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568 679,'0'-4,"1"3,-1-1,1 1,-1 0,3-1,-1 1,0 1,1-1,-1 0,1 0,-1 1,1 0,-1 0,0 0,0 1,2 2,-2 0,-1-1,0 1,0-1,-1 4,0-4,0 1,-1 0,0-2,0 2,0-2,0 0,0 0,-2 1,1-2,-1 0,1 0,0 0,-1-1,2 1,-3-3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571 678,'1'-1,"1"-2,-1 3,0 0,0 0,3 0,-3 0,1 0,0 0,0 0,-1 0,1 0,-1 0,0 0,0 0,0-1,0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584 652,'-1'0,"0"-1,1 1,0 1,0 1,0 0,1 0,-1 0,1 0,0 3,0-3,0-1,-1 1,1 1,-1-2,0 0,0 1,0-2,0 1,-1 0,0-1,-1 1,0-1,0 0,-1 0,2 0,-1 0,0 0,0 0,0 0,0-1,1 1,0 0,0 0,0 0,1 0,1 0,2 0,-1 0,1 0,5 0,-4-1,0 0,0 1,1-1,-2 0,1 0,0 1,0 0,-2 0,6-2,-6 2,0-1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628 657,'-1'0,"1"-1,-1-1,0 2,0 0,0 4,-1-2,1 0,0 0,0-1,-1 1,1-1,-1 0,2 1,-2-2,2 1,-2 0,1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616 666,'1'0,"0"0,-1-1,1 2,0 0,-1 1,0 0,0 0,0 1,0 0,0-1,0 0,0 1,0-1,0 1,0-2,0 0,0 1,0-1,1-1,0-1,0-1,-1 1,2-1,-2 0,2-1,-1 0,3-6,-3 6,1 0,-1 0,0 1,1 0,0-1,-1 1,1 0,-1 1,0-1,-1 1,1 0,-1 0,1 0,0 0,-1 1,1-1,-1 0,0 0,0 1,0-1,0 1,-1-1,0 1,0 0,-1 1,0-1,0 1,1-1,-1 1,1 0,-1 0,2-1,-2 1,2 0,-1 1,0-1,1 1,0 0,1 0,0 0,0 0,0 0,1 0,0-1,0 1,0-1,0 0,0 0,0 0,-1 0,1 1,-2-2,2 1,-2 0,0 0,0 0,0 0,0 0,-2 0,2 0,-2 0,1 0,-1 1,2-2,-2 2,2-1,-1-1,1 1,0 0,0-1,0 1,1-1,-1 1,0-1,0 0,0 2,-1-1,0-1,0 2,0-2,0 2,1-2,-1 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657 650,'0'-5,"0"5,1 2,0-1,-1 0,0 1,0 0,0 0,-1 0,1 0,-1-1,1 1,0-1,0 0,0 0,0 1,0-2,1 1,0 0,0-1,0 0,0 1,1-1,-2 1,2-1,-1 0,1 2,-1-1,1 1,-2-1,1 3,-1-2,0 0,0 0,0 0,-1 0,0 0,-2 1,2-1,-1-2,0 1,1 0,-1-1,1 0,-1 0,2 0,-2-2,2 0,0 1,0-1,2-2,-1 3,0-1,0 2,1-2,0 2,-1 0,1 0,0 1,1 2,-1-2,-1 1,0 0,1 1,-1-2,1 1,0 0,-1 0,1-1,0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694 628,'2'-3,"-1"3,0 0,-1 0,2 2,-1-1,1 2,-1 0,2 5,-1 0,-1-2,0-2,-1 1,1-1,-1 1,0-2,0 1,0-2,0 3,0-4,0 1,-1-1,1 0,0 0,0-2,-1 1,1-3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357,'-2'-4,"4"0,-2 5,2 1,-1 0,1 2,0-2,1 3,0-2,0 1,0-1,0 1,4 4,-6-6,0-1,2 1,-3-2,1 0,0 0,-1 0,0-2,0 0,1 1,0-2,0 1,-1-1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702 636,'1'-3,"1"-1,0 2,0 0,-1 1,2 0,-1 1,1 0,-1 0,0 1,1 1,-1 0,1 1,0 3,-1-3,-2 0,0 1,0 0,0-1,-2 0,0 0,0 0,-1 0,0-2,0 1,0 0,0-2,0 1,0-1,1 1,1-1,-1 0,0-2,1 2,1-2,0 1,0 0,1 0,0 0,1 0,0 0,0 0,0 1,1 0,-1 0,1 0,-1 1,3 3,-3-3,0 0,-1 1,1 0,0 0,-1-1,1 1,-2-1,1 0,0 0,0 0,0 0,-1-1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732 687,'0'-1,"0"1,1 0,3 1,-3 0,0-1,1 0,0 0,-1 0,1 0,-1 0,1 0,-1 0,1 0,-1-1,0 0,0 0,0 0,-1 0,0-1,0 1,0 0,0 0,0-1,-2 1,1 0,-1 1,0 0,0 0,-1 0,2 0,-1 1,0 0,-2 4,4-4,0 1,0 0,0 0,2 1,-1-1,1-1,2 1,-1 0,0-2,0 1,0 0,0-1,1 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732 680,'0'-1,"0"1,0 0,0 2,0-1,0 0,0 0,0 0,0 0,0 0,0 0,0 0,0 1,0-1,1 0,0 1,0-1,0 0,0 0,1 1,-1-2,1 0,-1 0,0 0,1 0,-1 0,1 0,1 0,-2 0,1 0,-1-1,2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761 680,'0'-1,"0"0,0 0,0 1,1-1,0 1,0 0,-1 0,0 0,0 2,1-1,-1 0,0 0,0 1,0 0,0-1,0 1,0-1,0 1,0-1,0 0,0-1,0 1,1-1,-1 0,0-1,2 1,-1-1,-1 0,2 1,-2-1,1-1,0 2,-1 0,0-1,1 1,0-1,-1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761 636,'0'-1,"0"-1,0 4,0 2,0-1,0-1,1 1,-1 2,0 2,0-3,0 0,0 0,1-1,-1 1,0-1,0-1,1 1,-1-1,0 1,0-1,0 0,0 1,1-2,-1 0,1 0,-1 0,1 0,0-1,0 1,-1 0,0-1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778 682,'0'-3,"0"1,0 1,0 0,1 1,0 0,0 1,-1 0,2 1,-2-1,1 1,0-1,0 2,-1-1,1 1,0-1,-1-1,2 0,-2 0,1-1,0 1,0 0,0-1,0 0,-1 0,1-1,0 0,0-2,0 2,0-2,-1 1,3-3,-3 3,0 1,0 0,0-1,0 2,0 0,-1 0,0 0,0 1,1 1,-1-1,0 1,1-1,0 1,0-1,0 1,0 0,1 1,0-2,1 1,0-2,0 1,0 0,0-1,1 1,-1 0,-2-1,1 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578 711,'2'-1,"0"1,1 0,-1 0,2 0,-1 1,2 0,-1-1,1 1,0-1,0 0,0 0,2 0,-2 0,1 0,0 0,1 0,0 0,1 0,-2 0,3 0,-1 0,2 0,-2 0,2 0,-2 0,51 2,-50-2,-1 0,-1 1,-1 0,-1 0,3 0,-5-1,-1 1,0-1,-1 0,0 1,0-1,-2 0,-1 0,0 0,1 0,-1 0,0 0,1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591 722,'2'0,"-4"-1,1 2,0-1,-1 2,-1-1,1-1,0 2,-1-2,0 1,0 0,-1 0,-7 0,7-1,-2 1,2-1,-2 0,1 0,-8 1,5 0,1-1,-1 1,1-1,-2 0,0 0,-1 0,1 0,-1 0,2 0,-4 0,4 0,-3-1,2 0,-1 0,2-1,-3 0,3 1,-9-4,9 3,1 0,-1-1,1-1,0 1,2 0,-2-1,3 1,-2-2,1 1,1 0,-1-1,2 0,0 1,0-3,2 3,0-2,0 1,4-5,1 3,-1 4,4-3,0 2,10-4,-5 5,-4 1,5-1,-1 0,2 1,-3 0,4 1,-3 0,4 1,-3 0,2 0,-2 2,3 0,-4 0,3 1,-3 0,3 2,-5-2,5 2,-6-1,12 5,-12-4,-3 0,3 0,-4-1,0 2,0-1,-2-1,-1-1,0 2,0-1,-4 9,-2-11,1 1,-2-1,0 1,-2-1,0 0,-3 2,3-2,-3 1,1-1,-1 1,2-1,0 0,2 0,1-2,2 1,1 0,0-1,2 0,1-2,2 2,1-3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571 625,'3'-7,"-1"3,1 0,-1 2,1-1,0 1,1-2,1 1,-2 2,0-1,0 1,0 0,0-1,0 1,3-2,-1 2,-2 1,3-2,-2 1,2 1,-1 0,3 0,-3 0,2 0,0 0,1 0,-3 1,3 1,-3-1,1 1,0 0,-2 0,0 0,0 2,-1-2,0 1,-1-1,-1 1,1-1,-2 0,1 0,-1 0,0 1,-1-2,0 0,-1 2,0-3,0 2,-1-1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720 593,'1'-1,"0"-2,2 2,-2-1,0 2,0 0,0 0,0 0,-1 0,1 3,0-1,-1-1,0 1,0 0,0 0,0 1,-1-1,1 0,-1 1,0-1,1-1,-1 0,0 0,1-1,0 1,0-2,0 1,0-1,0 0,0 1,-1-1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834 250,'0'1,"-1"0,0 0,0-1,0 1,0 0,1-1,1 0,1 0,-2 0,2-1,0 0,-1-1,0 0,0 1,-1-1,0 0,1 1,-2-3,1 2,-1 1,0-1,0 1,-1 1,2-1,-2 1,2 0,-2 0,1 1,0 2,0-2,1 0,0 2,0-1,0 1,1-2,2 3,-1-4,-1 1,2 0,-1-1,0 0,1 0,1-3,-2 1,0 1,0-1,0 0,0 0,-1-1,1 1,-1 0,0-1,0 2,0-2,0 2,-1-1,0 0,0 1,0 0,0 0,0 1,-2-1,1 1,0 0,0 0,1 1,-1-1,0 1,0 0,1 1,0 1,0 0,0-1,0 0,0 0,1-1,1 1,-2 0,2 0,1 0,-2-1,0 0,0-1,0 1,-1-1,1 0,0 0,0 0,-1-1,0 1,0-1,-1-1,0 1,0 0,0 0,0-1,-1 1,1 0,-1 1,-2-1,3 0,-1 1,0-1,0 1,1 0,0-1,0 1,1-1,0 1,0-1,2 0,1 0,0 0,1 0,-1 1,2-2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1284 350,'0'-1,"0"0,0 0,0 0,-1 1,1 2,-2 11,2-7,-1 1,0 0,0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681 727,'4'-2,"-1"1,0 0,1 1,-1 0,2 1,-2 0,2 0,0 0,1 0,0 0,0 0,-1-1,8 0,-6-2,-1 1,0 0,-1 0,0-2,0 1,-1 0,0 0,0-1,4-5,-6 5,2-2,-1 0,-1-1,0 1,0-3,-1 2,-1-2,0 0,0 1,-1 0,-3 0,1 2,-2-1,-1 0,-1 3,0 0,-2 0,1 2,-3-1,2 2,-2 0,2 1,-3 0,-7 3,11-2,-6 2,9-1,0 0,0 0,2 0,0 0,1 1,0-1,2 2,0 0,0 0,1 0,1 1,1 0,1 0,1 0,0 0,0 0,7 4,-6-6,1 1,-1-2,1 0,-2-1,0 0,0-1,1 0,-2-1,1 0,-1 0,-1 0,0-1,0 0,0 0,-1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684 723,'0'-1,"-1"-1,1 2,0-1,-1 0,1 1,0-1,-1 1,1-1,0 0,1 1,1 0,-2 0,2 1,0-1,1 1,-1-1,2 0,0 0,0 0,1 0,0 0,0 0,2-1,-2 1,7-1,-7 1,0 0,2-1,-3 1,2 0,-1 0,0 0,-1 0,1 0,-2 0,-1 1,1-1,-1 0,0 0,-1 0,0 0,0 1,-2-1,0-1,1 1,-1 0,0-1,0 1,-1 0,1 0,-1 0,1 0,0 0,-2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56,'0'-2,"-1"1,0 0,1 0,0 1,-1-1,0 0,1 1,-2-1,1 1,1 0,-1-1,0 1,0 0,0-1,-1 1,1 0,-2 0,0-1,1 1,-1-1,1 1,0 0,-1 0,0-1,1 1,-1-1,0 1,0-1,-1 1,1 0,-2 0,1 0,1 0,-2 0,-8 3,9-2,0 0,-1 0,2 1,-2-1,2 0,0 2,0-2,0 2,0-1,-1 1,1 0,1-1,-1 1,0 1,1-1,0 1,-1 2,2-3,1 0,0-1,0 1,2 0,-1-1,0 0,2 1,-1-1,1 1,1 0,-1-1,0 1,1 0,-1-1,1 1,0-1,1 1,-2-2,2 2,-1-2,1 1,-1-1,4 2,-2-2,3 1,-5 0,1-2,-1 1,1 0,0-1,1 0,-1 0,0 0,1 0,1 0,-3-1,2 0,1 1,-3-2,2 1,0 0,-2 0,2 0,-2-1,1 1,-2 0,2-1,-1 0,0 0,0 0,-1 0,0-1,3-3,-3 3,-1 0,1-1,-1 1,-1-1,1 1,-1-1,0 1,-1-1,1 1,-1-1,0 1,-1 0,1 0,-2 1,0-1,0 2,0-1,-2 1,2-1,-1 1,-1-1,1 1,-1-1,0 0,0 1,0-1,0 0,-1 0,2 1,-2-1,1 0,-1 0,1 1,-2-1,2 2,-3-1,-4 0,5 1,-1 0,2 1,-3 0,2 0,0 0,0 0,-3 1,4-1,1 0,1 0,1 0,0 0,0-1,1 1,1 0,-1-1,1 0,0 1,0 0,0 0,1-1,-1 2,-1-1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97,'2'0,"-4"-2,2 2,1 0,-1-1,1 1,0 0,-1 0,3 1,-1-1,0 1,2 2,-3-2,0 1,-1-2,0 2,0-1,-1 0,0 0,-1 1,0 0,0-1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890 114,'2'0,"-5"1,2 0,1 0,0-1,0 2,0-2,0 2,0-1,0 0,0 0,0 1,0-1,0 1,1-2,0 0,0 1,0-1,3-1,-2 0,0-1,0 0,0 0,0-2,0 2,-1-2,2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85,'1'-2,"1"-1,-2 2,1-1,0 1,-1 0,0 2,-1 1,0-1,0 0,0 0,0 1,0-2,-1 2,1-2,1 1,-1 0,1 0,0-1,0 1,0 0,1-1,0 1,3 0,-2-1,0 0,1 0,-1 0,1 0,0 0,-1-1,0 0,1 0,-2 0,0 1,0-2,0 1,-1 1,0-1,-2 0,2 1,-2 0,-1 0,1 0,1 0,-2 1,2 0,-1-1,0 2,1-1,-1-1,2 1,0 0,-1 0,1 0,0 0,1 1,-1-1,2 0,-1 2,4 2,-3-3,0 0,0 0,0 1,-1-1,0 0,0 4,-1-4,0 1,-1-1,0 0,-2 0,2-1,-2 1,1-1,-1 0,1-1,-1 0,2 0,-1 0,0-1,1 0,0-1,1 0,0-1,2-2,0 1,1 1,2 0,-3 1,3-1,-2 1,4-2,-4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 58,'-3'-4,"2"3,0 1,-1 0,1 0,1 1,-1 0,1 0,-1 1,1 1,-1 2,1-3,0 0,0-1,0 1,1-1,0 0,0 0,0 0,1 0,0-1,-1 0,1 0,-1 0,1 0,-1 0,0-1,0 0,-1 0,-1 1,0 1,0-1,-1 1,1 0,0 0,-1 0,1 0,-1 1,2 0,-2 1,1-1,-1 3,2-2,-1 1,1-1,0 1,0-1,0-1,1 1,0-1,1 0,-2-1,1 0,3 0,-4-1,1 0,0-1,-1-1,1 0,-1 0,1-2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92,'-3'-2,"2"2,0 0,0-1,0 1,0 0,1 0,0 1,2 0,-1 0,2-1,0 0,0 0,0 0,2 0,-2 0,1-1,0 0,-1 0,0 0,1-1,-2 1,1-1,-2 1,0-1,0 1,-1-3,0 2,-1 2,0-2,-2 1,1 1,0 0,-1 0,1 1,-1 1,1-1,-1 1,1 0,0 0,1 1,-1-1,2-1,0 3,0-1,0-1,2-2,-1 1,1 0,-1-1,0 0,3 0,-2 0,-1 0,3 0,-3 0,0 0,1 1,-2-1,1 1,0 0,-1 0,0 0,0 1,0-1,0 1,0 0,0-1,-1 1,0 1,0-1,0-1,0 0,0 1,0-1,0-1,-1 1,1-1,-2 0,1 0,1-1,-1 1,-1-1,2-1,0 1,0 0,-1 0,2 0,0 0,-1 1,1-1,1 1,0 0,3 1,4 2,-6-2,2 0,-1-1,0 0,-1 0,2 0,-2 0,1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100,'2'0,"-4"-3,2 2,0 0,0 1,0-1,2 0,-2 1,2 0,0 0,0 0,0 0,1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95,'-3'-3,"2"3,0-1,0 1,0-1,0 1,0 0,0 2,1-1,0 1,-1 0,1 0,0 0,0 0,1 0,0 0,0-1,0 0,1-1,-1 1,0-1,2 0,-2 0,0-1,1 0,-1 0,1-1,0 0,-2 1,2-2,-1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494,'-1'-3,"1"2,0 2,0 0,0 3,0-1,0 0,1 1,-1-1,0 1,1-1,0 2,-1-2,0 1,1-2,0 1,0 0,-1-1,0 0,1 0,-1-1,1 1,-1-2,0 1,0 0,0-2,0 0,-1-1,1 0,-1 0,1-1,0 0,0 0,0 0,-1-1,0 1,0-5,0 6,1 0,-1 0,1 0,0 1,0-1,1 1,0 0,2 0,3-1,-2 0,0 2,1 0,0 0,-1 0,0 1,-1 0,3 4,-4-3,1 2,-2-1,0 0,-1 0,0 1,-1-1,-1 0,0-1,-2 1,1-1,-1 0,-1-2,1 1,-1 0,1-1,-1 0,1 0,1-1,-1 0,1 1,1-1,1 0,-1 1,2-1,-1 0,1 0,0 1,1-1,2 0,0 1,1-1,-1 0,1 0,0 1,2 0,-2 0,5 0,-1 0,-4 1,-1 0,0 0,0-1,-1 2,0-2,-1 1,1 0,-2 0,0-1,0 1,0 0,0-1,0 1,-1 0,-1 0,0 0,0 0,1 0,-1 0,0 1,-1-1,1 0,0 0,-1-1,1 1,-2-1,1 1,0-1,1 0,-1 0,1-1,-1 0,2 1,0-1,0 0,0-1,1 1,0-1,2 1,0 0,1-1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70,'1'-1,"-1"0,0 0,0 0,0 1,0 0,0 1,0 0,1-1,0 1,0 0,1-1,1 0,-1 0,-2-1,2 1,-1-1,1 1,-2-1,1 1,-2 0,0 0,0 0,-1 1,0-1,0 1,0 0,0 0,-1 0,1 0,0-1,1 1,0-1,0 1,0-1,1 0,1 0,-1 0,1 0,1 0,-1 0,1 0,-1 0,1 0,-1 0,0 2,0-1,-1 0,1 0,-1 2,0-1,1 2,-1-2,0 0,-1 0,1-1,-1 0,1 0,0 0,0 0,0-2,0-1,0 1,0-1,3-4,-1 2,-1 1,1 2,-1-1,0 0,1 1,-2 0,3 0,-3 1,2 0,-1 0,1 2,-2-1,2 1,-1-1,0 1,0 0,0 0,-1-1,1 1,-1 0,0-1,0 0,0-1,0 1,-1-1,0 0,-2 0,2 0,0-1,-1 1,1-1,-1 0,1 0,-1 0,1 0,0 0,0 0,1 1,-1-1,1 0,0 1,0-1,0 0,0 0,2 1,0 0,-1 0,1 0,-1 0,0 0,2 0,-2 0,0 1,1 0,-1 0,-1 0,1 2,-1-2,-1 1,0 0,-1 0,0 1,0-2,-1 2,1-2,0 2,1-2,-1 1,1-1,-1-1,2 2,0-1,0-1,1-1,1 0,-1 0,1 0,-1 0,1-1,0 1,0-2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69,'0'-1,"0"1,0 0,-1 0,0 0,-1 5,2-4,-1 1,1 0,0 0,0-1,0 1,0 0,0 0,0 0,0 4,0-4,1 2,0-1,1 5,-1-5,0 1,0-1,1-1,-1 0,1 0,-2-1,1 1,0-2,0 0,-1 0,0-1,0-1,-1 0,0-1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97,'1'0,"1"-2,-1 2,0 0,-1 0,2 0,-1-1,-1 1,1 0,0 0,-1 0,0 0,-1 0,0 0,1 0,-1 0,0 0,1 1,-1-1,1 0,-1 0,1-1,1 0,-1 0,0 1,0 0,1 0,0-1,0 1,0 0,0 0,0 0,1 0,0 0,-1 1,3 0,-2 0,1 0,-1 1,0-1,-1 0,1 1,-1-1,1 1,-2-1,0 0,0 0,0 1,0-1,-2 1,0-2,0 1,-1 0,-3 0,2 0,1-1,0 0,0 0,1 0,0-2,1 2,-1-2,2 1,0-1,0 0,1 0,1-1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81,'1'0,"0"0,-1 1,0 0,0 0,-1 0,1 1,-1-1,0 2,0-1,-1 0,1 0,0 0,-1-1,1 1,-1-2,1 1,0-1,1-1,2 1,-1-1,1 0,0 1,-1-1,2-1,0 2,0-1,-2 1,0 0,1 0,-1-1,1 1,-2 0,1 0,1 0,-2 0,1 0,0 1,0-1,0 0,-1 0,2 0,-1 0,0-1,0 1,1 0,-1 0,-1 0,3 0,-3 0,0 1,0 0,0 0,0 1,0-1,0 0,-1 1,1 0,0-1,0 0,-1-1,1 1,0-1,1 0,-1 0,3 0,-2-1,0 0,1 1,-1-2,1 2,0-1,-1 1,1-1,-1 1,0-1,1 1,0 0,-1 0,1 0,-1 0,1 0,0 0,-1 0,1 0,-1 0,0 0,-1 0,1 1,0-1,-1 1,0 0,0-1,-2 1,0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891 151,'-6'0,"0"-2,2 2,0 0,2 0,1 0,0 0,2 1,2-1,2 0,0 0,2 0,0-1,2 0,-1 0,0 0,0 0,3-1,-3 2,3-2,-1 2,0-2,0 2,2-2,-3 2,15-1,-12 0,-1 0,4 1,-4-1,3 0,-2 0,0 1,-2 0,2 0,-4 0,1 0,-3 0,0 0,-3 0,2 0,-3 0,0 0,-1 0,0 0,-2 0,0 0,-1 0,0 1,0-1,-1 1,1-1,-1 1,1-1,-3 2,1-2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879 197,'-1'0,"1"-1,-2 0,1 1,-2-1,1 1,0-1,0 1,-1 0,0 2,1-2,0 2,0-1,1 0,-1 2,1-2,0 1,1 0,-1 0,1-1,0 1,1 0,-1 0,2-1,-1 0,1 0,0-1,1 0,0 0,3 0,-4 0,1-1,0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892 175,'-1'-2,"0"1,1 1,-1 0,1 1,0-1,0 2,0 1,0-1,0 2,1-1,-1 1,1 0,-1-2,1 3,-1-3,0 1,0-1,0 1,0-2,0 0,0-1,0 1,0 0,1-1,-1-1,4-2,-3 0,1 1,0-1,-1 1,1 0,-1 0,0 1,0 0,0 0,-1 1,1 0,0 0,-1 2,0-1,-1 2,0-1,1 0,-1 1,0-1,1 0,0 0,0-1,0 1,0-2,0 1,1-1,0 0,0 0,1 0,-1-1,1 0,0-1,-1 1,0 0,1-1,-1 1,0-1,0 1,-1-1,0 2,0-1,-3 0,-1 2,1 0,1-1,-1 1,1 0,0 0,0-1,1 0,-1 0,2 0,-1 0,4 0,-3-1,3 0,-2 0,3 0,-2 0,0 1,0-1,-1 0,1 1,0-1,-1 1,0 0,0 0,0 0,0 0,0 0,-1 1,1 0,-1 0,0-1,0 1,0 0,0-1,-1 0,1 1,-1-1,1 1,0-2,0 1,2-1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946 200,'0'-1,"0"1,0-1,0 1,0-1,-1 1,0 0,0-1,1 1,-1 0,0 0,0 0,-1 0,0 0,1 1,0-1,0 1,-1-1,2 1,-2 0,1 1,0-1,0 2,0-2,1 0,0 0,0 0,0 0,0 0,1-1,-1 0,1 0,0 0,1 0,-1 0,1 0,1-3,-1 3,0-2,-1 1,1-1,-1 2,0-2,0 2,-1-2,1 2,-1-1,1 1,-2 0,0 0,1 1,-1 0,1 0,0-1,0 1,0 0,1-1,-1 1,1 0,0 0,0-1,1 1,-2 0,2-1,-2 1,2 0,-2-1,1 0,0 0,0 0,-1-1,0 0,0 0,1 0,-1-1,1 1,-1-1,1 1,0-1,-1 1,1 1,-1-1,0 1,0 0,0 1,0 0,0-1,0 1,0 0,0 0,1-1,-1 2,1-2,-1 0,1 0,0 1,0-1,-1 0,1 0,0-1,0 0,0 0,-1 1,0-1,0 0,0 0,0 1,0 0,0 2,0-1,0-1,0 1,0 0,1-1,0 0,0 0,0 0,0 0,0 0,0 0,0 0,0 0,0-1,-1 0,1 1,0 0,-3 1,2 0,0-1,0 1,0 0,0 0,0-1,3 2,-1-2,-2 0,3 0,-2 0,0-1,0 0,0 1,1 0,-1-1,0 0,0 0,-1 1,0 0,1-1,-1 0,1 2,0-1,-1 0,1 0,0 0,1 0,-1 0,1 0,0 0,0 0,-1 0,1-1,1 1,-1 0,-1 0,1 0,-1 0,0-1,0 1,0 0,-1 1,-1-1,0 2,-1-1,1 1,0-2,1 2,-1-2,1 2,0-1,1-1,0 0,0 0,1 0,0 0,1 0,-1-1,0 0,3-2,-2 2,-2 0,1-1,0 1,-1-1,1 0,-1 1,0 0,-1 0,0 1,1-1,-2 1,1 0,-1 1,0-1,0 0,1 1,-1 0,0-1,1 0,0 1,0 0,1-1,0 1,1-1,0 1,1-1,0 0,0 0,1 0,-1 0,-1 0,2 0,-1-1,0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156,'0'-1,"-1"1,0 0,1 1,0 0,-1 0,1 2,0 1,0 0,-1-1,1 1,0 0,-1 0,1 0,-1 1,0-1,-1 1,1-1,-1 1,0-2,0 1,1-1,-1 0,1-1,-1 1,2-3,0 1,0-2,0 0,1-1,0-1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161,'0'-1,"1"-1,0 1,-1 0,0 1,0-1,-2 1,2 1,-5 2,3-1,-1 0,1-1,-2 1,1 0,0-1,1 0,-1 0,1-1,0 1,1 0,-1-1,2 0,-1 0,0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531,'0'-2,"-1"0,1 1,0 1,-1 0,0 0,1 0,-1 1,0-1,0 1,0-1,0 2,-1-2,0 2,0 0,0-1,0 0,0 1,0-1,0 0,1-1,0 1,1 0,-1-1,1 0,0 1,1-1,0 1,1-1,-1 0,1 0,1 0,-1-1,1 0,-1 1,0-2,0 1,-1 0,1 0,-1-1,-1 2,1-1,-1 0,-2 0,2 1,-1 0,0 1,1-1,-1 2,0-1,1 1,0-1,0 1,0 1,1-1,0-1,0 0,0 0,1-1,-1 1,1-1,-1-1,1 0,0 0,-1-1,0-1,1 1,-1 0,1-2,-2 2,1-2,0 1,0 0,-1 0,1 0,-1 2,0-1,0 1,0 0,-1 1,0 0,1 2,0-1,0 1,0 0,0 0,0 0,1 1,0-1,0 1,-1-1,2 0,-1 0,1 0,-1 0,1 0,0-2,-1 2,0-1,0-1,0 0,0 0,0 0,-1 0,-2-2,1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162,'3'0,"0"1,-1 0,1 0,-1 2,0 0,0 1,1 6,-1-4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248,'0'-1,"0"1,2 1,-1-1,0 0,0 0,0 0,1 0,-2 0,2 1,-2-1,2 1,-1-1,-1 1,1-1,0 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265,'0'-1,"0"-1,0 0,1 3,0 0,0 0,1-1,-2 1,2 0,-1 1,0-1,0 1,-1-2,0 2,0 0,0-1,0 1,0 0,-1-1,1 1,-1-2,1 2,0-1,0 0,0 0,0-1,0 1,0 0,0-1,0 0,1 0,0 0,-1 0,2 0,-1-1,-1 0,2 1,-2-2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383 369,'-1'0,"-1"-1,1 1,0 0,-1 0,1-1,-1 1,-1 0,1 0,1 0,-1 0,0 0,1 0,0 0,-6-2,6 2,-1 0,0 0,0 0,0 0,0 0,0 2,-3 1,3-2,-2 1,2 0,0 0,-1 0,2 1,-2-1,1 0,1 0,0 0,-1 0,1 0,-1 0,1 0,-1 0,0 0,0 0,-1 3,-1-2,2-1,-1 2,0-1,0 0,1 0,-1 1,1-1,-1 1,1-2,1 1,0 0,0 0,0-1,0 1,1-1,0 1,0-1,0 3,0-2,0 0,0 0,0 0,1 1,-1-1,1 1,-1-1,1 8,-1-8,1 1,0-1,0 0,0-1,0 1,1 0,-1-1,1 1,0-1,0 0,1 1,-1-1,1 0,-1 0,2 1,-2-2,2 1,-2 0,2 0,0 0,-1 0,1-1,-1 1,0-1,1 1,0-1,-1 0,2-1,-1 1,-1-1,8 1,-6-1,0 0,1 0,-1-1,0 0,1 1,-1-1,0 0,1 0,-1-1,0 1,0 0,1 0,-1 0,0-1,-1 1,1-1,0 0,0 0,0-1,0 1,-1 0,2-2,-3 2,1-1,1 1,-2-1,4-2,-5 2,4-2,-3 2,-1 1,0-1,-1 1,1-1,-1 0,-1 1,1-1,0 0,-1 1,0-2,0 1,0 0,0 0,0 0,0 0,0-1,0 1,0 0,0 0,0-1,0 2,0-1,-1-1,0 1,1 0,-2 1,1-1,-3-3,2 3,0 0,0 1,0-1,0-1,0 1,0 0,1 1,-1-2,0 2,0-1,0 0,0 1,0 0,-1 0,1 1,-5-3,4 3,-1 0,-1 0,2-1,-2 1,0 1,1-2,-1 2,0-2,2 1,-7 0,5 0,1 0,-1 0,1 1,-1-1,0 1,-4-1,4 1,1 0,-1 0,1 0,-2 0,2 1,-1-1,-4 2,5-1,0 1,0-1,1 1,-1 0,0-1,0 1,1 0,-1 0,-2 3,3-2,0-1,-4 3,4-3,1 1,-3 2,2-3,2 0,-2 1,2-1,0 0,0-1,1 0,0 0,0 0,-1 1,1-1,0 0,0-1,0 1,0 0,0 1,0-1,0 1,0-1,1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593 290,'-1'0,"1"-1,1 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598 285,'0'-2,"0"1,0 1,0-2,0 2,1-1,-1 0,0 0,0 1,1 0,0 0,-1 0,1-1,0 1,-1 0,1 0,1 0,-2 0,1 0,0 1,-1-1,-1 1,0 0,1 0,-2-1,1 1,-1 0,1 0,-1 1,0-1,1 0,0 0,0 0,0-1,0 1,1 0,0-1,0 1,0-1,0 0,1 0,1 0,-1 0,0 0,2 0,-1-1,0-1,1 2,-1-2,1 2,-1-2,1 1,0 0,0 0,-1 1,0-1,0 0,0 1,-1 0,0 0,-1-1,-2 2,2-1,-2 0,1 1,-1 0,2-1,-2 0,2 1,-2 0,1 0,1-1,2 1,-1-1,1 0,-2 0,3 0,-1 0,-1 1,0-1,0 0,-1 0,1 1,-1 0,0 0,-1 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587 324,'-1'-1,"-1"-1,2 1,0 0,0 1,1 0,1 0,1-1,1 0,4-1,-4 1,1 0,-1-1,1 1,2-1,-4 1,-1 0,0 0,-1 0,1 0,-2 0,0 1,0-2,0 1,-2 1,1-1,0 0,-2 1,1-1,0 1,-2-1,2 1,0 0,0 0,1 0,-1 1,2-1,-2 1,2 1,0-2,0 3,0-2,0 0,1 1,0 0,-1-1,1 1,0 0,0 1,1-2,-2 1,2 0,0-2,-1 2,0-2,0 1,1 0,-1 0,1 0,-1 0,1-1,-1 1,0 1,0-2,0 2,-1-2,0 1,0 0,0 0,-1 0,0 0,-2 1,1-1,-3 2,2-2,0 0,1 0,-2-1,2 0,2 0,-2-2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640 285,'-2'0,"0"-3,3 4,-1-1,1 0,1 1,-2-1,2 1,-2-1,1 0,0 0,0 1,-1 0,0-1,0 2,0-2,0 1,0 1,0-2,0 1,0 0,0-1,0 0,0-1,0 0,0 1,0 0,-1-1,0 0,1 2,1-1,0 0,1 0,-1-1,1 1,-1-1,0 1,0-2,0 2,-1-1,1 1,-1-1,0 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670 280,'-1'-3,"1"-1,0 3,0 1,0 0,0 2,0 1,0-1,-2 1,0 0,-1-1,0 2,-1-1,1-1,-2 0,3-1,-1 1,0-1,1-1,0 1,1-1,0 1,0-1,2 0,1-1,-1 0,2 0,0 0,0 0,-1-1,4-1,0 1,-3 0,-2 1,1 1,0-1,-1 0,0 1,-1-1,1 1,-1-1,0 1,-1-1,0 1,0-1,-1 0,0 1,-2-1,3 0,0 1,-1 0,1 0,1 0,-1 2,1-2,1 4,-1-2,1 0,1 0,-1 1,0-1,0 0,1 1,-1-1,0-1,1 1,-1-1,0 0,-1 0,1 0,-1-1,0 1,-2 1,-1-2,1 0,-1 1,0 0,-1-1,2 1,-1-1,1 0,0 0,1 0,-1 0,2 0,1-2,0 1,2 0,-1-1,1 1,-1 0,0-1,0 2,1-2,-2 1,1 1,0 0,-1 0,1 0,-2 0,1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649 321,'-2'0,"0"2,0-2,0 1,1-1,0 1,0-1,1 1,1-1,0 0,1 0,1 0,-1 0,1 0,0 0,1 0,-2 0,2-1,-1 0,0 0,0 1,1-2,-2 1,-1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532,'-4'-1,"1"0,0 0,1 0,1 0,0 0,1 0,-1 1,1-1,1 0,0 1,1 0,1 0,0-1,1 1,3 0,-2 0,-1 0,1 0,-2 1,1-1,-1 2,1-2,-1 1,-1 1,1-2,-1 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674 307,'-2'0,"-1"0,2 0,0 1,0 0,-1-1,2 1,0 0,0 2,0-2,0 2,0-2,3 3,-2-3,0 1,1-2,-1 1,1-1,-1 0,0 0,0 0,1-1,-2 1,1-1,0 0,-1 0,0-1,0 1,0 0,0 0,0 0,0 0,-1 1,0-1,0 1,0 0,0 1,1 0,0 0,0 0,0-1,0 1,0 0,0-1,1 0,0 1,0-1,0 0,0 0,0 0,0-1,0 0,1 0,-2 0,2-4,-2 1,1 2,-1 1,0-1,1 1,-1 0,1 0,-1 0,1 0,0 1,-1 0,0 0,1 0,0 0,0 0,-1 0,1 2,-1-1,1 0,-1 0,0-1,0 0,0 1,1 0,-1 0,1-1,-1 0,1 0,-1 1,0 0,0-1,0 2,0-2,0 2,-1-1,-1 0,1 0,0 0,0 0,-1 0,1-1,-1 1,0-1,2-1,0 1,0-3,0 2,0 0,1-2,0 1,0 1,0 0,0-1,0 1,0 1,0-1,-1 1,1 0,0 1,0 1,0-1,0 1,-1 0,1 1,0-1,-1-1,1 1,0 0,-1-2,0 2,1-2,-1 0,1 0,-1 0,0-1,0 0,0-1,-1 1,0-3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706 260,'-1'-5,"0"4,1 0,-1 1,1 0,0 2,1-1,0 1,-1 0,0-1,1 0,0 0,0 0,-1 0,2-1,-2 0,1 0,1 0,-1 0,0 0,1 0,0-1,-1 0,1 1,0 0,-1 0,-1-1,0 2,0-1,-2 1,0 0,0 0,-1 1,0 0,0-1,-1 1,1 0,1 0,0-1,0 1,1-2,0 1,0 0,1-1,2 0,0 0,-1 0,2-1,-1 0,2 0,-2-1,1 2,0-1,0 0,-1 0,0 1,0-1,0 0,-2 1,2 0,-2 0,1 0,-2 0,0 0,-2 0,-2 0,3-1,-1 1,1-1,0 1,0-1,1 1,-1-1,1 1,1 0,0 1,0 0,0 1,2-1,0 3,-1-2,1 0,0 2,-1-1,0-2,0 2,0-1,-1-1,0 0,0 0,0 1,0-2,-1 1,-1-1,1 0,0 0,-1 0,1 0,-1 0,1-1,0 0,0 0,1-1,0 1,0-1,0 1,2 0,-1 0,1 0,0 0,0 1,0-1,0 1,1 0,-2 0,2 0,0 0,-2 1,0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709 307,'-1'2,"-1"-2,1 0,1 1,0 0,0 0,1-1,1 2,0-2,1 0,0 0,0 0,-1 0,1 0,0-1,2-2,-2 1,-1 0,-1 0,0 1,-1-2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732 294,'-2'1,"1"0,0 0,0 0,-1 0,2 1,0 0,-1-1,1 2,0-1,0 1,1-1,1 2,0-3,-1 0,1 0,0-1,-1 0,0 0,0 0,0 0,0-2,-1 1,1-1,0 0,-1-1,0 1,0 0,0 1,0-2,0 2,0 1,0 0,0 2,0-1,-1 1,0 0,1-1,0 1,-1 0,1-1,-1 0,1 0,0 0,-1 0,0-1,1-2,-1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752 271,'2'-2,"-1"0,0 0,0 0,0 1,0 0,-1 0,1 0,-1 0,0 2,0 0,-1 0,1 0,0 0,-1 0,1 1,0-1,0 0,0 0,0 2,0-2,0 1,0-1,1 0,-1 2,0-2,0 1,-1 0,0 0,0 0,0 1,0-1,-1-1,0 1,1 0,-1-1,1 0,-1 0,2-1,-1 1,0-1,1 0,0-1,0 0,0-1,1 0,0 1,-1-1,2 0,-1 2,-1 0,2 0,-2 0,2 0,-1 2,1 0,-2 0,2 0,-1 1,1-1,-2 0,1 1,0-2,-1 1,1-1,1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786 255,'0'-1,"0"-1,1 3,-1 0,0 0,-1 1,1-1,-6 4,4-5,0 2,1-1,-1 0,1 0,0 1,1-2,0 1,0 0,0 0,0 1,1-2,0 1,-1-1,2 1,0-1,-1 0,0 0,1 0,-2 0,1 0,-1 0,0 3,-1-1,-1-1,1 2,-1-1,0 1,1-1,-1 0,1 0,0 0,0-1,0 1,0-2,1 1,0-1,0 1,0-1,1 0,1-1,-2 0,2-1,0 1,1-1,-1 0,0 0,1 0,-2-1,1 1,0-2,0 2,-1 0,0 1,0 0,-1 0,-1 1,0 1,0 0,-1 2,1-1,0 0,-1 1,1-1,0 1,0 2,0-3,1-1,0 1,0 0,0-1,1 0,0 0,0 0,0 0,0-1,1 0,-1 0,0 0,0 0,1 0,-1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659 354,'-3'-3,"2"3,1-1,2 1,0 0,1 0,2 0,9-2,-5-1,-2 2,2-1,0 0,-1 0,-1 1,2-1,-4 0,2 1,-2 0,0 1,0-1,-1 1,-1 0,2 0,-2 0,0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805 258,'1'-4,"-1"5,1 0,-1 1,0-1,0 1,0 2,-1-2,0 1,-2 2,2-3,0-1,0 1,1-2,-1 1,1 0,1-1,0-1,1 1,-1-1,1 1,0-1,-1 1,1-1,0 0,-1 1,1-1,-1 1,0-1,-1 1,0 1,-1 0,0 0,-1 1,0 0,1-1,-2 1,2-1,-1 0,1 0,-1 0,1 0,0 0,0-1,1 1,0-1,0 0,0 1,0 0,0-1,5 3,-3-3,-1 1,1 0,0-1,-1 1,0 0,2 0,-3 0,1-1,0 1,-1-3,0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833 255,'0'-1,"0"-2,1 2,-1 1,2 1,0 1,-1-1,0 0,0 0,2 1,-3 0,2-1,-2 0,2 1,-1-1,-1 0,0 0,0 0,-2 1,1-2,-1 1,0 0,0-1,0 1,0-1,0 0,0 0,0-1,1 1,0-2,0 2,1-3,0 2,0 0,0 0,0 0,2 1,-1-1,1 1,-1 0,3 0,-2 0,-1 1,0-1,1 2,-1-2,0 2,0-1,-1 0,0 1,0-1,-1 1,0-1,0 0,-1 0,1 0,0 1,-2-1,2 0,0-1,1 0,0 0,0 1,0-1,1 0,1-1,-1 1,0-2,1 2,-1-2,1 0,-1 1,0-2,0 2,1-2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842 253,'-1'0,"-1"0,0 0,1 1,-1 0,1 0,0 1,0 2,1-1,0 0,0 0,0 0,1 1,0-1,2 4,-1-3,-1-2,2 1,-1-1,0 0,1-1,-1 1,1-2,-1 1,0 0,0-1,0 0,0 0,0-2,-1 1,0 0,-1-1,0 0,0-1,0 1,-2-1,1 1,-1 0,0 0,-1 0,1 0,0 1,0 0,0 0,1 1,-1 0,1 0,0 0,1-1,-1 1,1 1,0-1,1 1,-1 0,1 0,0-1,1 2,0-2,-1 2,1-1,0-1,0 1,0-1,0 0,0 1,0-1,0 0,-1 0,0-1,0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532,'-1'0,"1"0,-1 0,0 0,-1-1,2 1,-2-1,1 1,-1 0,1 0,-1 0,2 0,-2 0,1 1,-1 0,2 0,-2 0,2 0,0 1,-1-1,1-1,0 1,0 0,1-1,1 0,-1 0,1 0,-1 0,1-1,0 0,0-1,0 1,-1-1,1 0,0 0,0-1,-1 0,1 0,-1-1,1 1,-2-1,1-1,-1 2,1-2,-1 3,0-3,0 3,-2-1,2 2,-1 0,0 0,0 0,0 1,0 0,1 1,-1 2,0-1,0 1,1-1,0 2,-1 0,1-1,0 1,1-1,-1-1,1 2,0-2,1 2,-1-2,1-1,-1 0,1 0,-1 0,1-1,-2 0,1 0,0 0,0-1,0 0,-1 0,0 0,0-1,0 1,0-1,0 2,0-2,0 2,-1 0,0 0,1 0,-1 1,0 0,1 2,0-1,-1-1,1 1,0 0,0 0,0 1,1-2,-1 1,2 0,-2-1,2 0,-1-1,1 1,-1 0,1-1,-1 0,1 0,-1 0,1-1,-2 0,2-1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856 263,'0'-2,"1"1,0 0,-1 0,2 1,-1-1,1 1,1 0,-1 0,2 0,2 0,-3 0,1 0,-1 0,-1 0,0 0,0 0,1 0,-1-1,-1 1,-1-1,-2 1,1 0,-1 0,0-1,-1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883 248,'-2'-1,"1"0,-1-1,1 1,0 1,1-1,-1 1,1 1,0 0,1 1,0 1,0-1,-1 2,1-1,-1 2,1-3,-1 3,0-3,0 1,0-1,-1 1,0-2,1 2,-1-2,0-1,0 0,1 0,-1-1,1 0,0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876 277,'2'-1,"-1"0,0 1,0 0,0 0,0 0,1 0,-1 0,1 1,0 0,2 2,-1 0,0-1,-1 0,0 0,0-1,0 1,-1-1,2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919 291,'0'-1,"0"-1,1 2,0 0,0 0,0 2,0 0,-1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268,'-1'-1,"0"-1,1 2,-1-1,1 0,0 1,0-1,1 1,0-1,1 0,1 1,-1 0,1-1,1 1,3 0,-3 0,-1 0,1 0,-2 1,1 0,-2 1,0-1,0 1,-1 0,0 0,-1 0,1-1,-2 1,0 0,-1-1,1 1,-1-2,1 1,-2 0,2-1,0 0,1 0,0 0,1-1,0 0,0 1,2 0,0 0,1-1,-1 1,2 0,0 0,-1 1,0-1,1 2,0 1,-1-2,-2 1,0-1,-1 2,0-2,0 1,0 0,-4 0,1-1,1 0,-6 0,5-1,0 0,0 0,0-1,1-1,-1 2,2-1,0 0,0-1,1 1,0-1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262,'0'-2,"1"1,-1 1,1 0,0 1,0 0,0 1,0 0,1 0,2 3,-2-2,0-1,0 1,1-1,-1 1,-1-1,0-1,1 0,-1 2,0-1,0-2,-1 1,0-1,0-3,1 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268,'0'-1,"0"0,0 0,0 1,-1 0,0 0,0 0,0 1,0 1,-1 0,1 0,-1 0,0 1,0-1,-1 3,-2-2,4-1,-1-1,0 0,2 0,-2-1,2 0,-1 0,1-1,1-1,0 0,0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1188 254,'2'-2,"-1"1,-1 1,1-1,0 1,0 0,0 0,0 0,0 1,0 0,1 0,-1 0,0 0,0 1,-1-1,1 0,-1 0,1-1,-1 1,-1 0,0 0,0-1,0 0,-1 0,1 0,0 0,0 1,0-1,0 0,2 1,0-1,1 0,0 0,0 0,0 0,0 0,0 1,0-1,0 2,-1-2,-1 2,1-1,-1 3,-1-2,-1 1,-1-1,0 1,-1 0,1-1,1 1,-1-1,1 0,0-1,0 0,1 0,0 0,0 0,1-1,-1 0,1-1,1 0,-1-1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260,'1'0,"-1"-1,0 1,2 1,-1 1,-1-1,1 2,0-1,2 2,-2 0,0-1,0-1,0 0,0 0,0 0,0 0,0-1,0 1,1-2,-1 1,-1-1,1 0,0 0,-1-1,1 0,-1-1,1 0,0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258,'-1'0,"1"0,-1 0,0 0,0 1,-1 0,1 1,-1 0,1 0,-2 0,1 1,0 0,-4 4,3-5,0 0,1-2,1 1,-2 0,3-1,-2 0,2 0,0-1,0 0,0 1,2-2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491,'0'-2,"0"1,0 2,-1 0,1 1,0 0,0 2,0-1,1 2,-1 3,0-4,0 1,0-1,0-1,1 0,-1 0,0-1,1 0,-1-1,0 0,1-1,-1 1,0-1,0-1,0 0,0 0,0-1,0-1,0 1,0-3,0 3,0-2,0 0,-1 1,0 0,1-1,0 2,-1 0,0 1,0-1,1 2,-1 0,0 0,1 1,0 3,1-1,0-1,0 1,1 0,-1 0,0-1,2 1,-1-2,0 1,0-2,0 2,0-2,1 0,-2 0,2 0,-1-1,0-1,0 0,0-1,2-3,-3 1,0 1,0 0,0-1,-1 1,0 0,0 1,-1 0,0 0,0 1,0 0,1 2,-1-1,0 0,0 1,1 1,0 0,0 1,0 0,1-1,1 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269,'0'-4,"0"2,0 1,0-1,-1 1,1 0,0 1,0-1,0 0,0 0,-1 1,1 0,1 3,0-1,0-1,0 1,0 0,1-1,-1 1,0 0,0 0,-1-1,0 1,0 0,0 0,-1 0,-2 0,1 0,-2 0,0 0,-4 1,5-1,0-2,0 0,0 0,1 0,1 0,0 0,0 0,1 0,1-2,1 2,0-1,0 0,1 0,-1 1,2-1,0 0,-1 1,-1-1,2 1,-1-1,0 1,0 0,0-1,-1 1,1-1,0 0,-1 0,1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270,'3'-2,"-1"-1,1 0,-3 1,0 1,0-1,0 1,0 0,-2 1,1 0,0 0,0 1,0 0,-1 0,1 1,0-1,-3 3,3-1,-1-2,2 1,-1 0,1 0,0-1,1 1,-1 0,2-1,0 0,1 2,-1-3,1 2,-1-1,1 0,-1 0,3 1,-4-1,0 0,0-1,0 0,-1 1,-1-1,0 0,-1 1,-1-1,0 0,-1 0,1 0,-1 0,1 0,-1-1,0 1,-2-2,3 1,1 0,0-1,0 1,1 0,0-1,1 0,0 0,2-1,0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265,'4'-2,"-1"0,1 1,0-1,0 2,-2-1,1 1,0 0,2 0,-2 1,-1-1,3 2,-3-2,0 1,0 0,-1-1,1 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1376 243,'1'-2,"-1"1,0 0,0 0,-1 3,1 0,-2 1,1 0,-1 0,-1 1,0-1,-1 1,0 0,1 0,-2 0,-1 4,3-4,1-1,1 0,0-1,0 1,1-1,1 0,0-1,1 0,0 0,1-1,-1 0,2-1,-2 0,2-1,-1 1,-1-2,0 0,1 0,-2-2,-1 2,0 0,-1 1,-2 0,1 2,-2-1,0 1,-4 1,-3 3,6-1,1-1,-1 1,1-1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330,'-3'-1,"-1"-2,2 2,-1-1,2 2,0-1,2 0,2 1,0 0,2 0,1 0,1 0,1-1,-1 0,1 1,11-2,-11 1,2 0,-1 0,2 1,22-2,-22 2,2-1,2 1,-4 0,6 0,-3 0,3 0,-3 0,3 0,-3-1,2 1,-5 0,2 0,-2 0,-2 0,-1 1,-1-1,-3 0,0 0,0 0,-2 1,-2-1,1 1,-1 0,0-1,-1 1,-1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1355 219,'-1'0,"1"-1,0 0,-1 0,0 0,1 0,-1 1,1-1,-1 0,0 1,0-2,0 1,0 1,0-1,0 0,0 1,0-1,0 0,0 0,0 1,1 0,-1 0,0 0,0 0,-1 0,1 0,0 0,-4 0,3 0,0 0,0 0,-2 0,2 0,-1 0,-1 1,1 0,-1 0,0-1,1 1,-1 0,0 1,-1-1,2 1,-2 1,1-1,-4 3,4-3,1 1,0 1,1-1,-1 0,1 1,0-1,1 0,-1 5,2-4,-1 0,1 0,0-1,1 2,-1-2,1 2,0-1,0 0,1 0,-1 1,1-3,0 2,0-1,0 0,0 0,2 0,4 3,-4-4,-1-1,1 0,0 0,0-1,1 1,0-1,0 0,1 0,-1 0,1 0,1 0,5 0,-4-1,-3 1,3-2,-3 1,1 1,0-2,-1 0,-1 1,1-1,-1 0,0-2,-1 1,3-5,-3 3,0 0,-1 0,1 0,-1-1,1 0,-1-1,1 2,-1-7,-2 7,0-1,-1 0,-2 1,0 0,-1 1,0 0,0 0,-9-2,6 3,0 1,-1 1,1-1,-2 2,0-1,-7 1,8 0,1 0,-1 1,2 1,-1-2,2 2,0 0,1-1,0 0,1 0,1 1,1-2,0 1,1-1,0 1,0 0,1-1,0 0,2 3,-3-3,1 0,0 1,-1 0,1-1,-1 0,0 1,0 0,0 0,0-1,0 1,0-1,0-1,0 1,-1 0,1-1,0 0,0 0,1 1,-1 0,1 0,-2 0,1 0,0 1,0-1,1 0,-2 0,1 0,-1-1,0 1,0 0,1 0,0 0,-1 0,0 0,1-1,0 1,-1 0,0 0,1 0,-1 0,0 0,1 1,0-1,1 0,-1 1,1-1,-1 0,1 0,0 0,-1-1,0 1,1 0,-1 0,1 0,-1 0,1 0,1 0,-2 0,1 0,-1 1,0 0,-2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331,'1'-1,"0"-1,1 1,-1 0,0 1,2-1,-1 1,1-1,-1 1,3 0,-2 0,3 0,-1-1,0 1,1 0,1 0,-2 0,4 0,-3 0,2 0,-1 1,3-1,-4 0,4 0,-1 1,1-1,-3 0,5 0,-5 0,5 0,-4 0,2 0,-3 0,3 0,-3 0,1-1,-2 1,2 0,-4 0,2 0,-2 0,1 0,-3 0,3 0,-3 0,-1 1,0-1,0 0,-1 0,1 1,0-1,0 0,-1 0,1-1,0 1,-1 0,0-1,0 0,0 1,-1 0,0 0,1 0,-1 0,0 0,0 0,1 0,-1 0,1 0,1 0,-1 0,0 0,0 0,-1-1,0 0,1 1,0 0,-1 0,1-1,-1 1,0 0,1 1,0-2,0 0,0 1,0 1,0-1,0 0,-2 1,1-1,-3 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1091 315,'-1'-1,"0"1,1-2,0 1,0 1,0 0,1 0,1 0,-1 0,0 0,1 0,1 0,-1 0,2 0,-1 0,5 0,-3 0,-2 0,3 0,-1 0,0 0,0-1,3 1,-3-1,4 1,-3 0,2 0,0 0,1 0,-1 0,1 0,0-1,1 1,8 0,1 0,-11 0,2 0,-2 0,3 0,-4-1,2 1,-1 0,-1 0,-1 0,2 0,-3 0,1 0,-1 0,-1 0,0 0,2 0,-4 0,0 0,1 0,-3 0,1 0,-1-1,0 0,-1 1,1-1,1 1,0 0,0 0,-1 0,0 1,0 0,-2 0,-1-1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96,'0'-4,"0"2,1-1,-1 2,0 0,0 2,-1 1,0 0,0 0,-1 2,1 0,-3 4,3-3,-1-1,2 0,-2 4,2-4,0-1,1 0,1 1,0-2,0-1,0-1,0 0,1 0,-2 0,2-1,-2-1,6-4,-6 4,1-2,0 2,-1 0,1-1,-1 1,0 1,-1-2,-1 3,0 0,-1 0,1 1,0 1,0-1,-1 1,2 0,-1 1,1-1,0 1,0-1,1 0,0 0,1-1,3 1,-3-2,1 0,-1 0,0-1,0 0,1 0,-2 0,1-2,-1 1,-1 1,0-1,0 2,-2-1,2 0,-2 1,0 0,0 0,1 0,-1 2,1-2,0 1,0 1,1-2,0 2,2 0,2 0,-1-2,0 0,-1 0,1 0,0 0,0-1,0 0,0 0,-1 0,0-1,-1 2,1-1,-1 0,0 1,-2 1,0 0,1 1,-1-1,0 1,1 0,0 0,0 1,0-1,0-1,2 1,-1 0,1-2,0 0,1 0,-1 0,1 0,-1 0,0-2,1 0,-2 1,0-1,0-1,0 1,-1 0,0 0,0 0,-2-2,2 3,-2 0,2 0,-2 1,1-1,1 1,-1 1,0 0,1 1,0 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1185 165,'-1'-4,"0"3,0 0,0 3,1-1,0 1,0 1,0 0,0 1,0 0,0 0,0 1,0-1,0 0,0-2,0 2,0-2,0 2,0-4,0 1,0-2,0 0,2-1,-1 0,1-1,0 1,1-1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528,'-3'-2,"2"1,1 1,-1 0,0 1,1 1,0-2,0 2,1-1,0 1,0-2,0 2,3 0,-3-1,1-1,-1 0,1 0,-2 0,2 0,-1 0,-1-1,1 0,0 0,-1-2,0 1,0 1,-1 0,0-1,-1 1,1 1,-1-1,-1 0,2 1,-2 0,2 0,-1 1,1 0,0-1,0 1,1 1,0-2,0 1,0 0,3 1,-1-1,-1-1,2 0,-1 0,1 1,-1-1,0 0,0 0,1 0,-1 0,-1 0,0-1,0 1,0 0,0 0,-1-1,0 0,0 0,-1 1,1 0,2 0,-1 0,1 0,-1 0,1 0,0 0,0-1,0 1,2-1,-2 1,-1-1,1 1,-2 0,1 0,0 0,-1 1,0-1,0 1,-1 0,0 0,1 0,-1 0,1 0,-1 0,1 1,0-1,0-1,0 2,2-2,-1 1,0 0,1-1,0 0,-1 0,1 0,1 0,-2-1,0 0,1 0,-1 0,-1 0,1-1,-1 1,0 0,0-1,0 1,0 1,0-1,1 1,-1 1,1-1,0 0,-1 1,2 0,-1 0,0-1,0 1,1 0,-1-1,1 0,-2 0,2 0,-1 0,0 0,0 0,-1 1,2-1,-2 0,3 1,-2-1,2 0,-1 1,1-1,-1 0,1 1,0 0,1-1,-1 0,0 0,-1 0,0 0,0 0,-1 0,0 0,0-1,-1 0,1-2,-1 2,0 0,0 0,0-1,-1 2,1-1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184,'0'-1,"0"2,-2 0,1 0,0 0,0 1,-1-1,2 1,-1 0,1-1,0 1,0-1,1 0,-1-1,2 1,0-1,-1 0,1-1,0 1,0-1,1-2,0 1,-2 0,1 0,2-4,-2 5,-2-1,3 1,-3 0,0 1,0 0,0 0,0 2,-1-1,0 0,0 1,1-1,-1 1,0-1,0 2,0-2,1-1,1 0,3-1,0 0,-1 1,1-2,0 1,2 1,-2-1,2 0,-2 1,-1-1,5 1,-6 0,-1 0,0 0,-1 0,0 1,1-1,-1 0,-1 1,1 0,1-1,0 0,3 0,-2 0,1 0,1 0,-2-1,1 0,0 1,6-2,-6 2,2-1,-3 1,0 0,3 0,-3 0,-1 0,2 1,-1-1,0 1,0-1,1 1,-1-1,0 0,0 0,1 0,-1 0,-1 0,0 0,0 0,-1-1,-1 1,0 0,0 0,1 0,-1 0,0 0,-1 1,1-1,-1 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175,'0'-1,"0"-1,0 0,0 2,0-1,0 0,0 2,1 0,-1 1,1 0,0 1,0 8,-1-7,0 0,0 1,0-1,-1 0,0 1,-1 1,1-2,1-2,-1-1,0 1,1-2,-1 1,1-1,-1-1,1 0,-1-1,1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214,'-1'0,"0"0,1 0,1 2,0-1,0 1,0-2,1 2,0 0,-1-1,2 0,-1 0,-1-1,1 0,-1 0,0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217,'1'0,"-1"0,1 0,-1-1,0 2,-1 1,0 0,1 0,-1 0,0 1,-1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504 140,'1'-1,"-1"-1,1 1,0 1,0 0,0 0,0 1,2 1,-2-2,0 0,2 2,0-2,-2 1,1-1,0 1,0-1,0 0,-1 1,1 0,-1 0,0-1,1 2,-1-1,0 1,0 0,2 2,-2-2,0 1,1-1,-1 0,0 1,0 0,1-1,-2 1,1-1,0-1,0 1,-1 1,0-1,0 0,0-1,0 1,0 1,-3-1,-1 3,1-2,0-1,-1 3,0-3,0 1,0 0,-1 0,-3 3,4-4,-1 0,1 1,-1-1,1 1,-1-1,0 1,0-1,-1 0,1-1,0 1,-2 0,2-2,-2 2,0-1,-1-1,2 1,-3 0,2-1,-2 0,-1 1,2 0,0 0,-2-1,3 2,-2-2,1 2,0-1,0 0,-1 1,3-1,-3 0,2 0,-1 0,1-1,-2 0,2 0,-9-1,8-1,1 1,-2-1,2 0,-1 0,0-1,2 1,-1-1,0-1,2 2,0-2,0 0,0 2,1-2,-4-4,5 5,0-1,-1 0,2 0,0-1,1 2,-1-1,0-1,-1-11,3 11,0 1,1 0,0-1,0 1,1 0,0-1,0 1,1 0,0 1,-1-1,2 0,0 0,0 0,2 0,-1 0,1 0,8-4,-7 5,-1-1,2 1,1-1,-2 2,4-2,-2 1,0 0,0 1,1-1,-2 1,3-1,-2 1,10-2,-9 3,-3-1,14 0,-11 1,-1 0,1 1,-2-1,12 1,-10 0,-1 0,0 1,-1 0,0 0,1 1,-1 0,-1 0,0 0,0 0,1 0,-2 0,1 1,-1 0,6 3,-6-2,-1-1,0 0,0 1,-1 0,0 0,2 4,-3-4,-1-1,0 2,0-2,-1 1,0 0,0 0,0-1,0 1,-1-1,0 1,0-1,0 0,0 0,0 0,-1 0,0 1,0-2,-1 2,1-2,-1 2,0-1,-1 0,0-1,0 1,0 1,-4 1,-1 0,3-2,2-1,-1 0,2-1,-2 1,1-1,0 0,0 0,1 0,0 0,-1-1,2 0,-1 1,1-1,-1 0,1 0,-1 0,0 0,1 0,0 0,0-1,1 1,-1 0,0 0,1-1,-1 1,1-1,0 0,1 1,0 0,0 0,-1 0,1 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451 274,'2'0,"-2"0,1 1,0-1,1 2,-1-2,1 2,1-1,0 1,1-1,-1 1,1-1,1 0,-1 1,2 0,-1 0,0 0,1 0,0 0,6 2,-6-2,1 1,-2-1,3 2,11 4,-6 0,-5-4,-3 0,2 0,0 0,-1 0,0 0,1 1,-2-2,2 2,-2-2,2 2,-2-2,2 1,-3 0,2 1,-1-2,1 2,-2-1,7 4,-5-3,-1-2,-1 1,1-1,0 1,-2-1,2-1,-1 1,1 0,-2-1,1 0,-1 0,-1 0,1-1,-1 1,1-1,-1 1,-1-1,1 0,0 0,-1 0,0 0,0 0,0 0,0-1,-1 0,2 2,-2-2,0 1,1-1,0 0,0 0,-1 0,1-1,0-1,1 0,-1 0,1 1,-1-1,0-1,0 2,1 0,-2-1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778 430,'0'-1,"-1"0,1 1,-1 0,1 0,0 1,0 3,0-2,0 0,0 1,-1 0,1 0,-1 3,1-3,0-1,0 1,0-1,1 1,-1-1,0-1,1 3,-1-4,0 0,-3 0,1 0,-4 1,2-1,-1 1,-2-1,2 0,-2 1,1-1,0 0,1 0,0 0,-1 0,5 0,0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860 426,'1'1,"1"-1,0 0,-1 0,0 0,0 0,1 0,0 0,0 0,-1 0,2 0,-1 0,1 0,-1 0,1 0,-1 0,1 0,-1 0,2 0,-1 0,0 0,0 0,1 0,-1 0,1 0,-1 0,1 0,0 0,0 0,-1 0,1 0,0-1,-1 1,0 0,4 0,-5 0,1 0,0 0,-1-1,1 1,-2 0,2 0,2 0,-4 0,1 0,0 1,-1-1,0 0,1 0,-1 0,0 0,0 0,1 0,-2 0,1 0,0 0,0 0,-1 0,1 0,0 0,-1-1,0 1,0-1,0 0,0 1,-1 0,0 0,1 0,0 0,0-1,0 1,0 1,1-1,0 0,-1 0,1 1,0-1,0 0,-1 1,0-1,1 0,-1-1,0 0,0 1,0-1,-1 1,1-1,0 1,0-1,0 0,0 0,0 0,1 0,-1 1,0-1,0-1,0 2,0-2,-1 1,1 0,0 0,0 0,-1 0,1 0,-1 0,0 0,1-1,-2 0,2 1,0-1,-1 2,0-2,0 0,0 1,0-1,1 2,-1-2,0 2,1-2,0 1,-1 1,0-2,0 1,1 0,-1 1,0-1,1 1,0-1,-2 1,2-1,-1 1,0 0,0-1,1 1,-1 0,0 0,1-1,-1 1,1 0,-1 0,0 0,1 1,0-1,-1 0,0 0,0 1,1-1,-2 0,2 0,-1 0,0 0,1 0,-2 0,1 0,-5 0,3 0,1 0,-1 0,0 0,1 0,-1 0,-1 0,1 0,-2 0,1 0,-1 0,2 0,-3 0,2 0,-1 0,1 0,-1 0,0 1,2-1,-1 1,0-1,1 0,0 1,0 0,0-1,0 1,-2-1,3 0,0 1,1-1,-1 1,0-1,1 0,0 0,0 0,0 0,0 1,0-1,1 0,-1 1,0-1,0 1,1-1,0 1,0 0,0-1,0 1,0 1,0-1,0 0,0 1,0 1,0-2,0 1,0 0,2 2,-1-2,-1-1,1 1,-1 0,1-1,-1 0,2 1,-1-1,-1 0,0-1,1 0,-1 1,-1-1,1 0,-1 0,1-1,-1 1,0 0,1 0,0 0,0-1,0 1,1 0,1 0,-1 0,0 0,1 0,0 0,0 0,2 0,-2 0,2 0,-1 0,1 1,0-1,10 0,-9 0,0 0,-2 0,3-1,-3 1,2 0,0-1,-2 1,0 0,1-1,-2 1,1 0,-1 0,0 0,0 0,-1 0,0 0,0 1,-1 0,1 0,0-1,-1 1,0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966 327,'-1'0,"0"0,0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965 318,'0'-1,"0"0,1 1,-1-1,1 0,0 1,-1 0,0 0,1 0,0 0,-1-1,0 0,-1 1,0 0,1 0,-1 0,0 0,1-1,-1 1,1 0,0 0,-1 0,0-1,1 0,-1 1,0-1,0 0,1 1,-2 0,2 0,-1 0,-1 0,2 0,-1 0,0 0,0 0,0 0,1 0,-2 0,1 0,0 0,0 0,0 0,-1 0,1 0,0 0,-1 0,1 0,-1 1,0 0,1-1,-1 0,1 1,0 0,0-1,-1 1,1-1,0 2,1-2,-1 1,0 0,1-1,-1 2,1-1,-1-1,0 2,1-1,0 0,0-1,0 1,0 0,0 0,-1 0,1 0,0-1,0 1,0 1,0-2,0 1,0 0,0 0,0 0,0 1,0-1,1-1,-1 1,0 0,0-1,1 0,-1 1,1 0,0 0,-1 0,0 0,1-1,0 0,-1 1,0 0,1 0,0 0,-1 0,0-1,1 1,0-1,0 1,-1 0,1-1,0 0,-1 1,2 0,-1-1,-1 0,1 1,0-1,-1 1,1-1,0 0,0 1,0-1,0 0,0 0,0 0,-1 0,1 0,1 0,-2 1,1-1,0 0,-1 1,1-1,0 0,0 0,-1 0,0 0,1 0,0 1,-1-1,1 0,0 1,0-1,0 0,0 0,2 0,-2 0,0 1,0-1,0 0,-1 1,1-1,0 0,1 0,-1 0,-1 0,1 0,0 0,-1 0,1 0,0 0,0 0,-1 0,1 0,0-1,0 1,0 0,0-1,0 1,0 0,-1 0,2 0,-1-1,-1 1,1-1,0 1,0 0,0 0,0-1,1 0,-2 1,1-1,0 0,-1 1,1-1,0 1,0 0,-1 0,1-1,0 0,0 1,0 0,0-1,-1 0,1 1,0-1,-1 1,2-1,-1 0,-1 1,1 0,-1-1,1 0,-1 0,0 1,1-2,-1 2,0-1,0 0,0 0,0 1,0-1,0 0,0 1,0-2,-1 2,1-1,0-1,-1 2,0-1,1 0,-1 1,0-1,0 0,1 0,-1 1,0-1,1 1,-1-1,0 0,0 0,1 0,0 1,-1-1,1 0,-1 1,1-1,-2-1,2 1,-1 0,1 1,0-1,-1 0,0 0,1 0,-1 0,0 1,1-1,-2 0,1 1,-1-2,2 2,-2 0,1 0,0-1,0 1,-1-1,1 1,0 0,0-1,0 1,-3 0,3 0,0 0,0 0,-1 0,1 0,0 0,0 0,-1 0,1 0,-1 0,0 0,2 0,-1 0,0 0,1 0,0 0,-1 1,1 0,0 0,0-1,0 2,0-1,0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564,'0'-1,"-1"0,1 0,1 1,1-1,0 1,1 0,1-1,0 1,1 0,-2 0,4 0,-2 0,9-1,-7 1,0 0,2 0,-3-1,4 1,-2 0,1 0,-1 0,3 0,-4 0,3 0,-1 0,-1 0,-1 0,3 0,-5 0,2 0,-2 1,0-1,-1 1,-1-1,0 0,-1 0,0 0,0 0,-1 0,-1 0,1 0,0 0,-1 0,-1 0,0 0,1 0,0 0,0 1,0 0,0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928 311,'1'-2,"-1"2,1 0,0-1,-1 0,1 1,0 0,0 0,-1-1,0 1,1 0,0 0,1 0,-1 0,0 0,0 0,1-1,-2 1,3-1,0 1,-1 0,-1-1,0 1,1-1,-1 1,1 0,-1 0,0 0,1 0,-1 0,0 0,0 0,1 0,-1 0,1 0,0 0,-2 0,3 1,-1-1,-2 1,2-1,-1 0,0 0,0 1,0-1,0 0,0 1,0-1,0 1,0-1,0 0,0 0,1 1,-1-1,0 1,0-1,1 0,-2 1,2 0,-2-1,1 0,0 1,0 0,0 0,-1-1,1 1,-1 0,0-1,0 1,1 0,-1 0,0-1,1 1,0 0,-1-1,0 1,1 0,-1-1,1 1,-1 0,0 0,0-1,0 1,0 0,0-1,0 1,0 0,0 0,0-1,0 1,0 0,0-1,1 1,-1 0,0 0,1-1,-1 1,0 0,0-1,0 1,0 0,0-1,0 1,0 0,-1 0,0-1,1 1,-1-1,0 1,1-1,-1 1,0 0,1 0,-1-1,1 1,0 0,-1-1,1 1,-1 0,1 0,0-1,0 0,0 1,0 0,-1-1,1 0,-1 0,0 1,1-1,-1 0,1 1,-1-1,1 0,-1 0,0 1,0-1,-1 0,2 0,-1 0,0 1,-1-1,1 0,-1 0,1 1,-1-1,1 0,0 0,0 0,-1 0,1 0,0 0,1 0,-3 0,3 1,-1-1,0 0,0 0,0 1,1-1,-1 0,-1 0,1 0,0 0,-1 1,1-1,0 0,0 1,-1-1,1 0,-1 0,1 0,0 0,0 0,0 0,0 0,0 0,0-1,0 0,0 1,0-1,-1 0,1-1,0 2,0-2,0 1,0 0,0 0,0 0,0 0,-1 0,1-1,0 2,-1-2,1 1,0 0,0 0,0-1,0 1,1 0,-1 0,1 0,0 0,-1 0,1-1,0 2,0-2,1 1,-1-1,1 2,-1-2,0 1,1-1,-1 2,1-2,-1 1,1 0,0 0,-1 0,1 0,1 1,-2-1,4-1,-3 1,1 0,1 1,-2-1,3 0,-2 0,0 0,0 1,0 0,-1-1,1 1,-1-1,1 1,-2 0,2 0,-2 0,1 0,0 0,0 0,-1 1,0-1,0 1,1-1,-1 0,1 1,-1 0,0-1,0 0,1 0,-2 0,1 0,-1 0,1 0,1 0,-1 0,1 0,0-1,0 1,-1 0,0 1,0-1,0 1,1 0,-1-1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842 430,'0'-1,"0"0,0 0,1 0,0 1,-1 0,1 0,0 0,-1 0,1 0,0 0,0 0,-1 0,2 1,-2-1,2 0,-1 1,1-1,0 0,0 0,0 0,1 0,-1 0,1 0,0 0,-1-1,2 0,0 1,-2 0,2 0,-1 0,1-1,0 1,2 0,-3 0,0 0,1 1,-1-1,0 0,0 1,1-1,-2 1,2-1,-1 0,0 0,0 0,1 0,-1 0,0 0,1 0,-1 0,0 0,1 0,-2 0,4 0,-3 0,-1 0,0 0,0 0,0 0,0 0,-1 0,0 0,0 0,-1 0,1 0,-2 0,1-1,0 1,-1 0,0 0,1 1,0-1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1006 347,'0'-1,"1"0,-1 0,1 0,2 1,-1 0,0 0,2 0,-2 0,1 0,-1 0,1 0,-1 0,0 0,0 0,2 1,-1 0,-2 0,1 1,0-2,0 2,-1 0,1-1,-1 1,0 0,0-1,-1 1,1 0,-1-1,0 1,0-1,0 0,0 1,-3 0,2-1,-1 1,1-1,-1 0,0 0,0 0,-1 0,1 0,0 0,0 0,0-1,1 1,-2 0,2-1,-1 1,1-1,-1 1,0-1,1 1,-1-1,1 0,-1 0,1 0,-1 0,1 0,0 0,0 0,0 0,-1-2,1 2,1 0,0-1,-1 1,1 0,-1 0,1 0,0 1,-1-1,0 1,0-1,1 1,0-1,-1 0,2 0,-1 0,1 0,0 0,0 0,-1 1,1-1,0 1,-1-1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376,'0'-1,"0"1,0 0,-1-1,0 1,0 0,-1 0,2 1,-2 0,2 0,-2 0,1 0,-1 0,1 0,0 0,-1 0,-1 0,0 2,1-3,0 1,1 0,0 0,0 0,1-1,-1 1,1-1,1 0,-1 0,2 0,-1 0,1 0,0 0,-1 0,1 0,0 0,-1 0,1 0,-1 0,0 0,1 0,-1 0,0 1,0-1,-1 0,2 0,-2 0,1 0,0 1,-2-1,0 0,0 0,0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375,'-1'-2,"1"2,-1 0,0 0,0 0,-1 2,2-1,-2 0,2 0,-2 0,1 0,1 1,-2-2,1 1,-1 0,2-1,-2 1,1 0,0-1,0 1,-1-1,2 1,0-1,0 1,0-1,0 1,0 0,1 0,1-1,-1 0,0 1,1 0,0-1,-1 0,1 0,0 0,0 0,-1 0,2 0,0 0,-2 0,1 0,-1 0,1 0,-2-1,2 1,-1 0,1 0,-1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374,'0'-1,"0"-2,0 2,0 1,1 1,-1-1,0 1,0 0,0-1,0 1,2 1,-1-1,0-1,1 1,-1-1,0 1,0 0,1 0,-2 0,-1 0,0-1,0 1,-2 0,2 0,-1 0,2 0,-2-1,1 0,4 0,-2-1,0 0,2 0,-1 1,1-1,-2 0,2 1,-2 0,1-1,0 1,0 0,-1-1,1 1,-1 0,0 0,0 0,0 0,0 0,-1-1,0 1,1 0,-1-1,0 0,0 1,-1-1,1 1,0-1,-1 1,1 1,1 0,-1 0,0 0,2 0,-2 1,1-1,0 0,0 0,0 2,0-2,-1-1,0 1,0 0,0 0,0-1,-2 1,1 0,-1-1,-2 1,2 0,0-1,-1 0,2 1,-1-1,1 0,-1-1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375,'1'-4,"1"3,-2-1,1 2,0 0,0 0,1 0,0 1,0 0,0 0,1 0,-1-1,1 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365,'0'-2,"-1"1,1 1,-1 0,-1 0,2 1,-2 1,2 0,-2 2,1-2,-1 2,0-1,1 0,-1 0,2 0,-2-1,2 0,0 0,0-1,0 1,0-1,0 0,1 0,0 0,1 0,0 0,0-1,2 0,-2-1,1 0,-1 0,-1 0,1 0,-2-2,1 2,-1-2,-1 2,1-1,-3 2,1-1,-1 1,0 0,0 0,0 0,0 1,1 0,-3 1,3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391,'-3'-2,"2"1,-1 0,1 1,-1 0,0 0,1 0,0 1,1-1,-1 0,0 0,0 0,1 0,-1 0,2 0,-1 0,2 0,2 0,-1 0,0 0,0 0,1 0,-1 0,2 0,-2 0,4 0,-5 0,1 0,-1 0,1 0,-2 0,0 0,0 0,0 0,-2 0,0 0,-1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382,'2'0,"-1"-3,1 3,-1 0,1 0,1 0,-1 0,0 1,1 0,0 0,-1 0,1 0,1 1,-3-1,0 0,-1 0,0-1,0 2,0-1,-2-1,0 1,-1 0,-2 1,1-2,0 1,1 0,-1 0,1-1,1 0,0 1,-1-1,2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591,'2'0,"-5"0,3 0,0 1,0 0,0 0,0 0,0 0,0 1,0-2,0 3,1-2,-1 0,0 1,1 0,0-1,1 3,-1-3,-1 1,2-1,-2 1,1-1,0 0,0-1,1 0,-2 0,1 0,0 0,0 0,1-1,-2 0,2-4,-1 3,-1-1,1 1,-1-1,0 0,0-2,0 3,-1 0,1 1,-1 0,1-1,-1 1,0 1,1-1,1 1,0 0,1 0,1 0,-1 0,1 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370,'0'-3,"0"2,1 0,-1 1,0 1,-1 1,1 0,-1 0,0-1,-1 1,0 0,0 0,-1 0,2 1,-1-1,-1 0,3-1,-2 2,2-1,0 0,0-1,0 0,0 0,2 0,0-1,-1 0,1 0,0 0,-1-1,1 1,0-2,0 1,-1 1,1-2,0 2,-1-1,-1 0,2 1,-2-1,0 0,0 0,0 1,0-1,-1 0,0 1,-2-1,1 0,0 0,-1 1,-1 0,1 0,1 0,0 0,0 0,1 0,-1 0,1 0,2 1,0-1,2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377,'-2'-2,"1"0,0 2,-1-1,1 1,-2 1,2 0,-2 1,2-1,-1 0,1 0,0 1,0-1,0 0,0 0,1-1,0 2,0-1,0 0,0 0,1-1,0 2,2-1,-1-1,1 1,0-1,1 0,-2 0,3 0,-3 0,4-1,-4 0,0 0,3 0,-3-1,-1 2,0-1,0 0,-1 0,0-1,0 2,-1-1,-1 0,0 0,0 1,1 0,-1 0,1 0,0 0,0 0,-1 1,1 0,0 0,1 1,0-1,-1 1,1 0,0 0,0 0,0 0,1-1,-1 2,1-1,0 1,0-1,-1-1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413,'0'-1,"-1"-2,1 3,0 0,1 2,4 1,-3-2,1 0,1-1,-1 1,1 0,0-1,2 1,-1-1,2 1,-1-1,2 0,0 0,0 0,-1 0,0 0,0 0,1-1,-2 1,0-1,0 1,0 0,-2 0,-1-1,0 1,-1 0,1 0,-3 0,1 0,0 0,-3 1,-2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917 440,'0'1,"-1"0,0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916 446,'0'-1,"0"1,0-1,0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917 443,'2'0,"-4"-1,2 0,-1 1,1-1,0 1,-1 0,1-1,-1 1,1 0,-1 0,0-1,1 1,-1 0,0 0,0 0,1 0,-1 0,0 0,0 0,0 0,1 0,-1 0,0 0,0 1,-1 0,2-1,-2 0,1 0,0 1,0-1,0 1,-1 0,1-1,0 0,0 0,0 1,0-1,-1 1,2-1,-2 0,2 1,-2-1,1 1,0-1,0 1,0-1,0 0,0 1,0-1,0 0,1 1,-1-1,0 1,0 0,1-1,0 1,-1 0,0 0,1-1,-1 2,0-2,1 1,-1 0,0 0,0 0,0 0,0 0,1 0,0 0,0-1,0 0,0 1,0 0,0-1,0 1,0 0,0 0,0-1,0 1,0 0,0-1,0 1,0 0,0-1,1 1,-1 0,0 0,1-1,-1 1,1 0,0-1,0 0,-1 1,0 0,2 0,-2-1,1 0,2 2,-2-2,0 0,0 1,1 0,-1-1,0 1,0-1,1 0,-1 0,1 0,-1 1,0-1,0 0,1 1,-1-1,0 0,2 0,-2 1,0-1,0 0,1 1,-1-1,0 0,1 1,-1-1,0 1,0-1,1 1,-1-1,1 0,0 1,-1 0,1-1,0 0,-1 0,1 0,0 0,-1 1,0-1,2 0,-2 0,0 0,0 0,1 1,-1-1,1 0,0 0,-2 1,2-1,-2 0,2 0,-1 0,0 0,1 0,-1 0,0 0,1 0,-2 0,2 0,-2 0,1 0,0 0,-1 0,1 0,0 0,0 0,-1 0,1 0,-1 0,1 0,-1-1,1 1,0-1,0 0,0 1,0-1,-1 0,2 1,-1-1,-1 0,1 0,0 0,-1 0,1 1,0-1,-1 0,0 1,1-2,0 1,-1 0,1 0,-1-1,1 1,0 0,-1 0,0 0,1-1,0 2,0-2,-1 2,0-2,0 2,0-2,1 1,-1 1,0-1,0 0,0 0,0 0,0 0,0 0,0 0,0 1,-1-1,1 0,0 0,0 1,0-1,0 0,-1 1,1-1,0 0,0 0,-1 1,0-3,1 2,0 1,0-1,0 0,0 0,-1 1,1-1,-1 0,1 1,-1-2,0 1,0 1,1 0,0-1,-1 0,0 1,1-1,-2 0,1 0,0 1,0-1,0 0,0 1,0 0,0-1,0 0,0 1,0 0,-1-1,1 0,1 1,-2-1,2 1,-1 0,0 0,0 0,0 0,0 0,1-1,-1 1,0 0,1 0,-1 0,-1 0,2 0,-1 0,0 0,1 0,-1 0,0 0,0 0,0 0,0 0,1 0,-2 0,0 0,1 0,-1 0,2 0,-1 0,-1 0,2 0,-2 0,2 0,-2 0,2 0,-2 1,1-1,0 0,0 0,-4 3,4-3,-1 0,1 1,0 0,0-1,0 0,0 1,0 0,0-1,0 0,0 0,1 1,-1 0,0-1,0 1,1-1,-1 1,0-1,1 1,0-1,-1 0,0 0,0 1,1-1,-1 1,-1-1,1 1,1-1,-2 0,1 0,1 0,-1 0,1 1,-1-1,1 0,0 1,-1-1,0 0,0 2,0-2,0 1,1-1,-1 1,1 0,-1-1,0 1,1 0,-1-1,0 1,1 0,-1 0,0 0,0 0,1-1,0 1,-1 0,0 0,1-1,0 1,0-1,0 1,-1-1,1 0,0 2,0-1,0-1,0 1,0 0,0-1,0 1,0 0,0 0,0 0,0 0,0 0,0 0,0-1,0 1,0 0,-1 0,1-1,1 1,-1 0,1-1,-1 1,1 0,-1 0,1-1,-1 2,0-1,1 1,-1-1,1 0,-1 0,1 0,-1 0,1 0,0 0,0 0,1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958 396,'1'-1,"0"0,1 1,-1-1,0 1,0 0,0 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943 442,'0'-2,"0"2,0-2,0 2,0-1,0 0,1 0,0 1,0 0,-1 0,2-1,-2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975 418,'0'-1,"0"0,0 1,0-1,0 0,1 1,0 1,-1 0,1 0,0 0,0 0,-1 1,0-1,1 1,-1 0,1 0,-1 1,0-1,1 0,-1 1,0-1,0 0,1 0,-1 0,0 0,-1 1,1-2,-1 0,1 1,-1-2,0 2,1-2,-1 1,0-1,0 1,1-1,-1 1,0-1,1 0,-1 0,1-1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978 446,'-1'0,"1"-1,0 1,-1 0,0 0,1 1,0 1,0-2,0 2,0-2,0 2,-1-1,1 0,-1 0,1 0,-1 0,1 0,0 0,0 0,0 0,0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586,'0'-2,"-1"2,1-1,-1 0,1 0,0 1,0-1,0 1,1 0,2 0,-1 0,-1 1,2 0,-2 1,0-2,2 2,-3 0,2 0,-1-1,0 1,-1 0,1 1,-1-2,0 2,-1-1,0 0,0 0,-1 1,-1-1,-3 1,2-1,2-1,-2 0,2-1,-2 0,2 0,-1 0,2 0,-3 0,4-1,-1 0,1 1,0-1,0-1,1 1,4-3,-2 3,-1 0,1 1,-1 0,0 0,1 0,-2 0,2 0,-1 0,0 1,0 0,0 0,0-1,0 2,-1-2,1 1,-1 0,0-1,0 1,-1-1,1 1,-1 0,-1-1,1 0,-1 0,0 0,0 0,1 0,0 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990 450,'-1'-2,"0"2,0 0,1 0,-1 2,0-1,0 0,0 2,0-1,0-1,0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974 405,'0'-1,"1"-1,0 2,-1-1,1 1,-1 0,1 1,-1 1,1-2,0 2,-1 0,0 0,0 0,0-1,-1 2,0-1,0-1,1 1,-1-1,0 1,1-1,-1 0,0 1,-1-1,1 1,0-2,0 1,0-1,-1 1,1-1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981 413,'0'-2,"1"1,-1 0,1 1,0 1,0 0,0 1,0-1,1 1,-1 0,0 2,0-2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869 546,'0'-1,"0"2,1 0,-1 0,1 0,-1 0,1-1,-1 1,0 0,1 0,-1 2,0-1,0-1,0 2,0-1,1 1,-1-1,0 1,0 0,1 1,-1-1,0 1,0 0,0 0,0 0,0 1,0-2,1 6,-1-6,0 1,1-1,-1 0,0 1,1-2,-1 1,0 0,1-1,0 1,-1-1,2 1,-1-1,-1-2,0 2,0-2,1 1,-1 0,0 0,0-1,-1 0,1 0,-2-1,1 0,1 0,-1 1,0-2,1 1,0 0,-1-1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875 645,'2'0,"-4"-2,1 1,0 0,1 0,-1 0,0 0,1 0,-1 1,1 0,-1 0,1 1,0 1,0 0,0 0,0-1,0 1,0 2,0-3,1 1,-1 0,1 1,0-3,0 2,-1-1,1 0,0 0,-1-1,1 1,0-1,0 1,-1-1,2 0,-2 0,1 0,-1-1,1 0,0 1,-1-2,0-1,0 3,0-2,0 2,0-1,0 0,0 1,0-1,-1 1,1 0,-1 0,1 0,-1 1,1 0,-1 0,0 0,1 1,-1 0,-1 0,2 1,0-2,-1 1,1-1,0 1,-1-1,1 0,0 0,1 0,0-1,0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897 495,'0'-1,"0"1,-2-1,2 1,-2-1,1 1,0 0,0-1,0 1,0 0,1 0,-2 0,1 0,1 0,-2 0,1 0,0 0,0 0,0 1,0-1,0 1,-1 0,1-1,0 1,0 0,-1-1,1 1,-1 1,1-2,-1 1,1 0,0 0,0 0,0 0,-1 1,2-2,-1 2,0-1,1 0,-1 1,0-1,1 1,0-1,0 1,-1-1,1 1,0-1,-1 1,1-1,0 1,0-1,0 1,0 0,0-1,1 1,-1 0,1-1,-1 2,1-2,0 1,-1-1,1 0,0 0,-1-1,1 2,0-2,0 1,0-1,0 1,-1 0,2-1,1 3,-2-2,0 0,1-1,-1 1,1 0,-2-1,4 2,-3-1,1-1,0 0,-1 1,2-1,-2 1,2-1,0 0,-1 0,-1 0,1 0,1 0,-1-1,0 1,0 0,1-1,-2 1,1 0,0 0,0-1,0 1,0 0,-1 0,1 0,-1 0,1 0,-1 0,0 0,0 0,1 0,0 0,-1 0,1 0,0 0,-1 0,1 1,2-1,-2 0,0 0,-1 0,1 0,1 0,-1 0,-1-1,1 1,0-1,-1 1,1 0,-1-1,0 1,0 0,0-1,0 0,0 1,0 0,0-1,0 0,0 1,0-1,0 0,0 0,0 0,0 0,0-1,0 1,-1 1,1-1,0 0,-1 0,0 0,1 0,0 0,-1 0,0 1,0-1,0 0,0 1,0-1,0 0,0 0,0 1,0-1,0 0,0 1,0-2,0 1,0 1,0-1,0 0,0 0,-1 0,1 0,-1 0,1 0,0 0,-1 0,-2-2,2 3,0-1,0 0,0 0,0 0,0 0,-1 1,1-1,-2 0,2 0,0-1,0 2,0 0,0-1,0 0,0 1,0-1,1 0,-1 1,-1-1,2 1,-2-1,2 0,-2 1,1 0,0-1,0 0,-1 1,2-1,-2 0,1 0,0 1,0-1,1 0,-1 1,0-1,0 0,1 0,0 1,-1-1,0 0,1 1,0-1,-1 0,0 0,0 0,0 0,0 1,0-1,0 1,1-1,-2 1,1 0,-1 0,2 0,-1 0,-1 0,2 0,-1 0,0 0,0 0,0 0,1 0,-2 0,1 0,0 0,0 0,0 0,0 0,0 0,-1 0,2 0,-2 0,1 0,0 0,0 0,0 0,0 0,0 0,0 0,0 0,0 1,0-1,1 0,-1 0,0 1,0-1,0 0,0 0,1 0,-1 0,0 0,0 0,1 0,-1 0,0 0,0-1,0 0,1 1,0 0,-1 0,1-1,-1 1,1 1,0-1,0 2,0-1,0 1,-1-1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459,'-1'-3,"0"2,0 1,1-1,-1 0,0 1,0-1,0 1,0 0,1 0,2 0,0 1,0 1,0-2,0 1,0 0,0 0,-1 1,4 0,-4-1,0 0,-1 0,1-1,-1 1,0 0,-1-1,-2 3,1-3,0 2,0-1,-1 0,0-1,1 1,0 0,0 0,1-1,0 0,0 0,1 1,0-1,2-1,-1 1,1-1,0 1,1-2,-1 2,1 0,-1 0,3-1,-1 1,-2 0,-1 0,1 1,-1-1,-1 0,1 1,0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463,'0'-2,"1"1,-1-1,0 1,1 0,0 0,-1 1,1 0,0-1,0 1,-1 0,1 0,0 1,-1-1,0 1,1 1,0 0,-1 0,1 0,-1 3,0-2,0-1,1 5,-1-5,0 0,0 0,0 0,0 0,0-1,0 1,0-2,0 1,-1 0,1-1,-2 1,1-1,-1 1,0 0,0-1,-1 0,0 1,-2-1,1-1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465,'5'-7,"-3"6,-1-1,1 2,0 0,1-1,-1 1,2 0,0 0,-1 0,1 0,-2 0,2 1,-1-1,-2 0,2 1,-1-1,0 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438,'-1'-2,"-1"1,2 0,-2 1,1 0,-1 1,1 0,-2 3,-1 2,2-2,0-1,-4 5,4-4,0-1,0 1,1-2,0 1,1 0,0 0,0-1,1 1,0-2,1 1,-1-1,2 1,-2-2,2 0,-1 0,3 0,-4-1,0-1,1 0,-1 1,0-2,-1 1,0-1,0 2,-1-1,0 0,-2 1,2 0,-5 0,3 1,0 0,1 2,0-2,0 2,1-1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759 297,'0'-1,"0"0,0 0,0 1,1 0,0 0,1 0,4-2,1-1,-2 2,1 0,-1 0,1-1,-1 0,0 1,7-2,-6 2,0-1,2 1,-2-1,-2 2,0-1,0 1,-1-1,0 1,1 0,-2 0,1 0,-1 0,0 0,-1-1,1 1,-1 0,1 0,-2-1,1 1,0 0,-2 0,-1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641,'0'-1,"1"-1,-1 2,2 0,-1 0,1 0,1 0,2-1,-1 1,-1 0,1 0,-2 0,2 0,-1-1,0 1,0 0,0 0,-1 0,2 0,-2 0,0 0,0 0,0 0,-1 0,1 1,-1-1,0 0,0 0,0 0,-1 1,1-1,-1 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480,'0'-5,"1"4,-1 0,0 0,2 1,0 1,0-1,-1 1,1-1,0 0,0 1,0-1,0 1,0 0,0-1,0 0,0 0,-1 0,1 1,0-1,-2 0,2 1,-1-1,0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457,'-1'-1,"1"0,0 1,1 0,1 1,0 0,0 0,1 1,0-2,3 2,-4 0,0-1,-1 0,1 0,-1 0,-1 0,1 0,-1 1,-1-1,0 0,0 2,-1-1,0-1,-1 1,1 0,0 0,0 0,-1-1,2 1,0-2,-1 2,1-1,1-1,-1 0,1 1,0 0,1-1,1 0,1-1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450,'0'-2,"-1"-3,0 5,1 0,-1 1,0 1,0 0,-1 0,2 0,-2 3,0-2,0 2,1-1,-1 0,0 0,1 0,-1-1,2 0,-1-1,1 0,-1 0,1 0,0-1,0 0,2 0,-2 0,2-1,-1 0,1 0,0 0,-1-2,1 1,0-1,-1 0,0 0,0-1,-1 1,0-2,0 2,-1 0,0 0,0 1,-1-1,1 1,-1 0,0 1,1 0,-1 0,0-1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458,'0'-1,"-1"1,0 0,-2 2,1 0,0 0,0 0,0 0,0 1,-1-1,2 0,0-1,1 1,-1-1,0 0,1-1,0 2,1-1,0-1,1 1,0 0,0-1,1 0,0 0,1 0,-2 0,2 0,-2 0,2 0,-2 0,1 0,0-1,-2 0,0 1,0-1,-1-1,0 2,-5-7,3 7,0-2,1 2,-1-1,1 1,0-1,0 0,0 1,0 0,1 1,0 0,0 0,-1 0,1 1,0 0,0 3,0-2,0 0,0 0,1-1,-1 2,0-2,2 7,-1-7,0 1,-1-2,1 2,-1-2,0 1,0-2,0 2,1-1,-1-1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494,'0'-2,"0"1,0 1,1 0,2 0,-2 1,2 0,-1-1,-1 1,1-1,0 0,-1 0,0 1,1-1,-1 0,0 0,0 0,0 0,0 0,0-1,-1 0,1-1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479,'-1'0,"1"-1,-1 1,0-1,5 3,-1 0,-1-1,1-1,-1 1,4 1,-3 0,-2-2,1 1,0 0,-2 1,1-2,-1 2,0-1,0 1,-1-1,-1 1,0 0,-1-1,1 0,-4 2,2-3,2 1,-3 0,3-1,1 0,-1 0,2 0,-1 0,0 0,1 1,2-1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484,'1'-2,"-1"1,1 1,1 0,-2 0,1 1,0 0,0 0,0 1,-1-1,0 1,0 0,-1 0,0 0,-1-1,-1 2,1-2,-1 0,1 1,-3-1,4 0,0-1,0 0,0 1,0-1,2 0,1 0,0 0,3 0,-1 0,-1 0,0 0,1 1,-1-1,-1 0,1 0,-1 0,1 0,0 0,-2 0,0-1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486,'0'-3,"0"4,0-1,0 2,1 0,0-1,0 1,0 1,1 1,0 0,-1-1,0-2,-1 1,1 0,-1-1,0 0,1 0,-1 0,0 0,-1 0,0-1,0 1,0-1,-1 0,-1 1,1-1,0 0,-1 0,0 0,0-1,1 0,0 1,-2-3,3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1375 493,'1'0,"1"-1,0 0,-1 1,1-1,-1 1,0 0,1 0,-1 0,1 0,0 0,-1 0,0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1410 484,'1'-1,"0"0,0-1,-1 1,0 1,0 0,-1 2,-1 0,1-1,-5 4,3-2,0-1,1 2,0-2,-3 4,3-1,2-3,0 1,0-1,0 0,0 0,1-1,0 1,1-2,-1 1,1 0,0-1,-1 0,1 0,0-2,-1 1,0 0,1-1,-2 0,1 0,-1 1,-2-2,1 1,-2 1,1-1,-2 2,0 0,0 0,-1 0,2 0,-1 3,-1-1,3-1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561,'0'-1,"1"0,0 1,-1 0,1 0,0 0,1 0,-1 0,3 0,-3 0,1 0,-1 0,0 1,2-1,-2 1,0 0,2-1,-1 1,4 0,-3 0,0 1,1-2,1 1,-2 0,2-1,0 1,-2 0,1 0,1-1,-1 0,0 0,1 0,-1 0,0 0,0 0,0 0,0 0,0 0,0-1,-1 1,2-1,7 0,-9 1,1 0,4-1,-4 0,1 1,-2 0,0 0,1-1,-1 0,1 0,-1 1,-1-1,1 0,0 1,0-1,0-1,0 1,0 0,0-1,0 0,4-1,-4 1,-1 1,1-1,0 0,0 1,0-1,-1 1,0 0,0 0,0-1,0 2,0-2,0 1,-1 0,1 0,0-1,-1 1,2-3,-1 3,-1-1,0 0,0 0,1-1,-2 1,2-1,-1-2,0 3,-1-1,0 1,-1 0,0-1,0 2,0-1,-2 1,1-1,-2 0,1 1,0-1,-1 1,0-1,-7-1,8 2,-1 0,-4-2,4 1,0 1,-1 0,1-1,-1 0,1 1,-6-2,5 1,0 2,-2-1,2 0,-2 1,1-1,-1 1,2 0,-2 0,2 1,-2-1,1 1,1 0,0-1,-1 2,2-2,-2 2,0-1,-4 2,3-1,2-1,0 0,-2 1,2-1,0 1,-1 0,2-1,-1 1,0 0,0 1,2-1,-2 1,2-1,0 0,-1 1,1 0,0 0,-3 3,2-3,2 1,-2-1,1 0,0 0,1-1,-1 2,1-2,-3 2,5-2,-1 0,1 0,0 0,1 0,1 0,1-1,-1 1,3 0,-1 0,1 0,-2 0,2 0,0-1,0 1,3 0,-4 0,1-1,-2 0,1 0,1 0,-1 0,0 0,0-1,0 1,2 0,-2-1,1 0,0 0,0 0,-1 0,1 0,-1 0,0 0,-1 0,2 0,-3 0,1 0,-1 0,-1 0,0 0,0 0,0 0,0 0,-1-1,1 1,0 0,-1 0,1 0,0-1,0 1,-1 0,1 0,0 0,-1-1,1 1,0 0,0 0,-1-1,1 1,0 0,-1 0,1 0,-1 1,1 0,-1-1,1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524,'-1'-2,"0"-1,0 0,1 3,0-2,1 2,1-1,1 1,6 0,-5 0,0 0,0 0,0 0,6 0,3 0,-5 0,-1 0,10 0,-5 1,-3-1,3 1,-1 0,3 0,-5 0,5-1,-1 2,-1-1,0 1,3 0,6 1,-9-1,-2 0,-3 0,4 0,-4 0,1 0,-2-2,4 2,-5 0,-3-2,1 1,-1-1,-1 0,0 0,-1 0,0 0,0-1,0 0,-1 0,0 1,-1-1,0 0,0 1,-1-1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572 469,'-1'-1,"0"-1,-2 1,3 0,-1 1,1 1,1-1,-1 1,5 1,-4-1,0-1,1 1,-1-1,1 0,0 0,1 0,-1 0,1 0,1 0,1 0,0 0,2-1,0 0,1 0,0-1,1 2,-1-2,2 1,-2 0,3 0,-2 1,1-1,-3 1,3-1,-4 1,3 0,-3 0,2 1,-3-1,2 1,-2-1,1 0,0 1,-1-1,-2 0,3 1,-3-1,0 0,0 0,-1 0,0 0,-2 0,1 0,-2 0,-1 0,-2-1,1 1,-2-1,0 1,-1 0,-8 0,9 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579 462,'-2'-2,"2"3,0 0,0 0,1 1,0-1,-1 0,1 1,0-1,0 1,0 0,0 1,0-1,1 0,-2 0,2 1,0-1,0 0,0 1,0-1,0 0,2 2,-2-2,-1-1,1 0,-1 0,0-1,0 0,-1-1,0-1,-1 1,-1 0,1-1,0 0,-1-1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580 470,'-3'-3,"3"1,-1 1,1-1,1 1,1 0,0-1,1 1,1 0,2 0,-1 0,0 0,2 1,5-1,-5 1,-2 0,1 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567,'0'-2,"1"1,-1 1,2 0,-1 0,0 0,0 0,1 1,0 0,1 0,-1 0,-1 0,1-1,0 2,-1-1,1 0,-2 0,1 0,-1 1,0 0,0-2,-1 1,-1 0,0 0,0 0,0 0,-4 0,4-1,0 1,-1-1,2 0,-1 0,1 0,0 0,0 0,1-1,0 0,1 1,1 0,-1 0,2 0,-2 0,2 0,-1 0,2 0,-1 1,-1 0,0-1,-1 2,1-1,-2 1,1-1,-1 0,0 1,0-1,-1 0,0 0,-1-1,0 1,0 0,0 0,1-1,-4 0,3 0,1 0,-1 0,1 0,0 0,0 0,0-1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577,'0'-3,"0"1,0 1,1 1,0 1,-1-1,3 2,-2-1,0 0,1 0,-1 1,2 0,-2 0,1-1,0 1,-1 0,1 0,0-1,-1 1,1-1,-1 1,0-2,0 1,0 0,0-1,-1 0,1 1,-2-2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576,'-1'-2,"0"0,1 0,-1 1,-1 1,2 0,-2 1,2 0,-2 0,1 1,-1-1,0 1,-1-1,0 0,1 1,-2-1,1 0,1 0,-1-1,1 1,0 0,0-1,1 1,0-1,0 1,1 0,2-2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571,'0'-2,"0"0,0 1,0 0,0 0,2 1,-1 0,1 0,1 0,-2 1,0 0,0-1,1 1,-2-1,2 5,-2-4,0 0,0 1,-1-1,0 0,0 0,-1 0,0 0,1-1,-1 0,1 1,0-1,1 1,-1-1,0 0,2 1,0-1,1 0,3 0,-2 0,-1 0,1 0,-1 1,0 0,0 0,-1 0,0 0,0 1,-1-2,0 2,0-2,-2 2,1-1,-1 0,0 0,-1 0,0 0,0-1,0 1,0-1,1 0,0 1,0-1,1 1,-1-1,1 0,0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581,'2'0,"-4"-1,2 1,1 1,1-1,-1 2,0-1,4 4,-5-4,2 0,-1 1,0-1,0 1,-1 0,2-1,-2 0,2 1,-1-1,-1 0,1 0,-1 0,1-1,-2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581,'-1'-3,"1"2,-1 1,1-1,-1 1,0 0,0 1,0 0,0 0,-1 1,0 0,0 0,-2 0,2 0,-5 1,-1 1,6-3,0 0,-1 1,2-1,0 2,1-2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435,'0'-1,"0"0,0 0,0 1,1 0,0 1,0-1,0 1,0 0,0-1,0 2,0-1,0 0,2 1,-1 0,0-1,-1 0,1 1,-1-1,0 1,0-1,1 0,-2 0,0 0,1 0,-1-1,1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587,'0'-3,"0"1,2-1,-2 3,1 0,-1-1,2 1,-2 0,2 0,-2 1,2-1,-1 0,-1 1,1 0,0-1,-1 2,0-1,1 0,-1 0,0 0,-1 2,0-2,0-1,0 2,-1-2,1 0,0 1,-3 0,3-1,0 0,0 0,1 0,0 0,3 0,3 0,-3 0,-1 0,1 0,1 0,-1 0,-1 1,1-1,-1 0,1 0,-1 0,0 0,0 0,0-1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570,'-2'-2,"1"1,1 1,-1-1,0 1,1 1,-1-1,1 2,-1-1,1 1,0 0,0 0,0 0,0-1,0 2,0-1,2 0,-2 1,2-1,-1 0,1 0,-1-1,0 1,0 0,1 0,-2-1,0 0,0 0,0 0,-1-1,-1 0,0 1,0-1,-3 0,2 0,1 0,-1-1,1 1,0-2,1 1,0-1,0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580,'6'-1,"-2"1,-2 0,1 0,-1 0,4 0,-4 1,0-1,0 0,0 1,0-1,-1 0,0 0,0 0,1 0,-1 0,-1-1,0 0,1 1,-1-1,1 0,-1 0,0 0,0-2,0 3,0-2,0 1,0 1,0 0,-1 0,0 0,0 0,0 2,1-1,-2 2,1-1,0 0,0 0,0 1,0-1,0 0,1 1,-1-2,1 1,0 0,0 2,1-2,0-1,0 0,1 0,-1 0,1-1,0 0,-1 0,2 0,-2-2,0 1,-1-3,0 3,-2-1,1 1,-1-1,-3 1,2 1,1 0,0 0,0 0,1 1,0 0,0 1,1-1,0 0,1 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589,'1'-5,"-1"3,0 1,1 1,-1 0,1 1,0 0,0 0,0 1,0-1,0 1,0 0,0 0,0 1,0-1,1 2,-2-2,2 3,-2-3,0-2,1 1,0 0,0-1,-1 0,2 0,-1-2,0 1,0 0,1 0,-2-1,1 0,-1 1,0 0,1 0,-1 0,-1 0,-1 0,0 1,1 0,-3 0,2 1,0 0,-1 0,1 0,0 0,1 0,-1 0,0 0,1 0,0 0,1-1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1372 589,'1'-3,"1"1,-1 1,1 0,-2 1,2 1,0 0,-1 0,1 0,0 2,0-2,-1 1,1 1,-1-1,-1 2,0-1,0-1,0 1,-2-1,1 1,-1-1,-1 1,1-1,-2 2,2-3,1 0,-1 0,1-1,1 1,0 0,2-1,-1 0,1 0,0 0,-1 1,1-1,1 0,-1 0,-1 1,0-1,1 0,-1 0,0 0,0 0,0 0,0 0,-1 0,2 0,-1-1,-1 1,0-1,0 0,0 0,0 1,-1 0,0-1,0 1,1 0,0-1,-2 1,2 0,0 1,0 0,0-1,0 1,0 0,0-1,0 0,1 0,-1 1,1 0,-1-1,1 1,-1 0,0 0,0-1,1 1,-1 0,1-1,-1 1,0 0,0 0,1-1,-1 0,1 0,-1 0,1 0,0 0,-1-1,1 1,-1-1,0 1,0-1,0 1,0-1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970 635,'-1'-7,"1"4,0 3,-1-1,1 1,0 1,0-1,0 2,0-1,0 2,1-1,0 0,0 1,0 0,-1-1,1 2,0-2,0 1,-1-1,0 1,1 0,-1-1,1 1,-1-1,0 0,0 0,0-1,1 1,-1-1,0 0,1-1,0 1,-1 0,1 0,0-1,-1 0,1 0,1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990 642,'0'-7,"0"5,0 3,1 0,0 1,1-2,-1 2,1-1,0 1,0 0,0-1,-1 1,1-1,-1 0,1 1,0-1,-1 1,1-1,-1 1,0-1,0 0,1 0,-1 0,0 0,0-1,1 0,0 0,-2 0,1 0,0-3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646,'0'-1,"-2"0,2 0,0 1,0-1,-1 1,0 0,0 1,1 0,-2 0,0 1,0-1,0 1,-1 0,1 0,-2 0,2-1,-5 3,5-3,-1 0,1 0,1-1,0 1,0 0,2-1,1-1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637,'0'-3,"-1"-1,1 3,0 0,0 0,0 2,0 0,0 0,1 1,0 0,0 0,-1 0,0 0,1 0,0 3,-1-2,0-1,0 1,0-1,0 1,0-1,0 3,0-3,0 0,1-1,-1 1,1-1,0 0,-1 0,1 0,-1 0,1-1,-1 0,0-2,-1 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651,'0'-2,"0"0,1 2,-1 1,2 0,-2 1,4 1,-1 0,-2-2,1 0,0 2,1-1,-1 0,0-1,-1 1,0-1,-1 0,1 0,0 0,0 0,-1-1,0 1,-1-2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439,'-1'-2,"0"0,1 0,0 1,-1 1,1 0,0 1,-1 0,1 1,-1 0,1 0,-2 0,1 1,1-1,-2 0,1 0,-2 2,2-3,-1 0,1 1,-1-1,0-1,1 1,-1 0,2-1,-1 0,0 0,1-1,0 0,0 0,0 0,0 0,1 0,0 0,0 0,1-1,-2 2,2-1,0 0,0 0,0 1,0-1,0 1,0 0,0 0,0 0,-1 0,1 0,-1 0,1 0,-2 0,1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1078 652,'-1'-2,"0"0,-1 1,1 1,0 0,-1 2,1-1,-1 1,1 0,0 1,-1-1,1 1,-1-2,0 1,1 0,-1 0,0-2,-1 2,1-1,1 0,-1 0,2-1,-1 0,0 0,2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643,'1'-1,"0"-1,-1 1,0-1,-1 2,0 0,0 0,0 2,0 0,0-1,0 2,-1 0,0 0,1 0,0 0,0-1,0 1,1-1,0 1,0 1,0-2,3-1,-2 1,1-1,1 0,-1-1,1 0,1 0,-2-2,0 1,0 0,-1-2,-1 1,0 1,0-1,0 0,-2 0,1 1,-2 0,1 0,-1 1,-1 0,1 0,0 2,-3 0,3 0,1 0,0 0,1-1,0 1,0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647,'0'-2,"0"-1,0 2,0 1,0 1,-1 0,1 1,-1 0,1 0,-1 1,0-1,0 1,0-1,1 1,-1-1,1 0,0-1,2 3,-1-2,1-1,-1-1,3 0,-2 0,0 0,3-3,-3 1,1-1,-3 1,1-1,0-3,-2 5,0 0,-1 0,1 1,-2 0,2 0,-4 2,4 1,-1-3,1 2,0 0,1 0,-1 0,1 2,0 2,1-4,-1 1,1 0,-1 0,1 4,-1-2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662,'0'-3,"0"1,1 2,-1 0,2 2,-1-2,0 2,0-1,0 1,2 1,-2-1,1 0,0 0,-2 0,3-1,-3 2,2-1,-1-1,0 0,1 2,-1-3,-1 2,1-2,0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667,'-2'-3,"1"2,0 0,0 1,-3 2,1-1,1 1,0 0,-1 0,1 0,-1-1,1 1,-1 0,2-1,-1 0,1 0,-1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1178 664,'1'-3,"0"-1,0 3,2 0,-1 1,0 0,-1 0,1 1,0-1,-1 1,0-1,0 2,0 1,-1-1,0-1,-1 1,0 0,0 0,-1-1,0 1,0-1,0 0,0 0,0 0,1-1,0 1,0-1,1 0,2 0,1 0,4 0,-1 0,-1 0,1 0,-3 0,3 0,-3 1,1 0,-1 1,0-1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988 704,'0'-1,"-1"-1,1 1,0 1,0 0,1 0,3 1,-2-1,1 0,-1 1,1-1,0 0,0 0,5 1,-6-1,1 1,-1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700,'-1'-2,"-1"0,1 2,1 1,-2 2,2 0,0-1,0 1,0-1,0 1,0 0,0 3,0-2,0-1,1 0,0 0,-1 1,1-1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711,'0'-2,"0"-1,0 2,1-1,0 2,-1-1,2 0,-1 1,1 0,-1 0,1 0,-1 0,0 2,1-2,-1 2,0-1,0 1,-1 0,0 1,0-1,0 0,0 0,-1-1,0 1,-1-1,0 1,0-2,0 1,0-1,-1 0,1 0,2 0,-2 0,2 0,0-1,-1 1,2-1,-1 0,3 0,-1 1,2-1,-1 0,2 1,-3 0,3 0,-3 0,1 0,-1 2,1-2,-2 2,1 1,-2 0,-1-1,0-1,-1 1,0 0,-2-1,-5 2,3-2,3-1,1 1,0-1,0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723,'1'-1,"-1"0,1 0,-1 1,0 1,2 0,0 1,-1-1,0 0,1 0,-2 0,2 1,-1-1,1 0,-1 1,0-1,0 0,1 0,-1 0,1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445,'0'-1,"0"0,0 1,0-1,1 1,0 0,0 0,0 0,1 0,0 1,-1-1,1 2,2 0,-3-1,1 0,0 0,-1 1,1-2,0 2,0-1,-1-1,1 1,-2 0,1-1,1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721,'-4'-3,"2"1,1 2,-2 0,1 2,-1-1,2 0,0 0,-1 0,-1 2,1-1,1 0,-1 0,2-1,0 1,-1-1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712,'0'-4,"1"2,0 1,-1 1,0 0,1 0,1 0,-2 0,1 0,0 0,0 2,1-1,-2 0,2 0,-2 0,2 1,-1-1,1 3,-2-2,1-1,-1 0,-1 1,1-1,-2 1,1-2,-1 1,0 1,0-2,1 1,1 0,-1-1,1 0,0 1,1 0,-1-1,1 1,0-1,0 1,-1 0,0 0,0 1,0-2,-1 2,-1-1,1 0,0 1,-1-1,1 1,-1-1,0 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715,'1'-2,"0"2,-1-1,0 1,0 1,0 1,1 1,-1-2,1 1,-1 0,0 0,0 0,1 1,0-2,0 1,-1 0,1 0,0 0,0 0,0-1,2 2,-2-2,0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 720,'-3'-2,"0"0,0 2,0 1,-1 0,0 1,1 0,-1 1,2-2,-2 2,2-2,-1 1,2 0,-1 0,0 1,0-1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705,'-2'-1,"0"0,1 1,-2 0,1 2,-1 0,0 0,0 1,2-1,-1 0,-1 1,1 0,2-1,-2 1,2-1,0 1,0-1,0 0,0 0,3 2,-1-3,0 0,0 0,1-1,0 0,-1 0,3-1,-3-1,0 1,0-1,-1 0,-1 0,0 0,0-1,-2 2,0-1,0 1,-2 0,2 1,-3 0,2 0,-2 1,3 0,-4 1,4-1,0 0,2 0,-1-1,1 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721,'-1'-3,"0"2,0 0,0 0,-1 1,-3 2,4-1,0-1,-1 2,1-2,0 2,0-2,1 3,0-1,0-1,2 0,-1 0,1 1,0-2,1 1,1-1,-1 1,-1-1,3 0,-3 0,1-1,1 0,-2 0,0 0,1-2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718,'-3'0,"0"0,0 0,-1 0,1 1,2 0,0 1,0 0,1 1,0 0,1 1,0-1,1 2,-1 0,1 1,-1-2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649,'1'-2,"0"2,0 0,1-1,0 1,1-1,0 1,1 0,0 0,0 0,1 0,-2 0,1 0,-1 0,-1 0,1 1,-1 0,-1-1,0 1,-1 0,-1 0,-1 0,0 0,-2 0,0 0,0 0,-1 0,0 0,1-1,-1 1,1-1,1 0,0 1,1-1,2 0,-1 0,0 0,2 0,2 0,-1-1,2 0,0 1,1 0,-1-1,1 1,-2 0,6 0,-6 0,1 0,-2 1,0-1,0 1,-1 0,0-1,-1 1,0 0,-1 0,0-1,-2 1,1-1,-1 1,1-1,0 0,-3 0,4 0,-1 0,1 0,0 0,0 0,0 0,1 0,-1 0,1-1,1 1,0 0,0 0,1 0,-1 0,1 0,-1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660,'-2'0,"2"-1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953 681,'2'0,"1"-1,-1 1,0 0,0 0,-1 0,2 0,-1 0,5 1,-4-1,-1 0,2 0,0 1,3-1,-2 1,0-1,1 0,0 0,0 0,1 0,-1 1,1-1,0 1,1-1,-3 1,2-1,-2 1,2 0,-2 0,0 0,-1 0,0-1,-1 0,0 1,0-1,-1 0,-1 0,0 0,0 1,-1-1,1 0,-1-1,-1 1,1-1,0 1,0 0,-1 0,0 0,1-1,-1 1,1 0,-1 0,0 0,0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440,'-1'0,"1"-1,0 2,0-1,0 2,0 0,0 0,0 1,0-1,0 1,0-1,0 1,1 0,-1 0,0-2,0 0,0 0,0 0,-1-1,1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673,'0'-1,"-2"-1,1 1,1 1,-1 0,1 0,-1 0,1 0,0-1,0 1,2 0,2 0,-2 0,9 0,-8 0,1 0,0 0,0 0,0 0,5 0,-5 0,1 0,-2 0,0 1,0-1,0 0,-1 0,-2 0,2 0,-1 0,-2 1,0-1,-1 0,0 0,-1 0,0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 642,'-1'-3,"0"1,1 0,0 1,-1 0,1 3,1 0,-1 0,0 1,0 0,0 0,0 0,0 1,0 0,-1 0,0 0,1 0,-1 0,1 0,0-1,0 1,0-1,0 0,0-1,0 0,0 0,1 0,-1 0,0-1,0 0,0 0,0-2,0 0,0-1,1 0,0-1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 642,'0'-5,"0"4,0 2,0 2,1-1,-1 1,0-1,0 1,0 0,0 1,0-1,0 1,0-1,0 1,0-1,0 0,0 0,0 0,0 0,0-1,0-1,0 1,0 0,0 0,0-1,0-1,0 1,0 0,0-1,1-2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652,'-2'-4,"2"2,0 1,1 1,1 2,-1-1,1 1,1 0,0 0,-1 1,0-1,1 1,-1-1,0 1,-1-1,0 0,1 0,-2 0,1 0,0 0,-1-1,0 0,0 0,1 0,-1-1,-1-2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657,'-2'-1,"1"0,0 1,0 0,-1 1,0 0,0 1,0 1,-1-1,2 1,-2-1,1 0,1 0,-1 0,1-1,0 1,0-1,0 1,1-2,0 1,0 0,0 0,1-1,0 1,2-2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647,'-4'-4,"3"3,-2 2,1 1,1 0,0 0,1 1,0 0,0 0,0 1,0-2,0 2,0-1,0 0,0-1,0 1,0-1,0 0,0 1,0-2,0 0,0 3,0-3,0 1,-1-1,1 1,0-2,0 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663,'0'-1,"0"0,0 2,0 0,1 0,0 1,1-1,-1 1,1-1,0 1,0 0,-1 0,1-1,0 3,0-2,-1-1,1 1,-2-1,2 1,-2 0,1-2,-1 1,0 0,0-1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668,'-3'-3,"3"2,-1 1,0 0,-2 1,2 1,-2 1,1-1,1 0,-1 0,1 0,-1 0,1 0,0 0,-1 0,0 1,1-1,-1 0,1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669,'0'-2,"-1"1,1 0,1 1,-1 0,1 0,1 0,0 1,-1 0,1 0,0 0,1 1,-2 0,0-1,-1 1,1-1,-1 1,0-2,0 2,-1-1,-1 0,0 1,-1-1,0 0,0 0,1 0,-2 0,1 0,1-1,0 0,0 0,1 0,1 0,-1 0,0 0,2 0,0 0,1 0,0 0,0 0,4 0,-3 0,1 0,-1-1,-1 1,4 0,-3-1,0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1362 665,'0'-1,"0"2,0 1,0-1,0 0,1 3,-1-2,1-1,1 4,-1-3,0-1,-1 1,1 0,0-1,-1 1,0-2,0 1,0 0,-1 0,-2 0,0 0,1-1,-1 0,1 0,-5 0,2-3,3 2,1 0,-1-1,0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460,'-1'0,"1"-2,0 1,0 0,0 0,0 1,6-2,-4 2,4 0,-3 0,1 0,-1 0,-1 0,1 0,-1 0,1 0,-1-1,0 1,-1 0,2 0,-2 0,-1 0,0-1,0 0,-1 1,0 0,-1-1,2 1,-3-1,3 1,-1 0,0-1,0 0,2 1,0 0,0 1,0 0,1 0,0 0,-1-1,0 2,2 0,-1-1,0 1,0 0,0 0,0 0,1 0,-1 0,0 1,0-2,1 1,-3-1,2 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1377 664,'1'-4,"-1"3,1 1,0 1,-1-1,2 0,-1 0,-1 0,1 0,0 1,-1-1,1 0,1 1,-2-1,2 0,-1 0,0 0,1 0,-1 0,3 0,-2-1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 651,'2'0,"-6"0,3 0,-2 0,1 1,-1 1,1 0,-2 1,1 0,1 2,-1-3,-4 6,5-4,0-1,1 0,1-1,0 1,0-1,1 1,1-1,6 3,-5-4,0-1,0 0,0 0,-1-1,1-1,-2 0,1-1,-1 0,-1 1,0-1,-2 1,1 1,-2-2,1 3,-1-1,0 0,0 1,0 0,1 1,-1 0,1 0,0 1,0-1,1 0,1 0,0 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698,'0'-2,"1"-1,-1 1,2 2,-2 0,1 0,0 0,0 0,0 0,1 1,-1 0,2 2,-2-1,0 0,1 0,-1 1,0-1,0 0,0 0,0 4,-1-5,0 0,0 0,-1 0,0 0,0-1,-3 1,3-1,-1 0,1 0,0 0,0 0,-1-1,2 1,0-1,1 0,1 0,0 0,1 1,2-1,-2 0,1 1,1 0,-2 0,1 0,-2 2,1-2,-1 2,-1 0,1 0,-2 0,0 0,0 0,0 0,0 1,-2-1,-5 3,4-3,0-1,0 0,0 0,-2 0,3 0,1-1,0 0,0 0,0 0,2-2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1100 715,'1'-2,"-1"2,0 0,0 2,1 0,0-1,0 1,0 0,0 1,0-1,1 1,-2-1,2 1,-1-1,3 5,-2-4,-2-2,1 0,0 0,0 0,-1 0,0-2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723,'-3'-1,"2"1,0 0,-1 0,0 3,0-1,1 1,-1-1,1 1,-1-2,2 0,-2 2,1-2,1 0,0 0,0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704,'0'-3,"0"0,1 2,-1 0,0 1,1-1,0 1,0-1,2 0,-1 1,0 0,0 0,4 1,-4 1,0-1,1 1,-2 0,0 2,0-2,0 1,-1 1,-1 0,0-2,-1 1,0 0,-1 0,0-1,-1 0,1-1,-1 0,1 0,0-1,1 0,0 0,1 0,-1 0,2-1,0 0,0 0,2 0,-1-1,2 1,-1 0,1 0,1 0,-2 1,1 0,-1 0,1 0,-1 1,0 1,1 1,-2 0,0-1,-1 1,0-1,0 0,0 1,-1-1,0 1,-1-1,-1-1,1 1,-1-1,-1 0,2 0,-1 0,0-1,1 0,-1 1,2-1,0 0,-1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728,'0'-1,"0"0,1 0,0 1,0 0,1 0,2-1,-2 1,0 0,1 0,-2 0,1 1,1-1,-2 0,1 1,4 1,-5-2,2 1,-1-1,0 0,0 0,1 0,-1 0,-1-1,0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694,'-1'0,"0"0,1 1,0 0,0 0,0 0,-1 1,1 1,0-1,-1 1,1-1,0 1,0 2,0-2,0 1,0 0,0-1,0 1,1 0,0-1,-1 0,1 0,0 0,-1-1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707,'0'-2,"0"-2,1 4,-1 0,2 1,0 0,-1 1,3 1,-1 1,-1-1,-1-1,1 1,-2-1,1 1,0 0,0 1,-1-1,0-1,1 1,0 0,-1-1,1 0,0 0,-1-1,1 1,1-2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1187 713,'-2'-3,"1"1,-1 0,0 2,0 0,0 2,-2 1,1-1,2 0,-2 1,2-1,-3 3,3-3,-1 1,0-1,1 1,-1-1,2 1,0-2,0 1,0-1,0 2,3-2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1395 455,'-1'-1,"0"-2,0 2,0 1,0 0,0 0,0 1,-1 1,2-1,-1 0,0 1,0 0,1-1,-2 1,1-2,1 1,-1-1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698,'2'0,"-5"-1,2 0,0 1,0 0,0 1,0 0,0 0,-1 1,1 0,-1 2,-1-1,0 2,0-1,0 0,-1 0,1 1,0 0,0-1,1-1,0 1,1 4,1-5,1-2,0 0,1 1,0-1,1-1,0 0,0 0,0 0,0-2,0 0,0 0,0-1,-1 0,0-1,-1 1,0 0,0 0,-1 0,-1 1,0 0,-1 1,-1 0,1 0,0 1,-1 0,1 0,0 0,-1 0,1 1,1-1,1 1,0 0,0 0,1 0,1 0,1-1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719,'0'-1,"-2"-4,1 5,0 0,0 0,1 0,0 1,0 0,-1 0,1 1,-1 0,0 0,1 1,-1-1,0 1,1-1,0 1,0-1,1 1,0-1,-1 0,2 1,-1-2,1 0,1 2,-2-3,1 0,-1 0,1 0,1-2,0 1,-2-1,2-3,-1 1,-1 1,0-1,-1 0,0 2,0 0,0 0,-1 0,-1 1,-1 1,1 0,0 0,0 0,0 2,0-1,1 1,0 0,-1 1,2 0,-1 1,1-1,-1 0,1 0,0 0,1 1,0-1,-1 0,1 6,-1-6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752,'1'-1,"1"-1,0 2,0-1,0 1,1 0,-1 0,3 1,-2-1,2 0,-1 1,2 1,-1-2,1 2,-1-2,2 2,-1-1,1 1,16 0,-14 0,-2-1,3 0,-1 0,1-1,-2 0,1 1,-2-1,3 1,-1-1,-1 0,-1 0,1 0,-1 0,1 0,-2 0,2-1,-1 0,1-1,-2 1,2-1,-2 0,1-1,-2 1,1-1,-1 0,0-1,-1 1,-1-1,0 1,0-1,-2 1,1-1,-1 0,-1 0,0 1,0-1,-2-4,0 4,0-1,0 0,-2 0,1 1,0-1,-1 0,-4-5,3 5,1 0,-2 0,1 0,-1 0,-1 1,0 0,0 1,-3-1,2 0,-3 2,0-1,0 1,0-1,-4 1,3 0,-3 1,2-1,-2 1,2-1,-2 2,3-1,-3 0,4 1,-1 0,2 0,-3 2,5-2,-2 3,2-1,0 1,1 0,-1 2,3-1,-1 1,3 0,-1 1,1-1,1 2,0-2,2 1,0 0,2 0,1-1,1 0,-1-1,11 4,-8-3,1-3,3 2,-3-1,12 3,1 1,-8-2,-4-3,3 3,0-2,0 1,-1-1,2 2,-3-3,3 3,-2-3,0 1,-2-1,4 1,-5-1,1-1,-1 0,0-1,-2 1,1-1,-2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603,'-1'-1,"0"0,0 1,1 0,0 0,1 0,0 1,-1-2,-1 1,0 0,0-1,1 0,-1 0,0 0,1 0,-1-2,0 1,1 0,-1 0,1-1,0 0,0 1,0 0,1-4,-1 4,1 0,0 1,-1-1,0 2,1-1,-1 0,1 0,-1 0,1 0,-1 1,2-2,-2 2,2-1,1 0,-1 0,0 0,1 0,0 1,3 0,-3 0,-2 0,2 1,-1 0,-1 0,1 0,-1 0,-1 0,1 0,0 0,-1 1,0-2,0 1,1 0,-1-1,0 1,-1-1,1-1,0 1,0-1,-2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542,'0'-2,"1"0,-1 2,0-2,0 1,0 1,1 1,0 0,-1 0,1 1,0-1,-1 0,2 1,-1 0,-1-1,2 2,-2-1,1-1,1 1,-2 0,1 0,0-1,0 1,-1-1,1 0,-1 0,0 0,0-1,0 1,-1-1,0 0,0 0,0 0,-2 0,2 0,-1-1,0 1,0-1,1 1,-1 0,0 0,0 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153 250,'-2'-1,"0"1,1-1,0 1,1 0,-2 0,1-1,2 1,0 0,0 0,0 0,0 0,-1 0,1-1,1 1,-2 0,1 0,1-1,0 0,-2 0,2 1,-1 0,1-1,0 1,0-1,-1 1,2 0,0-1,0 0,0 1,1-1,0 1,1 0,0-1,0 0,6 1,-7 0,2-1,0 1,-1 0,0 0,2 0,-2-1,3 1,-2 0,1-1,-1 1,3 0,-3-1,2 0,0 1,0-1,-1 1,4-1,-5 0,5 0,-2 0,-1 1,1-1,0 0,-1 1,1 0,-1 0,-1-1,0 1,1-1,-2 1,1 0,-1 0,-1 0,0 0,1 0,-2 1,2-1,-2 1,0-1,0 0,0 0,6 1,-7-1,-1 0,-1 1,1-1,-1 0,0 0,-2 0,-4 0,2 0,-1 0,-1 0,0 0,-1 0,0 0,-2 0,0 0,-8 1,5 1,3-2,-3 1,1 0,-1 0,1 0,-2 0,1 0,0 0,1 0,-11 1,10 0,2-2,-2 1,3 0,-3 0,4-1,-2 1,0 0,1-1,2 0,-1 0,1 0,1 0,0 0,1 0,1 0,-1 0,2 0,0-1,1 1,0-1,1 1,0-1,2 1,4 0,-2-1,1 1,2-1,-2 1,3-1,-1-1,2 2,-1-1,3 0,-2 0,2-1,1 2,-2-2,0 2,4-2,-5 2,14-3,-13 1,0 2,1-2,-3 1,3 0,-3 0,0 0,-1 0,2 1,-4-1,2 0,-1 0,-1 1,-1 0,1 0,-2 0,0 0,-1 0,0 0,-1 0,-1 1,-1 0,-1 0,-2-1,0 0,-3 1,-6 0,5 0,0 0,0-1,-2 1,2-1,-4 1,3 0,-12 0,7 0,6 0,-4 0,2 0,-1-1,-14 2,11-2,9 0,1 0,1 0,1 0,0 0,1 0,1 0,2-1,1 0,1 1,0-1,1 0,0 0,0 0,2 0,0 0,0-1,-1 1,2 0,-2-1,2 1,-2-1,1 1,-1 0,0 0,-1 0,0 0,-1 1,0 0,-2 0,1 0,-2 0,1 0,-2 0,0 1,0 0,-2 0,-1 0,1 0,-1 0,0 0,-1 0,2 0,-2 0,1-1,0 1,0-1,1 1,1-1,-1 0,1 0,0 0,0 0,0-1,1 0,0 0,0 0,0 1,1-1,0-1,-1 2,1 0,0-1,-1 1,1-1,0 1,0 0,-1 0,1 0,0 0,-1 0,0-1,0 0,0 0,0 1,-1-1,2 1,-1-1,-1 1,1 0,-1 0,1-1,0 1,0-1,-1 1,0 0,0 0,1 0,-1 1,0 0,1-1,0 1,0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952 313,'-2'-5,"0"3,1 0,0 0,-1 1,0-1,0 1,-1 0,0 0,0 0,1 0,-2 0,1 0,0 1,1-1,-1 1,-4-1,2 1,2 0,-1 0,0 1,-1 0,1-1,-1 1,-4 2,4-2,0 0,1 0,-2 1,2-1,-1 1,1 0,-5 1,5-1,0 1,1-1,-1 0,0 0,1 1,0 0,0-1,0 1,0 0,-1 1,2-2,-2 3,1-1,0 0,0 1,0 0,1-1,-2 1,2 0,-1 0,2 0,-2 0,2-1,-1 2,-1-1,2 0,0-1,-2 3,2-3,0 2,-1-1,1 0,1 0,-1-1,1 1,0 0,0 0,0 0,1 0,1 1,-1-2,1 0,1 1,-1 0,1 0,-1 1,0-2,2 1,-1 0,0-1,0 1,0 0,-1-1,2 1,-1-1,0 0,4 5,-4-6,1 0,-1 1,1-1,0 1,1-1,-2 0,2 0,0 1,-1-2,0 1,2 0,-3-1,2 0,1 1,-2-1,2 0,3 1,-4-2,0 0,0 1,-1-1,2-1,-3 0,3 1,3-1,-4 0,0 0,0 0,1 0,-1-1,1 0,0 0,1 0,-1 0,0 0,0-1,0 1,0-1,0 2,-1-2,0 1,0-1,-1 1,0 0,1 0,-2-1,1 1,1 0,-2-2,1 2,0-1,-1 0,1 0,0 0,3-2,-4 1,0 1,1-1,-2 0,2 1,-1-1,2-4,-2 4,-1 0,1-1,-1 1,1 0,-1-1,0 1,-1-1,1 2,0-1,-1-1,0 1,0 1,0-2,0 1,-1 0,1 0,1-3,-2 4,0-2,1 2,-1-2,1 1,-1-2,0 2,1-1,-1 0,0 0,0 0,0-1,0 2,0-1,0 0,-1 0,1 1,-1-2,0 1,1 0,-2 0,1 0,0 1,0-1,-1 1,1 0,-1-1,0 1,0 0,-1-1,2 2,-2-1,0 0,-2-3,2 3,1 0,-2 0,1-1,0 1,0 1,-1-3,1 3,0-2,0 0,-1 2,2-1,-3-1,3 2,-3-1,2 0,-1 0,0 1,-1-1,2 2,-3-2,2 1,-1-1,-1 2,1 0,1-1,-3 1,2-1,0 1,-1 0,0 1,1-2,0 1,-1 1,1-1,0 0,0 1,1 0,-2-1,2 1,-4-1,4 1,1 0,-2 0,2 0,0 0,-1 1,2 0,-1-1,1 1,-1 0,1 0,-1 1,1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63,'0'-1,"1"-1,1 0,-2 1,2 0,0 0,0 0,-1 0,2 0,-1 0,1 0,-1 0,1 1,-1 0,5 0,-7 2,0 0,0-1,-2 1,0 0,0-1,0 1,-2 1,1-1,2-2,0 1,-1 0,2-1,0 0,-1 1,1 0,0-1,1 1,-1 0,1 0,0 0,-1 0,2 1,-2-1,1 1,1 1,-2-2,1 1,0 0,-1 0,1 0,-1 1,0-1,0-1,0 1,0-1,0 0,0-1,0 0,0-2,0 0,1 0,0-1,1 0,-1-1,1 1,0-2,0 2,1-3,-1 3,0-2,0 1,1 0,-2 1,1 0,0 0,-2 2,1-1,1 0,-2 2,1 0,0 0,-1 1,0 1,0 0,0-1,0 0,0 1,0 0,0-1,0 0,0 0,0 0,0-1,0 0,1-1,1 0,-1 0,1 0,0 0,0-1,0 1,1 0,-1 0,0 1,-1 0,1-1,-1 1,0 0,0 0,-2 0,0 0,0 1,-1-1,0 0,1 0,-1 0,0 0,1 0,0 0,0 0,0 0,1 1,0 0,1 1,0 1,0-1,1 1,-1 2,1-2,-1 1,1 1,-2 0,2 0,-2 0,0 0,0 0,0-1,0-1,-1 1,0-1,1-1,-1 0,-1-1,2 0,-2-1,1 0,-1-1,0 0,1-1,0 0,0-1,0 1,0 0,1-2,1 0,1 1,0-1,0 1,0 0,1-1,0 2,-1 1,1-1,-2 1,1 1,-1 0,1-1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44,'-2'-2,"2"0,0-1,0 2,0 0,0 0,0 1,0-1,1 0,0 1,0 0,0 0,0 0,-1 2,1-2,0 1,-1 0,0 1,1-1,-1 1,0 0,1-1,-1 1,0 1,0-1,1 1,-1-1,0 1,1-1,0 0,-1 1,0-2,1 0,-1 1,1-1,-1 1,0-2,0 2,0-2,1 2,-1-1,0 0,0 0,0 1,0 0,-1 1,1-1,-1 0,1-1,-1 1,1-1,0 0,0 0,-1-1,0-1,1 0,0-2,1 0,0-1,1 0,0-1,-1 2,3-2,-2 2,1-1,0 2,-1 0,1 0,-1 1,0 1,0-1,0 1,0 0,-1 0,0 0,0 1,0-1,-1 1,1 0,-1 0,0 0,-1-1,1 0,-2 1,1-1,-1 0,0 0,0 0,-5-3,6 3,-1-2,2 2,-1-2,0 1,1 1,-1 0,1-1,1 1,-1 1,2 2,-2-2,2 1,-1 0,0 0,0 1,0-1,0 0,1 0,-1 0,0-1,0 1,1-2,2 2,-3-1,-1-1,1 0,0 0,0 0,-1 0,0 1,0 0,-1 1,1-1,-1 1,1 0,-1 1,0-1,0 0,0 0,0 0,1 0,-1-1,-1 0,2-1,-1 0,0 0,1-1,0 0,-1-2,0 1,0-1,1 1,0 0,0-1,0 0,0 0,1 1,0 0,0 2,0-1,0 1,1 0,-1 1,1 0,0 1,0 0,0 1,0-1,0 1,-1-1,0 1,2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29,'0'-1,"-1"-1,1 3,0 0,0 0,0 2,0 1,1 0,-1 1,0-1,1 3,0-2,0 2,-1 0,1 1,0-2,0 2,0-3,0 7,0-7,0-2,0 1,0-2,-1 0,1-1,0 0,0 0,-1-1,0-1,0 0,0-1,-2-1,1-1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459,'1'0,"-1"-1,1 0,-1 1,0 0,1 0,1-1,-1 1,1 0,0 0,0 0,1 0,-1 0,1 0,3 1,-3-1,0 1,-1-2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51,'-2'-3,"2"1,0 1,0 0,0 3,0 1,0-1,0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34,'0'-2,"0"-1,0 1,0 2,0 1,0 2,0 1,0 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69,'1'-1,"0"1,0-1,-1 0,1 1,0 0,0 0,1-1,1 1,-1-1,0 1,3-1,-3 0,1 0,0 0,2-1,-2 0,0 2,-1-2,0 2,0-2,0 2,-1-1,0 1,-1 0,0-1,1 1,-2 0,0 0,0 0,0 0,-3 1,3-1,-3 0,2 0,1 0,0 0,0 0,-1-2,2 2,0 0,-1 0,1-1,-1 1,1 1,0 1,0 0,0 0,1 1,-1 0,0 0,1 1,-1 0,0-1,1 1,0-1,-1 0,2 0,-1 0,-1-2,2 2,-2-2,1 0,-1 0,1-1,-1 1,-1-2,0 0,-1 1,0-2,0 1,0 0,-1 0,0 0,1 0,0 0,0 0,0 1,1-1,0 0,1 1,-1-1,2 1,0-1,1 0,0 1,2-3,-1 1,0 1,0 0,-1 0,0 0,0 0,1 1,-2-1,0 0,1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50,'-2'-1,"2"-1,-1 1,0 0,0 1,0-1,0 1,1 1,-1 0,0 1,1-1,-1 2,0-1,0 1,0 0,0 0,1 1,-1-1,1 0,-1 2,1 1,0-2,0-2,1 0,0 1,-1-1,3 1,-2-2,1 0,-1 0,2 1,0-2,1 0,-1 0,1 0,-1 0,2 0,-2-1,1 1,-1-1,1 0,-1 1,0 0,0 0,2 0,-3 0,-1 0,2 0,-2 0,0 0,0 0,0 0,-1 0,-2 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73,'-1'-2,"1"1,0 0,0 0,0 1,1 0,0 0,1 0,0 0,2-1,-2 0,1 1,-1 0,2-2,-2 2,-1-1,0 1,0 0,0 0,-1-1,1 1,-2 0,0 0,1 0,-1 1,0-1,1 0,-1 2,1-1,-1 0,1 0,0 1,0-1,0 2,0 6,0-6,0 1,0-1,0 0,0 0,0 0,1-1,-1 0,0-1,0 0,0 0,0-1,-1 0,1-1,-1 0,-1-1,2 1,-1-1,0 0,0 0,0 0,0 0,1 0,0 0,0 0,0 0,3-2,-2 2,0 0,1 0,-1 1,1-1,-1 2,0-1,2 0,-3 1,2 0,-2 0,1 0,1 0,-2 1,1-1,0 1,0-1,0 0,1 0,-1 1,0-1,1 0,-1 0,0 0,1 0,0-1,-1 0,-1 1,1-1,-1 0,1 1,-1-1,0 0,0 1,0-1,0 0,0 1,-1-1,0 1,0-1,0 1,0 0,-1 1,2 0,-2-1,1 2,1-2,-1 1,1 0,0 0,0 0,1-1,0 1,0-1,1 0,-1 0,2-1,-1 0,1-1,-1 1,-1 0,1 0,-2 0,1 1,-2 0,0 1,0 0,0 0,-1 1,0 1,1-1,0 0,0 0,0 0,0 0,0 0,1 1,0-3,2 0,-1 0,0 0,0 0,1-1,0-1,0 1,0-1,0 0,0-1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34,'-1'-3,"0"1,0 1,0 0,0 1,0-1,1 1,-1 1,0 0,1 0,-2 2,1-1,0 0,0 1,0-1,0 0,1 0,0-1,0 0,1 0,1-1,-1 0,2 0,-1-2,0 2,1-1,-1 0,1 1,-2-1,1 0,2 0,-3 1,0 0,0 0,-1 0,0 1,-1 1,-1 0,0-1,1 1,-1 0,0-1,1 1,0 0,0-1,1 2,0-2,0 0,0 0,1 1,1-1,-1 0,0 0,1 0,0 0,-1 0,3 2,-3-1,0 0,1 1,-2-1,1 0,-1 1,0-2,1 1,-1 0,0 0,0-1,0 1,0-1,0 0,0 0,0 0,-1 0,1 0,0 0,0-1,-1 1,0 1,-2 1,1-1,0-1,-1 2,0-1,-1 1,1-1,-2 0,2 1,-5 1,4-3,1 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440 125,'-2'-1,"2"1,1 0,1-1,0 1,1 0,0 0,1 0,1-1,0 1,2 0,-1 0,2-2,-2 1,2 0,8-2,-7 2,-1-1,0-1,1 2,-2-1,3 0,-3-1,7-1,-9 3,0 0,0-1,-3 1,1 1,-1-1,-1 1,1 0,-2 1,-1-1,-3 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400 219,'2'-5,"0"5,-1-2,1 2,-1 0,0-1,4 1,-3 0,0 0,2 0,-1 1,-2-1,2 1,-2 0,0-1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433 216,'0'1,"1"-1,0 0,0 0,-1 0,1 0,0 1,-1-1,1 0,0 0,0 1,1-1,-1 0,1 0,0 0,0 0,1 0,-1 0,1 0,0 0,0 0,1 0,-2 0,0 0,1 0,0-1,0 1,1 0,-2 0,1-1,0 1,0 0,0 0,0 0,-1 0,4 0,-2 0,-2 0,1 0,-1 0,1 0,-1 0,0 0,0 0,-1 0,1 0,-1 0,0 0,-1 0,1 0,0 0,0 0,-1 0,1 0,-1 0,-1 0,1 0,-1 0,0-1,0 1,1-1,-1 1,1-1,0 2,-1-1,1 1,0-1,0 1,0-1,1 0,0 0,-1 0,1 0,0 0,0 0,-1 0,1 0,-1 1,1-1,-1 0,1 0,0 0,-1 1,1-1,-1 0,0 0,1 1,-1 0,-1-1,1 0,-1 0,-1 1,1 0,0 0,-2-1,1 0,-2 1,1 0,-1-1,0 0,0 1,0 0,-1-1,0 1,1-1,0 0,-5 0,3 0,2 0,-1 0,0 0,0 0,0 0,-7-1,4 1,2 0,-1 0,0 0,-2 0,1 1,-8 0,-1 0,7 1,1-2,1 0,-1 1,0-1,1 1,-1-1,1 0,-1-1,1 0,0 1,0-1,-1 0,0-1,1 2,0-2,0 1,1-1,-2 2,3-2,-3 1,3 1,-2-2,2 2,-2-1,3 0,-1 0,1 0,0 0,2 0,-2-1,1 1,0 0,1-1,-1 0,2 1,-1-1,1-1,0 1,0 0,1-1,0 1,0-2,1 1,0 1,1-3,1 2,0 0,2 0,0 0,1 0,1 0,2-1,-2 1,4 0,-2-1,1 1,0 0,1-1,-2 2,3-1,-2 0,1 1,-1 0,3-1,-3 1,2 0,0 0,-1 0,0 0,2 1,-2 0,2-1,-1 0,0 1,0 0,3 0,-5 0,4 1,-2-1,1 1,-1 0,0 0,-1 0,2 0,-3 1,2 0,-2 0,1 0,-3-1,3 2,-2-1,8 2,-9-2,-1 0,2 1,-2 0,-1 0,0 0,0 0,-3 0,2 1,-1 0,0 0,-1 0,-1 1,0-1,-1 1,0-1,0 0,0 1,-2-1,1 0,-2 1,0-1,0 1,0-1,-1 0,1-1,-6 3,4-3,-1 1,1-1,0-1,-2 1,1 0,-1 0,-1-1,-6 2,4-1,1 0,-1 0,1-1,-2 1,3 0,-3 1,2-2,0 0,0 1,2-1,-1 0,-1 0,3 0,-3 0,2 0,0 0,0 0,-6 0,5 0,2-1,1 0,0 0,-1 0,2-1,-1 0,1 1,0-2,1 1,0 0,0 0,0 1,0-1,-1 0,0 0,1 1,2 0,0 0,-1 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980 360,'-1'0,"-1"-2,1 1,0 0,0 0,0 1,0-1,1 0,0 1,0-2,0 1,0 1,1 0,1 0,-1 0,0 0,-1 0,2 0,-1 1,0 0,1 0,0-1,3 2,-2-2,0 0,1 0,0 0,1 1,-1-1,2 0,-1 0,0 0,1 0,-1 0,0 0,1 1,-1-1,1 1,-2-1,2 2,-1-2,4 3,-4-1,0 0,-1 0,0 0,1 0,-2 0,1 0,0 0,2 3,-2-3,-1 0,0 0,1 1,-2-1,1 0,0 0,-1 0,1 1,-1 0,0 0,0-1,0 2,1 2,-3-3,1 0,-1 0,0 1,0-1,0 2,0-3,-1 2,1-1,-2 1,1-1,0 0,0 1,-1-1,2 0,-2 0,2 0,-1-1,-1 1,2 0,-1-1,-2 4,2-4,-1 1,1-1,-1 0,0 1,0 0,-1 0,0 0,0 0,0 0,-2 0,2-1,-1 1,0 0,0 0,1-1,-2 1,1-1,-1 0,0 0,0 0,0 0,-1 0,3 0,-3 0,0-1,-4 2,5-1,0-1,0 0,1 1,-1-1,1 1,-1-1,2 0,-2 0,1 1,-2 0,2-1,2-1,-2 1,2-1,-1 1,1-1,-3 0,3 0,-1 0,1-1,0 0,-1 1,2 0,-1-1,0 0,2 0,-1 1,0 0,1-1,0 0,1 1,1-1,0 0,2 0,-2 1,3-2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473,'0'-1,"1"1,0 0,0 0,-1 0,1 0,0 0,-1 0,2 0,-1 0,1 0,0 0,1 0,-1 0,1 0,1 0,-1 1,1-1,-1 0,2 0,-1 1,0-1,0 0,1 0,-2 1,2-1,-1 0,0 1,0-1,0 1,0-1,1 0,-2 0,1 0,0 1,-1-1,0 1,0-1,-1 0,0 1,-1 0,1-1,-1 1,-1-1,0 0,1 0,-2 0,1 0,-1 0,-1 0,1 0,0 0,0 0,-1 0,2 0,-1 0,0 0,1-1,-1 1,0 0,1-1,0 1,0-1,0 1,0 0,1 0,0 0,-1 0,1 0,0 0,-1 0,0 0,1 0,0 0,0 0,-2 0,1 0,1 0,-1 0,1 1,0 0,-1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545,'1'-1,"0"-1,-1 2,0-1,0 0,-1 1,0 0,1 1,-1 0,0 0,-2 1,2 0,-1-1,-3 3,1-2,2 0,-2 0,1-1,-1 2,1-2,0 0,0 1,1-1,-1 0,1 0,0 0,1 0,-1 0,2-1,-1 0,1 1,0 0,0-1,1 1,1-1,1 1,-1-1,2 1,-1-1,1 0,0 0,1 1,-1 0,0 0,0 0,0 0,0 0,0 0,-2 0,2 0,-2 0,2 0,-2 0,2 0,-2-1,0 1,-1-1,0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377,'-1'0,"0"-1,1 0,-2-1,2 1,0 1,0-1,0 0,0 1,1 0,0 0,1 0,0 0,-1 0,0 0,0 0,1 0,1 0,-2 0,1 0,0 0,0 0,1 0,0-1,1 1,-1-1,1 1,0 0,0-1,1 1,-1 0,1 0,-1 0,0 0,0 1,1 0,-2-1,1 1,0 0,-1-1,0 1,4 2,-4-2,-1 0,1 1,0-1,0 1,0 0,0 0,-1 0,1-1,1 2,-1-1,1 0,-1 0,2 0,-2 0,2 1,-1-2,1 2,-2-1,1 0,-1 0,1 1,-2-1,1 0,-1 0,0 1,-1-1,1 1,-1-1,0 1,0-1,-1 0,0 0,0 1,0-1,0 0,0 0,-1 1,0-2,1 2,-1-2,-1 2,2-1,-1 0,0 0,0 1,-1-1,1 0,0 1,-1-1,1 0,-1 2,1-2,-1 0,0 1,0-1,0 1,0-1,1 1,-2 0,2-1,-1 1,-2 2,3-3,0 1,-2-1,2 0,-1 0,0 0,0 1,0-1,0 1,0-1,0 0,0 0,0 0,0 0,-1 0,1 0,-1 1,1-1,-1-1,0 1,0 0,0-1,0 1,-1 0,1-1,-1 0,1 1,-1-1,0 1,0-1,1 1,-1-1,0 0,0 1,0-1,1 1,-2-1,1 0,0 1,0-1,1 0,-1 0,1-1,-1 1,1 0,0-1,1 0,-1 0,1 0,0 0,1 0,-1 0,1 0,0 0,1-1,-1 0,0 1,1-1,-1 0,1 0,0 0,0 0,0 1,0-1,1 0,-1 1,1 0,0-1,-1 1,2 0,-1-1,1 1,0-1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556,'0'-1,"-1"1,0 0,0 0,0 0,-1 1,0 0,0 0,0 0,-1 1,0 0,0-1,-1 2,1-3,0 2,0-1,-1 1,1-2,1 2,0-2,0 1,1 0,0 0,0-1,1 0,1 0,0 0,1 0,0 0,0 0,2 0,-2 0,3 0,-2 0,1 0,-1 0,7 2,-7-2,0 1,-2 0,1-1,0 2,-1-1,0-1,0 2,-1-2,0 1,0 0,0 0,0-1,-1 0,0 0,-2 0,1 0,0-1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398 366,'0'-1,"1"-1,0 1,-1 1,0 0,1-1,0 1,-1 0,1 0,0-1,-1 1,1 0,1-1,-2 0,2 0,-1 0,0 1,0-1,0 1,3-1,-2 1,0 0,-1 0,2 0,-1 0,1-1,0 1,0 0,1 0,-1-1,1 1,-1-1,1 0,0 1,7-1,-8 1,1 0,0 0,-2 0,3 0,-3 0,2 0,-1 1,0-1,0 0,1 0,-1 0,1 1,-1-1,1 1,-1-1,2 1,-1-1,-1 0,2 0,-2 1,1-1,1 1,-2-1,2 0,-2 1,1-1,-1 1,1 0,-1-1,2 1,-3 0,2 0,-1 0,0 1,0-1,1 1,-2-2,1 3,-1-3,2 2,-2 0,1-1,2 2,-3-2,1 1,-1-1,0 1,0-1,0 1,0-1,1 1,-2 0,1 0,0-1,-1 1,0 0,2 0,-2 1,0-1,0 0,0 1,1-1,-1 1,0-1,0 1,0-1,0 1,0-1,-1 1,1-1,-1 1,1 0,-1 2,0-1,0-2,0 0,0 1,0 0,-1-1,0 2,1-2,-2 1,1 0,0-1,0 1,-1 0,1-1,-1 2,0-1,-1-1,1 1,-4 3,2-3,0 0,-1 0,1-1,-2 2,3-2,-3 1,1 0,0-1,0 0,-5 2,5-1,1-2,-1 2,2-1,-12 3,12-3,-1 0,0-1,-1 1,2 0,-2 0,0-1,0 1,-5 2,6-3,-2 2,1-2,-1 0,1 1,0-1,0 0,0 0,1 0,0 0,0 0,0-1,1 0,-1 0,0 0,1 0,0 0,-2 0,2 0,1-1,1 1,-1-1,0 1,1-1,0 1,0 0,1-1,0 1,0-1,0 1,2-1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499 550,'0'-1,"0"0,-1 1,0 1,0 0,-1-1,2 1,-5 1,4 0,0-2,-2 2,1-2,0 1,0 0,0 0,-2 1,2-2,0 1,-1 0,1 0,0 1,-1-1,0 0,1 0,-1 1,0-1,1 0,-2 1,1-1,0 1,1-1,-1 0,0 0,1 1,0-2,0 0,1 1,0 0,0-1,1 0,1 1,1-1,1 1,-1 0,3-1,-1 1,-1 0,2-1,0 1,-1-1,2 1,-2-1,1 1,-1-1,2 1,-3-1,3 0,-2 0,0 0,0 0,3-1,-3 0,-2 1,1 0,0 0,-2 0,1-1,-1 1,1 0,-2 0,0-1,1 1,-1 0,0-1,0 0,0 1,-1-1,1 0,0 0,-1 1,0 0,1 0,-1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372 363,'-1'-2,"1"1,0 1,0-1,1 0,-1 1,0-1,0 0,1 1,-1-1,0 1,0-1,1 0,-1 1,0-1,0 0,1 0,-1 1,0-1,0 0,0 1,1 0,0 0,0 0,-1 0,2 0,-2 0,3 0,-2 0,1 0,0 0,1 0,-1-1,1 1,-1-1,2 0,-2 1,4-1,-3 0,0 1,0 0,-1-1,1 1,0-1,0 1,0-1,0 1,0 0,1 0,-1 0,1-1,-1 1,1-1,4 1,-5 0,1-1,0 1,0-1,1 1,-2 0,1 0,0 0,-1 0,1 0,-1 0,0 0,0 1,1-1,-2 1,1-1,1 0,2 2,-3-2,0 0,0 2,1-1,0-1,-2 1,2 0,-1 0,1 1,-2-2,2 2,-1-1,1 1,-1-1,1 0,-1 1,0-1,0 1,1-1,-2 0,2 2,-1-2,0 0,0 1,1 0,-1-1,8 4,-8-3,1-1,-1 1,0 0,-1-1,2 1,-2 0,1 0,-1-1,1 2,-2-2,1 2,1-1,-2 1,0-1,2 1,-3-1,2 1,-1-1,1 1,-2-1,2 1,-1-1,0 0,-1 1,2-1,-1 0,-1 1,1-1,0 1,-1-1,0 1,1-1,-1 0,1 0,-1 0,0 0,0 1,0-1,0 1,0-1,0 1,-1-1,0 1,1-1,-2 3,0-1,1-1,0-2,0 2,0-1,0 0,0 0,-1 0,1-1,0 2,-1-1,-1 2,0-2,2 0,-3 1,2-1,0 0,-1 0,1-1,-1 1,1 0,-1-1,1 1,-1-1,0 0,1 1,-1-1,0 0,0 0,1 1,-1-2,0 2,0-1,0 0,0 0,1 0,-2 0,1 0,0 0,0 0,0-1,-1 2,1-1,-1-1,-2 2,3-2,0 1,0 0,-1-1,1 1,0-1,0 1,-1-1,2 1,-2-1,1 0,0 0,0 0,-1 1,0-1,0 0,1 0,-1 1,1-1,-1 0,1 0,-1 0,1 0,0 0,0 0,-1 0,1 0,-3 0,3 0,1 1,-1-1,0 0,1 0,0 0,0 0,0 0,0 0,0 0,0 0,0 0,1 0,0 0,-2 0,2 0,0 1,-2 0,2-1,0 0,1 0,-1 0,0 1,3 0,-1-1,2-1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487 542,'1'0,"0"-3,0 2,0 0,-1 0,1 1,-1-1,0 1,1 0,-1 1,0 1,0-2,-1 2,0-1,0 0,-1 2,-1-1,0 0,1 0,-1 1,1-1,-2 0,1 0,0 0,1 0,-1 1,0-2,1 0,0 0,-1 0,1 0,0 0,0 0,1-1,-1 1,1-1,-1 1,2 0,-1-1,0 0,1 1,0 0,0-1,0 1,0 0,1-1,1 2,0-1,0-1,1 0,-1 1,1 0,0-1,5 0,-5 1,2-1,-2 1,1-1,1 1,-2-1,0 0,1 0,-2 0,1 0,-1 0,3 0,-3 0,-2 0,1 0,0 0,-1 0,0-1,-1 1,0-1,1 1,-1 0,0 0,1 0,-1 0,0 0,1 0,-1 0,0 1,0 0,0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407 337,'0'-8,"1"5,0-1,-1 1,2 0,-1 1,-1-1,1 2,0-1,-1 1,1-1,2-6,-3 8,0-2,0 1,0 1,-2-2,1 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406 287,'-2'-4,"0"2,1 1,-1-2,0 2,1 0,0 0,-2 0,1 0,1 1,-1 0,-1 0,1-1,-1 1,-1 0,0 0,1 1,-2-1,0 1,-2 0,3 0,-2 1,0-1,0 1,1 0,-3 1,3-1,-3 2,3-1,-2 0,2 0,-1 2,1-2,-6 5,7-4,0 0,-1 1,2-1,-1 1,0 0,1 0,0 0,-1 2,1-1,-1 1,1-1,0 2,-2 6,3-9,0 2,0-1,0 1,1-1,0 2,0-3,0 2,1-1,-1 1,0-1,1 2,0 4,0-6,1 0,0 0,1 2,-1-3,1 1,-1 0,1 0,0-1,1 2,-2-2,2 2,-1-2,1 0,-1 1,1 0,0-1,-1 0,2 0,-1 0,0 1,1-2,-1 1,1 0,-1-1,1 1,0-1,4 3,-3-4,-1 0,1 0,-1 0,1 0,-2-1,3 2,-3-2,2 0,0 1,0-1,0 0,-1 0,1 0,0 0,0 0,1 0,5 0,-5-1,0 0,-1-1,2 0,-2 0,3 0,-1-1,0 0,-1-1,1 0,0 0,1-1,-1 0,-1 0,2-1,-1 0,0 1,7-7,-1 1,-6 5,-2-1,2-1,-2 1,1 0,0-1,-1 1,0 0,2-1,-2-1,0 2,0-2,1 0,-1 2,1-3,-1 2,0-2,-1 1,1 0,0 1,0-3,-2 3,2-3,-1 2,-1 0,-1 1,2-3,-3 3,1-2,-1 2,1-1,-2 1,0-2,0 2,0-2,-1 2,0-1,0 2,-1-3,0 3,-2-8,2 7,0 1,-1-2,1 2,-1-1,0 0,1 1,-1 0,0-1,0 2,0-2,0 1,0 0,-1 0,-1-1,2 2,-3-1,2 0,-2 1,1 1,-1-2,0 2,-1-1,1 2,-2-1,3 1,-4-1,4 1,-3-1,2 2,-1-1,-11-2,12 3,0 0,0 0,0 1,1 0,-1 0,-6 2,7-1,-2 1,3 0,-2 0,0 2,1-1,-2 1,3-1,-2 2,2-1,-1 2,1-2,-1 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37 565,'-3'-7,"3"4,-1 1,1 1,0 1,1 0,0 0,-1 2,2 0,-1 0,1 1,-1 1,0 0,1 1,-1-1,0 2,0-1,0 0,0 0,0 1,0-2,0 0,-1 1,1-2,1 3,-2-4,0 0,0-1,0 0,1 1,-1-2,0 1,0 0,-1-1,1 0,-2-2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890 248,'-1'0,"1"0,-1 2,1-1,-1 3,0-1,1-1,-1 0,1 1,-1-1,0 1,0-1,0 1,0-1,-2 1,1-1,0 1,-1-1,1 0,-1 0,-1 0,1 0,0 0,-3 0,3 0,-1-1,1 0,-1 0,1 0,-2 0,2 0,-2 0,0 0,0-1,-1 1,1 0,0-1,-1 0,0 0,1 1,-6-1,7 0,-2 0,1 0,1 0,0 0,0-1,1 1,-3-2,1-2,2 2,2 0,-2 0,1-1,0 0,0 1,0-2,0 2,0-1,0 0,1-1,0 1,-1 0,1 0,1 0,0 0,-1-3,2 3,-1 0,2 0,-1 1,1-2,1 1,-1 0,1 1,1-2,-2 1,1 0,1 1,-1-1,3-4,-3 5,8-6,-8 6,1 0,-1 0,1 1,6-2,-7 2,4 0,-3 0,7 0,-5 1,-1 0,1 0,-1 0,1 1,-1 0,0 0,0 1,0-1,0 0,0 2,-2-1,1 0,-1 1,1 0,-2 0,1 1,-1-2,2 4,-2-3,-1 0,1 0,-1-1,0 2,1 4,-2 0,0-5,0-1,0 2,-1-1,-1 0,0 1,1-2,-1 2,0 0,-1-2,1 1,-1 0,1-1,0 0,1 0,-1 0,0-1,1-1,-1 1,1 0,0-1,0 0,0 0,1 0,-2 0,1 0,1 0,-1 0,1-2,-1 2,1-2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567,'0'-1,"1"1,5 0,-4 0,0 0,-1 0,2 0,-1-1,-1 1,1 0,5-1,-4 1,0 0,1 0,0 0,0 0,0 0,1 0,0 0,6 0,-6 0,0 0,2 0,-2 0,1 1,-1-1,0 0,-1 0,2 0,-1 0,-1 0,0 0,1 0,-2 0,1-1,-1 1,2 0,-2 0,1 0,-1 0,1 0,-1 0,1 0,-1 0,-1 0,1 0,0 0,0 0,-1 0,0 0,0 0,-1 0,0 0,0 0,1 1,-1-1,0 0,-1 0,1 0,0 0,0 0,-1 0,1 0,-1-1,-1 1,1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47 619,'-2'-6,"0"3,0 0,1 1,-1-1,1 2,0-2,0 2,1 0,0-1,0 1,0-1,1 0,1 0,0 1,3-4,-3 4,1 0,0-1,0 2,-1 0,0 0,0 1,0 0,0 1,-1 1,0 4,-1-3,0 1,-1-2,1 1,-2 0,-1 1,0 0,1-3,1 0,0-1,-1 0,1 0,1-1,-1 0,0 0,1 0,1 0,0-1,2-1,0 1,0 0,-2 1,1-1,0 1,-1 0,1 0,-1 1,-1-1,1 1,-1 0,0 0,-1 1,0-1,-1 0,1 1,-1 0,0-1,-1 1,0 0,2-1,-1-1,1 0,1 1,-1-1,1-1,1 1,2-4,1 0,0 2,-1-1,0 1,0-1,0 1,1-1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81 615,'3'-2,"0"0,-1 1,0-1,0 1,-2 0,1 1,-1-1,0 0,-1 1,0 0,0 1,-1 0,0 1,0 0,0-1,0 2,0-1,0 1,1-1,-1 0,2 3,0-4,0 0,0 0,1 0,0 0,1-1,-1 0,1 0,-1-1,1-1,-1 1,0-1,1 0,-1 0,1-1,-2 2,1-1,0 1,-1 0,1 0,0 1,0 1,-1 0,0 1,0-1,0 0,1 2,-1-2,1 0,-1 1,0-1,1 0,0-1,-1 1,1-1,-1 0,1 0,0-2,0 2,1-2,-2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129 601,'2'0,"-5"-1,2 0,1 1,-1 0,0 0,1 0,-1 0,0 0,0 1,0-1,0 1,1-1,-1 1,0 0,0 0,0 0,0 0,1 0,-1 0,1 0,-1 1,1-2,0 1,0 0,1-1,0 0,-1 0,2 0,-1 0,0 0,0 0,1 0,1 0,-3 0,2 0,-2 1,1 0,0-1,0 1,-1 1,0-1,0 0,-2 0,1 1,-3 0,2 0,0-1,0-1,0 1,0-1,0 0,1 0,-1 0,0-1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135 590,'0'-4,"0"2,0 1,-1 1,1 1,1 0,-1 0,2 2,-1-1,0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147 602,'0'1,"-1"-1,0 1,1 0,-1 0,1 0,0 0,1 1,0 0,0-1,0 1,0-2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168 589,'0'-2,"-2"1,2 0,-1 1,0 0,0 1,-1 2,2-1,-2 1,2 0,-1 1,0 1,1-2,0-1,0 0,0 0,0-2,0 2,2-1,-1-1,0 0,1 0,-1-1,1-1,1 1,-1 0,0-1,1 1,-1-1,0 1,1-1,-1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74 652,'-2'-3,"0"1,1 2,1 0,-1 0,0 0,1 2,1-1,0 2,1 0,0 0,-1 1,2 0,-1 0,0 1,0-1,-1-1,1 1,0 0,-1-2,1 1,-2-1,1 0,0-1,-1 1,0-2,1 0,-2 0,1 0,0-2,-1 1,1-1,0 0,0-1,0 1,0-1,0 1,1-1,0 1,0 1,-1 0,1 0,-1-1,1 2,0 0,-1-1,1 0,0 1,0 0,-1 0,1 0,0 0,-1 1,0 0,3 2,-2-1,-1 0,0-1,0 1,0-1,0 0,-1 1,1-1,-2 0,1 0,0 0,0 0,0-1,0 1,0-1,1-1,0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138 669,'-5'-3,"3"3,0 0,0 1,0 1,0 0,1-1,-1 1,2 0,-1-1,0 1,1 0,0 0,-1-1,1 1,-1-1,1 0,0 0,-1-1,1 2,1-2,0 0,0 0,0 0,1-1,0-1,0 1,1 0,0-2,0 2,0-1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122 649,'-1'-1,"1"0,-1 1,1 0,0-1,-1 1,0 0,1 1,0-1,0 1,1 0,0 1,-1 0,2 0,-1 0,0 0,0 1,0-1,0 1,1-1,-1 1,0 0,1 2,0-3,-2 0,1 0,0-1,-1 0,1 1,0-1,0-1,1 1,-1-2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153 670,'-6'-4,"6"4,-1 0,0 1,1-1,0 1,2 2,0-2,-2 1,3-1,-2 0,0-1,0 1,0-1,0 0,-1 0,1 0,0 0,-1 0,0-1,1 0,0 0,-1-2,1 1,0 0,0-6,-1 6,0 0,-1 1,0 0,0 0,0 1,0 0,0 0,0 0,0 0,0 2,0-1,1 1,-1-2,1 2,0-1,1 2,0-2,1-1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565,'1'0,"0"0,1 0,-1 0,1 0,0 0,1 0,-1 0,1 0,0 0,1 0,-2 0,3-1,-2 1,2 0,-1 0,-1 0,2-1,0 1,-1 0,2-1,0 1,-1 0,6 0,-5 0,0 0,0 0,-1 0,0 0,5 0,-5 1,-2-1,1 0,-1 0,1 0,-1 0,-2 0,0 0,1-1,-1 1,0 0,0 0,0-1,0 1,-1 0,2 0,-1-1,0 1,0 0,-1 0,1 0,0 0,-1 1,0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186 638,'-3'-1,"2"1,0 0,0 0,-1 0,0 4,2-3,0 1,0-1,0 1,0 0,0 0,0-1,0 1,1 0,0-1,0 2,1-1,-2-2,2 1,-2-1,2 0,-1 0,0 0,2-1,-1-1,-1 1,1-2,-1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192 632,'-2'-2,"-1"0,1 2,1 0,1 0,1 1,0 0,1 0,0 3,-1-3,1 2,-1-2,1 1,-1 0,0 0,1-1,1 2,-2-1,0-1,0 0,1-1,-2 1,2-1,-2 0,1 0,1-1,-1-1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214 617,'-5'-3,"4"2,0 1,0 0,0 1,1 1,0 0,0 0,0 0,1 1,-1-1,1 1,-1-1,0 1,0 2,-1-4,1 0,-1 0,1 0,0 0,0-1,1 0,0 0,0-1,1 0,1 0,-2 0,2 0,-1-1,0 1,0 1,0-2,0 2,0 0,-1 0,0 0,0 0,0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120 715,'0'-2,"2"2,0 0,0 0,1 0,0 0,1 0,0 0,3 0,-2 0,1-2,0 1,1 0,-2 0,3-1,-4 1,3-1,-2-1,0 0,0 0,1-2,-2 2,5-7,-5 3,0 1,-1-1,1 0,1-10,-3 8,0 0,-1 1,-1 0,-1-1,-2 1,-1 1,0 0,-1 2,-1 0,-2 0,0 2,-2 0,1 2,-1 1,0 0,-2 2,1 1,0 2,0-1,0 2,1-1,-2 2,2 0,-10 7,10-6,2-2,0 2,1-2,2 0,0-1,2 1,1-1,0 0,2 0,2 1,1-1,1 1,8 4,-4-6,2 1,-2-2,3 0,-1 0,2 0,-1-1,0 0,-1-1,1 0,-1-1,0 0,0-1,0 0,0-1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230 584,'-6'0,"4"0,0 0,2 0,-1 0,0 1,1 0,2-3,-2 1,3-3,-1 2,0-1,1 0,0-1,1 1,1-2,0 1,0-1,8-5,-6 5,0 0,-1 0,0 1,0 1,-1 0,-1 1,0 0,-2 2,0-1,-1 1,0 0,-1 1,-1 1,-2 1,1-1,-3 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255 525,'0'-2,"-1"-3,1 3,0 2,0-1,1 1,0 0,1 0,-1 0,1 0,0 1,-1-1,2 0,-2 1,2 0,-1-1,1 0,-1 1,2 1,-2 0,0-2,0 2,0-1,0 1,-1-1,-1 1,0 0,0 2,-1-1,-1 1,0 0,-1 1,-1 0,1-1,1 0,0 1,1-2,-1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362 335,'-1'0,"-2"-1,1 0,-1 0,2 1,0-1,-1 0,-1-2,2 2,0-1,0 1,-3-1,1 2,-1-1,2 1,-4 0,-1 0,2 1,2-1,-1 0,-4 1,4 0,-1-1,1 1,-2 1,2-2,0 2,-5 0,5-1,-2 1,2-2,-1 3,0-2,-1 1,2-1,-1 2,0-2,-1 2,1-1,-1 1,2 0,-1 0,0-1,0 2,1-1,0 0,0-1,-3 4,4-3,1-1,-1 1,1-1,-1 1,2-1,0 1,-1 0,1 2,0-3,1 1,0 0,0-1,0 1,0 0,0-1,1 4,0-3,1-1,-1 0,0 1,1-1,0 1,0-1,1 0,-1 0,1 0,0-1,0 2,1-2,-1 0,1 1,0-1,1 1,-1-1,1 0,0 0,0-1,0 1,0-1,1 0,0 0,-2 0,2 0,0 0,1 0,-1-1,0 1,0 0,0 0,0 0,1 0,-1 0,0 0,2 0,-3 0,2 0,-1 0,1 0,-1 0,1 0,-2 0,3 0,-1 0,0 0,-2 0,2 0,-1-1,2 1,4-1,-6 0,1 1,-2-1,3 0,-3 1,1-1,1 0,-1 0,-1 1,2-2,-2 2,7-2,-6 1,-1 0,2 0,-3-1,2 1,-1-1,0 1,0 0,3-3,-3 2,-1 0,-1 0,0 0,1 1,-2-1,0 0,4-3,-5 2,0 1,1 0,-1 0,0 0,0-1,0 0,1-2,-2 3,0-1,1 1,-1-1,0 1,0-1,0 1,-1-1,1 0,-2 0,1 1,-1-2,1 2,-1-1,0 1,-1-1,1 1,-4-3,-1 0,4 3,0-1,-1 2,0-1,0 1,0-2,0 2,0 0,-2-1,2 1,-2 0,0 0,1-1,0 1,-2 1,2-2,-2 2,1-2,-1 2,2-1,-3-1,2 2,-1-1,1 0,-1 0,-5-1,5 2,0-1,2 0,-2 1,2-1,-2 1,1-1,0 1,0 0,0-1,0 1,0 0,0 0,-1 0,0 0,0 1,2-1,-3 1,2 0,-1 0,1 0,-2 1,3-1,-2 1,1 0,0 0,0-1,0 1,1 0,0 0,0-1,0 1,1-1,-11 5,11-5,-1 1,1 1,0-1,-1 1,0 1,3-2,-3 2,2-1,-1 1,2-2,-1 3,0-2,1 0,0 1,1-1,0 0,0 1,1-2,0 2,0-1,0 0,1 0,1 1,-1-2,1 1,-1-1,2 1,-1 0,2 0,-2-1,2 1,-2 0,6 2,-3-2,-3-1,4 1,3 1,-4-3,2 1,-2 0,2-2,-1 2,1-1,-1-1,3 1,-3 0,2-1,0 0,0 0,-1 1,2-1,-3 0,4 1,-3-1,1 0,1 0,-1 0,-1 0,11 0,-10 0,1 0,-1-1,0 1,10-1,-10 1,0-1,1 0,-2 1,2-1,-1 0,0 0,-1 0,8-1,-8 0,0 1,1 0,-3-1,2 1,-2-1,2 0,-2 0,0 0,1 0,-1-1,-1 1,0-1,1 0,-1 0,-1 1,1-1,-1 1,0-1,1-1,-2 1,1 0,-2-1,1 1,0-1,-2 1,1 0,-1-1,0 1,-1 1,0-2,0 2,-1-2,-1 2,0-1,0 1,0 0,-1-1,0 1,0-1,0 1,0 0,-1 0,1 0,-11-5,11 5,-2-1,1 1,-1 0,0 1,-2-1,2 1,-3-1,3 1,-2 1,-1-1,1 0,1 0,-3 1,3 0,-1 0,0 0,0-1,2 1,-2 0,2 0,-2-1,2 1,-1 0,2 0,-3-1,3 0,-2 1,1-1,0 1,2 0,-1 0,0 0,1 0,0 0,0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640 127,'0'-2,"0"0,1 2,0 2,1-1,1 4,-2-2,0-1,0 1,1 0,-2 1,1-1,0 1,0-1,-1 2,1-1,0 0,-1 0,1-1,0 0,-1 0,1-1,1 0,-2 0,1 0,-1-1,1 0,-1-1,0 1,0-4,-1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645 156,'-2'-5,"1"3,1 0,0 0,0 0,0 1,1 0,1-1,0 2,1-1,1-1,0 2,8-1,-8 0,0 1,-1 1,2 0,-3-1,2 2,-2-1,0 1,0-1,-1 0,-1 1,0 0,0 0,-1 0,-2 0,-4 3,1-2,2-2,-6 2,2 0,5-3,0 0,1 1,0-1,2 0,-1 0,2 0,1 0,1-1,1 0,0 0,0 0,6 0,-1 1,-4 0,-2 0,0 1,0 0,-1 1,-1-1,1 2,-2-1,0 0,-2 0,1 0,-2-1,1 0,-2 2,1-3,-3 2,3 0,0-2,0 1,1-1,0 0,1 0,0 0,0 0,2-1,1 0,1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725 182,'-1'-2,"0"0,0 2,0 0,0 0,0 0,0 0,0 0,0 0,1 1,-1 0,1 0,0 0,0 0,2 0,-1 0,1-1,-1 1,1-1,0 0,0 0,0 0,-1 0,1-1,-2 1,1-1,-1-1,0 2,-1-2,0 1,0 0,-2 0,1 0,-1 0,1 1,0 0,-1 0,1 0,1 0,-1 0,2 2,0-1,0-1,0 0,2 1,0 0,-1-1,3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565,'2'0,"-1"0,1-1,1 1,-1 0,0 0,0 0,0 0,1-1,0 1,0-1,0 1,1-1,0 1,0-1,0 1,1-1,-1 1,2 0,-2 0,2 0,-2 0,1 0,5 0,-5 0,0 0,-1 0,-1 0,1 0,0 0,-1 0,1 0,-1 0,0 0,-1 0,1 0,-1 0,1 0,-2 0,1 0,0 0,1 0,-2 0,0 0,-1 0,1 0,0 0,0 0,-1 0,0 2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749 164,'0'-1,"0"1,0-1,-1 1,0 0,1 0,-1 0,1 1,-1 1,0 3,1-2,0-1,0 3,2 0,-1-3,2 3,-1-5,-2 1,1-1,0 0,-1 0,1-1,-1-1,0 1,-1-1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741 175,'-2'0,"0"-2,1 2,0-1,1 1,0-1,1 1,0 1,2 0,0-1,0 0,0 1,1-1,-1 1,5-1,-5 0,0 0,0-1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781 165,'-1'-1,"-1"0,2 0,-1 1,0-1,1 1,-1 0,0 0,0 0,1 0,0 1,0 0,0 0,0 0,0 0,0 1,0-1,1 2,0-1,0-1,-1 2,2-1,-2-1,0 0,2 2,-2-1,1-1,-1 1,2 0,-2-1,1 0,0 0,0-1,1 1,-1-1,4 0,-4-1,2-1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758 179,'1'0,"-1"-1,0 1,1-1,0 1,1 0,0-1,0 1,0 0,2 0,-1 0,0 1,1-1,1 1,-2-1,1 0,-2 1,1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802 179,'-2'-1,"2"3,0-2,0 2,0-2,0 2,1-1,0 2,0-1,-1-2,0 2,1-2,0 1,-1 0,0-1,1 1,0-1,0 0,0 0,0 0,0-1,0 0,0 0,0-1,-1 1,1-1,-1 1,0 0,0-1,-2 1,1 0,0 0,0 1,0 0,-1 0,1 0,0 0,0 0,0 0,1 0,0 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830 146,'-1'-2,"-1"0,2 2,-1 0,0 1,1-1,-1 3,1-1,0 1,0-1,0 2,0-1,1 1,-1-1,1 0,0 0,0 2,0-2,-1-1,2 1,-1-1,-1-1,1 0,0 0,-1 0,1-1,1 1,0-1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837 183,'0'-1,"1"1,0 1,1-1,0 1,1 0,0-1,-1 0,1 0,0 0,-1-1,0-1,0 2,-2-2,1 2,-1-2,0 1,-1 0,1 0,-2 1,0 0,0 0,0 0,-2 1,2 1,-1-1,1 0,2 1,-2-1,1 1,1 0,0-2,0 3,0-3,1 2,1-2,0 1,1-1,0 0,0 0,0-1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883 141,'0'-1,"0"0,0 2,1 0,-1 1,1 0,-1 1,2 0,-1 0,0 1,0-1,0 1,0-1,1-1,-1 1,0-1,0 1,-1-2,1 0,0 0,0 0,-1-1,1-3,-1-1,0 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895 148,'-2'-2,"1"2,1-2,-1 2,0-1,1 2,1 1,3 2,-3-2,2 1,-1-1,1 0,-1 0,1 0,2 3,-2-4,-1 0,1 1,0-1,-2 0,2 0,2-1,-4 1,1-1,-1 0,0-1,1 0,-1-1,0-6,0 4,-1 0,0 0,0 0,0-1,0 3,1-6,-1 4,0 2,0-1,0 1,1 1,-1-1,0 2,0-1,0 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933 184,'1'-2,"-1"2,1 0,1 0,0 0,0 0,1 0,0 0,0 0,0 0,0 0,-1 0,1 0,-1 0,0-1,-2 0,2 0,-2 0,0 1,0-1,-2 0,0 1,0 0,0 0,-1 0,1 0,0 1,0 0,0-1,0 1,1 0,-1-1,1 1,0 0,1-1,0 1,-1 0,2 0,-1-1,2 0,-1 1,2-1,0 0,0 0,-1 0,3-1,-2 1,0 0,0-1,0 0,0 0,-1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912 271,'2'0,"0"0,-1 0,4-1,-2 1,-1 0,4-1,-3 1,0-1,1 1,-1-1,1 0,-1 1,0-1,1 1,1 0,-2-1,3 1,-2 0,2 0,-3 0,4 0,-3 0,2 0,6 1,-8-1,2 1,-4-1,1 0,-1 0,0 0,-1 0,1 0,-1 0,0 0,0 0,1 0,-2 0,1 0,-1-1,-1 1,1 0,-2-1,1 1,0-1,0 1,1 0,-1 0,0 0,1 0,-1 0,0 0,1 0,1 1,0-1,0 1,0-1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988 179,'1'-1,"0"1,-1 0,0-1,0 0,-1 1,0 0,0 0,1 0,-2 1,1 0,-3 0,2 0,1 0,0 0,0-1,1 2,-1-1,1-1,0 1,1 0,0 0,1 0,0 0,0-1,1 0,1 0,-1 0,-1 0,0 0,-1 0,1-1,-1 0,1 0,-1 0,0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999 170,'2'-2,"-1"1,0 0,0 0,0 1,0 0,0 1,-1 0,1 0,0 1,-1-1,1 1,0 0,-1 0,1 0,0-1,0 1,-1 1,1-2,0 1,-1 0,1-1,1 0,-2 1,0-1,1-1,-1 1,1 0,-1-1,0-1,1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170,'0'-2,"0"1,1 0,-1 2,-1 0,0 0,0 0,-1 2,1-2,-2 1,-2 1,4-2,-2-1,1 1,2-1,-1 1,0-1,4 0,-2 0,2 0,-1 0,1 0,-1 1,0-1,1 0,-2 0,1 0,0 1,-1-1,0 0,0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197,'1'-1,"-1"0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716 232,'0'-1,"0"-1,2 0,-2 2,2-1,10 1,-6 0,1-1,3 0,-3 1,4 0,-1 0,1-1,-1 0,3 0,-4 1,3-1,-1 0,1 1,-2 0,4 0,-4 0,2 0,0 0,0 0,-2 1,0 0,-1 0,1 1,-2-1,0 0,-2-1,1 1,-2-1,0 0,1 0,-4 0,0 0,-2 0,0 0,-4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714 233,'1'-1,"0"1,1 0,-2 0,2 0,0 0,5-1,-3 1,1 0,1-1,-1 0,2 1,-1-1,3-1,-2 2,1-2,0 2,1-2,-2 1,3 1,-2-1,1 0,-1 1,1 0,-1 0,3 0,-4 0,4 0,-2 0,0 0,-1 0,4 0,-3 0,1 0,0 0,0-1,-2 1,3-1,-4 1,11 0,-11-1,-1 1,1 0,-3-1,0 1,1 0,-2 0,-1 0,0 0,-1 0,1 1,-2-1,0 0,-1-1,0 0,1 1,0 0,0-1,-1 1,2 0,-1 0,0 1,0-1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728 233,'1'-2,"0"0,0 2,0-1,0 0,1 1,0 0,2-1,-1 1,0 0,0 0,1 0,0 0,-1-1,2 0,0 1,0-1,6-1,-5 1,1 0,-1 0,3 0,-2 1,0-1,1 0,0 0,1 1,-1 0,0 0,1 0,0 0,1 0,-1 0,8 0,-9 0,0 0,0 0,0 0,-1 0,0 0,0 0,-2 0,3 0,-4 0,6 0,-6 0,-1 1,1-1,-1 0,0 1,-2-1,1 1,-1-1,0 0,-1 0,1 0,-2 0,1 0,-1 0,0 1,1-1,-1 0,0 0,1-1,1 1,-1 0,0-1,1 1,-1-1,0 0,-1 1,0 0,1 0,0-1,-1 1,0 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807 262,'0'-3,"0"2,0 2,0 0,0 0,0 1,0 0,0 1,0-1,0 1,0 0,0 0,-1-1,1 1,0-1,0-1,0 1,0-1,0 0,0 0,0-1,1 1,-1-1,1 0,0 0,0 0,1-1,-1 1,2-1,3-2,-2 2,-1-1,2 2,-1-2,-1 1,0 1,0 0,0 0,-1 1,0 0,0 1,-1-1,0 1,-1 1,0 0,0 0,0 1,-2-1,0 1,0-2,-1 1,1-1,-2 2,1-3,2-1,-4 0,4 0,-1 0,0-2,1 0,-1 0,0-1,1-1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821 275,'0'-3,"0"1,2-3,-1 4,0 0,1 1,0-1,1 1,-1 0,3-1,0 1,0 0,-1 0,1-1,0 1,-1 0,-1 0,0 1,0-1,-1 1,0 0,0-1,-1 1,-1 0,0 0,0 0,0 0,0 1,-1-2,0 1,0 0,1 0,0 0,-1 0,1-1,0 1,-1 0,1 0,0 0,0 0,0 1,0 1,0-1,0 0,0 0,0 0,0 1,0-1,0 0,0 0,1 0,0 1,-1-2,1 0,1 0,-2 0,2-1,0 0,-1 0,1-1,0 0,-1-1,1 0,0 0,-1-1,1 0,-1 1,0-1,-1 0,0 1,0 0,0 0,-1 1,0 0,-2 0,0 1,-1 0,1 2,-1-2,1 2,1-1,-1 1,1-1,2 0,-1 1,1-1,1 0,0 0,3-1,-1 0,0 0,0 1,0-1,2 0,-2-1,-1 1,1 0,0-1,0 1,-1-1,1 1,-1 0,1-1,0 1,1 0,0-1,0 1,-1 0,2 0,-1-1,0 1,-1 0,2 0,-3 0,2 0,-2 0,0 0,0-1,0 1,-1 0,0 0,0-1,-1 1,0 0,-1 0,-1 0,1 0,-1 0,-1-1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943 272,'1'-2,"1"0,-1 1,0 0,-1 0,1 1,0 0,0 1,1 1,-1 0,0 1,1 1,-1 1,0 0,0 6,-1-3,-1-3,0 1,0-1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942 325,'0'-1,"1"0,-1 1,3 0,2-1,-2 1,1 0,-1-1,1 1,1 0,-1 0,4-1,-3 1,-1 0,1 0,-2 0,2 0,-1 0,0 0,4 0,-5 0,0 1,0-1,-1 0,0 0,1 1,-1-1,0 1,-1-1,1 0,-2 0,1 0,0 0,-2 0,0 0,0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978 330,'1'-3,"-1"4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931 289,'-1'-2,"1"0,1 0,-1 1,2 0,-1 0,0 1,0-1,1 1,-1-1,1 0,0 1,-1 0,1-1,-1 0,0 1,-1 0,1-1,1 0,-2 1,1 1,-1 0,1 0,-1 1,0 0,1 0,0 0,-1 0,1 0,0 1,0-1,0 1,0-2,-1 2,1-1,0 0,0 1,-1-1,0 0,1 1,-1-2,0 2,0-1,0 1,0-1,0-1,0 1,0-1,0 0,0 0,0-1,0 1,-1-1,1-1,0 1,1 0,0-1,-1 0,1 1,1-1,-2 1,1 0,0-1,-1 1,1 0,-1 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598 359,'0'-1,"0"1,-1 0,0 0,1 0,-1 0,0 0,0 0,0 0,0-1,-1 1,0 0,-2-1,1 1,0-1,0 1,0 0,-1 1,0 0,0 0,0 0,-4 2,4-2,2 0,-1 0,2 1,-1-2,2 1,0 0,0 0,2 0,0-1,1 0,1 0,0 0,0 0,1 0,-1 0,0 1,0-1,0 1,0 0,-1 0,-1 1,0-1,-1 0,0 1,-1 0,0 0,0 1,-1-1,-4 2,2-2,0-1,-1 1,2-1,-4 0,3-1,0 0,0 0,1 0,0 0,1-1,-1 0,0-2,1 1,1 1,0-2,0-1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608 329,'2'-4,"-1"2,0 2,0 0,-1 0,2 1,-1 1,0 0,0 0,0 1,0 0,0 3,-1-2,1 2,-1-1,0 0,0 0,0 0,0-2,0 1,-1-1,0 0,0 3,0-5,1 0,-1 0,0-1,1 0,0-1,0-1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630 377,'0'1,"-1"0,1-1,0 2,-1-1,1 1,0-1,0 1,0 0,0 0,0 0,-1-1,1 1,0-1,0 1,0-1,0 0,1-1,0 0,0 0,1 0,1 0,0-2,-1 2,2-3,-2 1,0 0,0 0,0 0,-1 0,0 0,0 0,0 0,0 1,-1-1,0 1,0 0,-1 1,0 0,0 0,-1 0,0 0,0 0,0 2,0-2,0 2,0 0,0 1,1-2,1 1,0-1,0 0,0 1,1-1,1-1,-1 0,0 1,1-1,0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662 380,'0'1,"0"0,1 0,-1 0,1 1,-1-1,1 1,0-1,0 1,-1-1,1 1,0-1,-1 1,0-1,1 1,0-1,-1 1,1-1,-1 0,0 0,1 0,0 0,-1-1,0-2,1 1,-1-1,0 0,1-1,-1 1,0-1,0 0,1 1,-1 0,1-1,-1 1,0 2,1-1,-1 0,0 0,0 1,1 0,0 0,-1 1,2 0,-1 0,1 0,-1 0,2 0,-1 0,-1 0,2-1,-1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708 384,'-1'0,"0"0,0 0,1 2,-1-1,0 0,1 0,0 1,-1-1,0 0,1 0,-1 1,1-2,0 3,0-2,0 0,1-1,0 1,0 0,1-1,-1 0,3 0,-2-2,0 2,0-2,0 2,0-3,-1 3,0-2,0 0,0 1,0-1,-1 1,0 0,0 0,-1 0,0 0,0 1,-1 0,1 0,-1 0,0 0,0 0,-1 1,1 0,0 0,0-1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732 370,'2'0,"-5"0,2 0,1 1,0 0,0 1,-1 0,1 0,0 1,1 0,0 1,0-1,1-2,-1 1,1-1,-1 0,0-1,-1 1,1-1,1 0,-2-1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713 380,'-1'0,"1"-1,0 0,0 0,0 0,1 0,0 0,3 0,3 0,-3 1,2 0,-2 0,1 0,-1 1,5 1,-5-2,-1 0,-1 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766 381,'1'-1,"0"1,0-1,0 1,0 0,0-1,0 1,1-1,-1 1,-1 0,1 0,0 0,-3 0,1 0,-1 0,1 0,-1 2,0-1,0 1,-1 1,1-1,2 0,-1 0,1 0,0-1,0 1,1 0,-1-1,3 0,-2 0,1-1,0 0,1 0,-1 0,1-1,0 0,0-1,0 1,0-1,-1 0,1 0,-1 0,0 0,0 0,-1 0,0 1,0-1,-1 2,0-2,0 2,0-1,0 0,-1 0,-1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615 469,'-1'0,"0"0,1 0,-2 1,-1-1,1 1,1-1,0 1,-2 1,1 0,1-1,0 0,0 0,-1 0,0 1,1 0,0-2,0 2,1-1,-1 1,0-2,1 2,0 0,0-1,0 0,0 0,0 1,0-1,0 1,0 0,1 0,-1 0,1-1,-1 1,0-1,1 1,0-1,-1 1,0 0,1-1,0 1,0-1,-1 0,2 0,-2 0,2 0,-1 0,1 0,-1-1,0 1,2 0,-2-1,1 1,0 0,-1 0,1-1,0 1,0 0,-1 0,1 0,0 0,0-1,-1 2,1-2,0 2,5 0,-4-1,0-1,0 0,0 1,0-1,-1 0,2 0,-1 0,3 0,-4 0,1 0,0 0,0 0,-1 0,1 0,-1-1,1 1,-2 0,1 0,0-1,1 1,-2-1,1 0,0 1,-1-1,0 0,1 1,-2-1,2 0,-1 0,0-1,0 1,0 0,1 0,-1-1,0 0,0 1,1-1,-2 0,1 1,0-1,-1 0,0 0,0 1,1-1,-1 0,0 0,0 1,-1-1,1 0,0 1,0-1,-1 1,0 0,1-1,-2-1,1 3,0-2,-2 0,2 1,-1 0,0 0,0 0,0 0,-1 0,0 0,0 0,1 1,-1-2,0 1,-1 1,2-1,-5 0,2 0,2 0,-1 1,0-1,0 1,0 0,0-1,0 1,0 0,1-1,-1 1,1 0,0 0,0-1,1 1,0 0,0-1,1 1,-2 0,1 0,1 0,0 0,-2 0,2 1,0 0,-1-1,1 0,0 1,0 0,0 1,0-1,1 1,0-1,0 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795 375,'2'0,"-4"0,2 1,0 0,1 1,-1-1,0 1,1 0,-1-1,1 2,-1-2,1 1,0-1,-1 0,2 0,-1-1,0 0,0 0,1 0,0 0,-1 0,0-2,0 1,1-1,-1 2,1-5,-2 3,0 2,0-2,0 1,0 1,0-1,0 0,-1 1,0 0,1 0,0 1,-1 0,0 0,1 1,0 0,0-1,0 1,0 0,1 0,0-1,0 1,0-1,2 0,-2 0,0 0,1-1,1 0,-2 0,3-2,-2 1,1 0,-2-1,0 0,1-1,-1 1,1-1,-2 1,1-1,-1 1,1-1,-1 2,0-3,0 4,0-2,0 2,-1 0,1 0,0 1,0 1,0 0,0 0,0 1,1-1,-1 0,1 1,1-1,-1 1,0-1,2 1,-2-2,0 0,1 1,0-2,-1 1,-1 0,1-1,0 0,-1 0,0-1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826 379,'-1'-2,"2"-2,0 3,-1 1,2 0,0 0,0 0,2 0,0 1,5 1,-4 0,-2 0,2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871 400,'0'-1,"0"-6,0 7,1 0,0 1,-1 1,1 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565 449,'-3'-2,"3"-1,-1 1,1 1,0 0,0 1,1 0,0 0,2 0,0 0,1 0,0 0,3 0,-2 0,2 0,-2 0,4 0,-3 0,2 0,8-1,-9 0,2 0,-2 0,3 0,-2 0,3 0,-2 0,3 0,-4 1,15-3,-12 3,0-1,2 1,-4-1,3 1,-2 0,0 0,-1 0,1 0,-3 0,2 0,-2 0,0 0,-2 0,1 0,-1 0,-2 0,1 0,1 0,-4 0,0-1,0 1,-1 0,0-1,0 1,-1-1,0 1,0 0,1 0,-2 0,2 1,-2 1,0-1,0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892 420,'-2'0,"0"-2,1 0,-1 2,1-1,0 1,0-1,0 1,0 0,1-1,0 1,-1 0,1-1,0-1,0 1,0 0,0 0,1 0,0 0,0 0,0 1,1 0,1 0,-1 0,2 0,-1 1,2 0,-1 1,7 1,-5-2,0 0,0 0,0 0,0 0,0-1,0 1,0-1,-1 1,-1-1,1 0,3 2,-5-2,0 1,0-1,-1 1,0 0,0-1,-1 1,0 0,0 0,-1-1,0 2,-1-2,-1 1,-2 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890 428,'0'-2,"0"0,1 1,0 1,-1 0,3 0,-1 1,0 0,0 0,0 1,0 0,1 0,-1 1,0-1,1 3,-1-3,-1 1,0-1,0-1,1 1,-2-1,0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908 422,'-1'-2,"1"-1,0 2,0-2,0 2,0 0,0 0,1 0,1 1,1 0,1 0,-1 0,2 1,0 0,0 0,1 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360,'0'-2,"0"0,0 1,0 0,0 2,0-1,0 1,2 0,-1 0,4 0,-3 0,0-1,0 0,3 1,-2-1,-1 0,1 0,-1 0,0-1,3 0,-3 1,0-1,0 1,-1 0,2-1,-2 1,0 0,1 0,-1-1,0 1,1 0,-1 1,0 0,-1-1,-1 1,-1 0,1-1,0 0,-2 0,2 1,-1-1,0 0,1 0,0 0,-1 0,2 0,-1 0,2 1,-1 0,0 1,1-2,0 2,-1 1,0-1,0 0,0 1,1 2,-1-3,0 1,0 0,0 0,0-1,0 1,0-1,0-1,0 2,0-2,-1 3,0-3,0 0,0-1,0 1,0-1,-1 1,1-1,-1 0,0 0,-1 0,1 0,0 0,-1-1,0 1,1 0,-1-1,-2 1,4 1,-2-1,1 1,2-1,-1 0,0 0,1 0,1 0,0 0,2 0,0 0,1 0,0 0,1-1,1 0,5-1,-4 2,-3-1,2 0,-1 0,0 1,-1 0,1 0,1 0,-4 0,0 0,0 0,-1 0,0 1,0 0,-1 0,0-1,-2 0,1 1,-1 0,0-1,0 0,0 0,0 0,-2-2,3 1,0 0,1 0,0-1,0 1,0-1,1 0,0 1,1-1,-1 0,1 2,-2-1,1 0,1 1,-2 0,1 0,0 0,-1 0,0 1,0 0,0-1,1 2,-1-1,0 1,0-1,0 0,-1 2,1-1,0-2,0 2,0-1,0 0,-1 0,1-1,0 0,0-1,1 0,-1 0,1-1,0 0,1-1,-1 2,1-3,1 2,-2 0,0 2,-1-1,2 0,-1 0,-1 1,0 1,0 0,0 0,0 1,0 0,0-1,0 1,0-1,-1 0,1 0,-1 0,1 0,0-1,0 1,0 0,1-1,0 0,0 0,0-1,1 1,-1-1,2 1,-1 0,-1 0,0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403,'1'-2,"-1"1,0 1,1-1,0 1,0 0,0 0,1-2,-1 1,-1 1,0-1,0 0,0 0,0 0,0 0,-1 0,-2 0,2 0,-1 0,1 1,-1 0,0 0,-1 0,1 0,0 0,-1 0,1 1,-1 0,1-1,-1 2,1-1,0 1,1-1,0 2,0-1,1 0,-1 0,1 0,1 1,-1-2,2 0,0 1,0-2,2 0,-2 0,6-1,-5-1,1 1,0-2,-1 1,1-1,-1 1,0-1,-1 1,0-1,0 0,-1-1,1 2,-1-3,1 2,-1-1,0-1,2-3,-2 2,0 2,-1 0,0 0,0 1,0 0,0 1,0 0,-1 1,0 0,-1 1,1 0,-1 1,0 1,-1 1,1-1,0 1,0 0,-2 4,3-3,0-1,1 1,0-1,0 2,0-2,0 0,1 1,1 3,0-4,-2 1,2-1,-2 1,2-1,-1 0,0-1,0 1,1-1,0-1,0 1,0-1,1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1167 406,'-1'-2,"-1"-3,2 2,0 3,4 2,-1-1,0-1,1 0,1 0,-1 0,0 0,3-3,-5 3,-1-1,0 0,-1 1,1-1,-1 0,-1 1,0-1,0 1,-1 0,1-1,-4 1,3 0,-1 0,0 1,0-1,1 1,-3 1,3 0,-1-1,2 1,0 0,0 0,1-1,0 1,1 0,0-1,2 1,-1-2,1 1,0 0,4-1,-3 0,-1 0,3-2,-4 2,0-2,1 1,-1 0,-1 0,0 0,0 0,-1 0,1-1,-1 2,0-1,0 0,-1 1,1 0,-1 0,0 0,0 0,1 1,-1 0,0-1,1 1,-1 1,1-2,-1 1,1 0,0 0,0 1,0-2,2 1,-2 0,2-1,-2 0,2 0,-1 0,1 0,-2 0,2 0,-2-1,2 0,-1 0,0 0,0 0,0-1,0 1,1-2,-1 2,-1 0,0 0,1 1,-1 1,0 0,-1 0,1 0,0 0,0 1,0-1,0 0,1 1,0-1,1 0,0 0,-1-1,2 0,0 0,-1 0,1 0,0-1,-2 0,1 0,0 0,-1 0,0-1,0 0,-1 0,0 0,0 0,0-2,-1 1,0 1,0 0,0 1,0-1,-1 1,1-1,-1 2,0 0,1 0,-1 0,0 0,1 0,0 2,-2-1,3 1,-2 0,2-1,-1 1,0 1,1-1,0 0,1-1,0 1,1 0,0-1,0 1,0-1,0 0,1-1,0 1,-1-1,1 0,-1 0,2-1,-2 0,0 0,-2-1,1 1,-1-3,0 2,-3-1,-3 1,2 1,0 1,0 0,0 0,0 0,1 0,0 0,-1 0,2 0,1 0,1 0,0 0,0 0,3 0,-1 0,1 0,1 0,0 0,0 0,2-1,-3 1,2-1,0 1,-1-1,-1 1,2-1,0 1,-2 0,-1 0,0 0,-1 0,0 0,0 0,-2 0,-1 0,0 0,-1 0,1 0,0-1,0 1,0-1,1 0,0 1,0-1,0-1,3 2,-1 0,0 0,3 0,-3 0,0 0,1 0,-1 2,1-1,-1 1,0-1,1 1,-1 0,0-1,0 1,-1 0,1-1,0 0,-1 0,1 0,-1 0,1-1,0-2,-1 1,1 0,0 0,0 0,0 0,0-1,0 1,0 0,0 1,0-1,0 1,0 0,0 0,0 0,0 0,0 1,-1 0,1-1,0 2,-1-1,1-1,0 1,0 0,0-1,0 0,0 1,0-1,0 0,0 0,1 0,-1 0,0 0,0 0,0 0,-2 1,0 0,0 1,1-1,-2 0,2 0,-1 0,0 0,1-1,-1 1,1 0,1-1,0 0,0 0,1-1,0 0,0 0,0-1,1 1,-2 0,1-2,0 2,0 0,-1-1,0 0,0 1,0-1,-1 1,0 0,0 0,0 0,-1 0,0 1,0 0,0 0,0 0,1 1,0 0,0-1,0 1,0-1,1 1,0-1,-1 0,2 0,-1 0,0 0,2 0,-3 0,1 0,0 0,-1 1,1-1,-1 1,0 0,0 0,0 1,-1 0,0 0,0 1,1 0,-2 1,2-1,-1 1,1-1,0 1,0-1,0 1,-1-2,1 2,0-2,0 0,-1 0,0-1,0 1,-1-1,-1-1,-1 1,1-1,-2 0,0 0,-8-1,5 0,3-1,-3 1,2 0,-2-1,3 1,-1-1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789 122,'-1'0,"1"-3,-1 2,0-2,-1 2,1-1,0 1,0 0,-3-1,3 1,-2 1,-1-1,1 0,1 1,-1 0,-1 0,1 0,0 0,-2 0,-2 0,3 0,0 0,0 0,0 0,1 1,-1 0,1-1,-1 1,1 0,-1 0,1 0,0 0,-1 0,0 1,2 0,-3-1,-1 3,3-3,-1 1,1-1,-1 2,2-1,-2 0,2 0,0-1,1 2,-2 0,2-2,0 1,1 0,0-1,0 2,0-2,0 1,0 0,0 0,0 0,2 1,-2-1,2 0,-1 0,0 0,0 0,1 0,0 1,0-1,0-1,0 1,1 0,-1-1,4 3,-3-3,0 0,-1 1,2-1,-2 0,2 1,-1-1,1 0,0 1,0-1,0 0,5 2,-4-1,0-2,0 2,0-1,1 0,-1 0,1 0,-1 1,0-2,1 1,5 0,-5 0,0 0,-1-1,1 0,0 0,0 0,0 0,-1 0,1 0,-1 0,6 0,-5 0,-1 0,0 0,-1 0,2 0,-1 0,0 0,-1 0,0 0,1 0,0-1,-1 0,4 0,-4 0,-1 1,2-2,-2 1,1 0,-1 0,1 0,4-2,-6 2,5-2,-3 2,-1 0,0-2,0 3,3-4,-2 1,0-1,-3 3,1-1,-2 0,0 0,1 0,-1 1,0-2,0 1,-1-1,1 0,-2 1,1 0,-1 0,0 0,0 0,-2 0,2 0,-1 0,-1-1,0 2,0 0,-1-2,1 2,-1-1,0 1,0-2,0 2,-1 0,1-1,-1 1,0 0,-1 0,-6-2,7 3,-2-1,2 0,-2 1,2-1,-3 0,3 1,-1-1,0 1,-14-2,16 2,-1 0,-1 0,2 0,-12 0,11 1,1 0,-1 0,2-1,-1 0,2 1,-2 0,0 0,-2 1,3 0,1-2,0 2,0-1,1 1,0-1,0 0,1 0,0 0,0 0,1 0,0 0,0-1,0 1,0 0,2-1,-1 0,2 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448,'-2'-1,"0"-1,1 2,-1 2,0 0,-1 1,1 1,1 1,-1 1,1-1,0 0,1 0,-1-2,0 2,1-1,0-1,0-1,-1 2,1-2,0-1,0 1,1-2,-1-2,1 1,0-2,0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462,'1'-4,"0"2,-1 0,0 0,0 2,0 2,0-1,0 2,2 2,-1-2,1 0,0-1,-1 0,1 0,1 0,-2 0,2-1,-1 1,1-2,-1 1,1-1,-1 0,1 0,0-1,-1 0,1-1,0 0,0 1,-1-2,1 0,-2 1,0 1,1-1,-1 0,-1 1,1 1,-1-1,0 2,0 0,0 3,0-2,0 0,1-1,0 1,0-1,2 1,-2-2,2 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484,'-2'0,"-1"-2,1 2,0 0,-1 0,2 2,0-1,-1 3,2-3,0 0,0 0,3 1,-2-2,1 0,-1 0,1-1,-1-1,0 1,1-1,-1 1,1-1,-2 0,2 1,-1-1,0 1,0 1,-1-1,0 0,1 1,-1 1,0 0,-1 0,1 0,0 0,0 1,0-2,0 2,0-1,0-1,0 1,0 0,2-1,-1 0,0 0,0 0,1 0,-1 0,1-1,-1 0,0 1,1-1,-1 0,0 1,0-1,-1 1,1-1,0 0,0 1,-1-1,0 0,0 0,1 1,0 0,0-1,0 1,-1 0,1 0,0 0,0 0,-1 0,2 1,-2-1,0 0,1 0,0 0,-1 1,0 0,1 1,-1-1,0 1,1-1,0 1,-1 0,1-1,0 1,0-1,1 0,-2-1,2 1,0-1,-1 0,1 0,-1 0,0-1,0 1,1-2,-2 2,1-1,-1-1,0 0,0 1,0 0,-1 1,1-1,-1 0,0 1,1 0,-1 0,-1 0,2 1,-1 0,0 0,1 0,0 1,-1 0,1 1,0-2,1 4,-1-2,1-1,0 1,-1-2,1 2,-1-1,1 0,-1-1,0 1,0-1,0 0,-1-1,1 1,-1-1,0 0,0 0,1 0,-1-1,1 1,-1-3,0 1,1-1,0-1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475,'2'-1,"-2"-1,1 2,0-1,-1 1,2-1,-1 1,1 0,-1 0,2 1,-1 0,1-1,-1 1,0 0,2 0,-3 0,1 0,-2 1,0-1,0 1,0 0,0 0,-3 2,1-3,0 1,1-1,-1 1,0-2,1 1,-1-1,1 0,0 0,1-1,0 1,0-1,0 0,1-1,0 1,5-4,-4 4,0 0,-1 0,0 1,1 0,-1 0,0 0,0 1,-1 0,1 1,-1 0,0 0,0 1,0-1,0 1,0-1,0 0,-1 0,1-1,0 1,0-1,0 0,1-1,0-1,0 0,0 0,0-1,1 0,-1 0,1 0,-1 0,0 0,1 1,-1-1,1 1,-1 0,0 0,0 1,0 0,0 0,0 0,1 0,-2 0,2 2,-2-2,1 2,-1-1,1-1,-1 2,0-2,0 1,1 0,1 0,-2 0,2 0,-1-1,1 0,-1 0,0 0,1 0,0 0,0 0,0 0,0 0,0-1,-1 1,1-1,-1 1,0 0,1 0,-1-1,0 1,0 0,0 0,0 0,0 1,1-1,-2 1,1 0,0-1,-1 2,1-2,0 2,-1-1,1 0,-1 0,0 0,0 0,1 0,0 0,-1 0,2-1,0 0,0 0,0 0,1 0,-1 0,1 0,-2 0,1-1,0 1,-1 0,0 0,0 0,-1 1,0 1,0 0,0-1,-1 2,1-2,-1 2,1-1,-1 0,0 0,0 2,1-3,0 1,0-2,-1 1,0-1,1-1,-2 1,2 0,-3-1,1-1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 544,'2'-2,"-1"0,1 0,0 2,0 0,4 1,-2-1,2 1,0-1,1 1,-1 0,3-1,-2 0,1 0,1 1,-1-1,1 1,-1-1,1 0,2 1,-4-1,2 0,-1 0,-1 0,-2 1,2-1,-2 1,0-1,-1 0,-1 1,0-1,0 1,1 0,-3-1,1 0,-2 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555,'0'-2,"0"1,-1 2,1 1,1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1335 567,'-6'-1,"0"-1,0 2,2 0,-1 0,-2 1,0 0,1 0,-12 1,7-1,1 0,-2 0,0-1,-3 0,3 0,-4-1,3 0,-2-1,3 1,-4-3,4 1,-2-1,-10-5,15 4,-3 0,2-1,1 0,1-1,0 0,2-1,1-1,2 0,1-2,1 0,1 0,8-16,-3 15,3-4,-1 4,4-1,-2 2,4-2,0 3,16-5,-12 8,0 4,3-1,-1 4,0 0,0 1,1 3,-5-1,7 4,-5 0,0 0,-1 3,-1-1,-3-1,2 3,-3-2,-1 2,-2-1,0 0,-3-1,1 2,-3-3,0 2,-3-2,0 0,0-1,-4 3,1-5,-4 4,-1-3,-1 1,0 0,-5 0,3-1,-5 0,1 1,-16 3,-5-2,15-4,3-1,-1 0,4-1,-6 1,9-2,-14 2,17-2,2 0,0-1,3 0,1 1,1-1,-1 2,1-2,2-1,0-1,0 1,0-1,0 0,0 0,0 1,0-1,0 1,1 0,0 0,-1 0,1 1,0 0,0 0,0 0,0 0,-1 0,0 1,1 0,0-1,-1 1,0-1,1 1,0-1,0 0,-1 0,1 0,-1 1,0-1,1 0,-1 1,1-1,-1 1,1-1,0 0,-1 0,1-1,0 0,-1 1,2-1,-1-1,2 1,0 0,0-1,0 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526 457,'0'-1,"0"0,-1 0,1-1,0 1,0 2,2-1,-1 1,1-1,-1 1,4-1,-1 0,0 0,1 0,0 0,2-1,-2 1,3-1,0 1,-1 0,1 0,2-1,-4 1,14-1,-9 1,-2 0,5 0,-5-1,3 1,1-1,1 1,-3 0,5-1,-4 0,4 0,-3 1,2 0,-4 0,5 0,-5-1,14 1,-14 0,-1 0,1 0,-3 0,1 1,0-1,-2 0,-1 0,2 0,-4 0,6 0,-6 1,-2-1,1 0,-1 1,0-1,-1 0,0 0,-2 0,0 0,-1 0,-1 0,-1 0,0 0,1 0,-2-1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856 420,'2'-2,"2"1,0 1,3-1,-2 1,-2 1,2 0,-1 0,1 1,0 0,0 1,-2-1,5 3,-5-3,0 0,-2 0,0 0,-1 0,0 0,-1-1,-1 1,-7 0,2-1,1 0,-3 0,-8 1,7-1,-2 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591 423,'-1'-1,"0"0,0 0,-2 1,2 0,-1 1,-1-1,1 2,-1-1,-1 1,0 0,-1 1,-1-1,1 0,-3 0,1 0,0 0,1 0,-2-1,3 0,-1 0,1 0,1 0,0-1,1 1,2-1,0 0,1 1,-1-1,2 0,-1 1,2 0,2-1,-1 1,1 1,1-2,0 2,0-2,0 2,0-1,0 1,0-1,5 1,-5 0,-1-2,0 1,-1 1,0-2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730 204,'0'-1,"0"0,1 1,0 0,1 0,-1 0,3 0,-1 0,0 0,1 0,-1 0,0 0,1 0,-1 0,1 0,4 0,1-1,-4 1,-2 0,3 0,-2-1,2 1,-1 0,7 0,-4 0,11 0,-11 0,-1 0,1-1,-2 1,2 0,-2 0,1 0,-1 0,-1 0,0-1,1 1,-2 0,0 0,4 0,-5 0,0 0,0 1,0-1,-1 0,0 0,0 0,1 0,-2 0,1 0,-2 0,1 0,0 0,-3 0,1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687 292,'4'2,"-1"-2,1 3,0-2,0 0,0 1,1 0,1 0,7 2,-4-2,-3 0,4 0,-1-1,1 1,0-1,2-1,-5 1,15-1,-12 0,0-1,2 0,-4 0,3-1,-1 1,0-2,-1 2,2-2,-2 1,3 0,-3-1,1 0,-1 0,1 0,-2 0,2-2,-3 1,0 0,1-1,-2-1,0 1,-1-3,0 1,-1-1,1 1,-2-1,0 0,0-3,-1 2,1-1,-2 2,1-3,-1 3,0-3,0 2,-1-1,0 2,0 0,-2 0,-1 0,0 0,-2 0,-1 1,-1 0,1 1,-13-7,10 7,-2 1,1-1,-1 2,-1-2,0 1,0 1,0 0,-12-2,8 4,4 0,-3 2,3 0,-2 0,2 2,-4 1,4-1,-2 2,2 0,-2 1,4-1,-5 4,6-3,-4 2,-18 16,20-13,4-2,-2 1,2 0,0 0,1-1,-1 3,4-3,-2 1,1-1,2 2,-1-4,1 4,0-3,1 1,1 1,-1-1,1-1,1 8,1-8,0 1,1-2,0 0,0 1,1-2,1 1,-1-1,7 5,-5-5,-1-2,2 1,-1-1,0 0,0-1,1 1,-3-1,2 1,-1-1,0-1,0 1,0 0,-2-1,1 1,-1-1,1 0,-2 1,1-2,0 2,-1-1,0-1,0 1,-1-1,1 1,-1-1,1 0,-1 0,0 0,-1 1,2-1,-1 0,-1-1,1 1,0-1,-1 0,1 1,-1-1,1 1,-1-1,1 0,0 1,0-1,-1 1,1-1,0 1,-1 0,0 0,1 0,-1-1,1 1,-1-1,1 1,-1-1,0 1,1 0,0 0,-1-1,0 1,1 0,-1-1,1 1,0 0,-1 0,0 0,1 0,0 0,-1 1,0-1,1 1,-1-2,1 1,-1-1,0 1,0-1,0 0,0 0,1 1,0 0,-1 0,1 0,-1 0,0-1,0 0,0 1,0 0,0 2,0-2,-1 0,0-1,1 2,0 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654 452,'27'-2,"-16"1,-1 1,11-1,-9 1,-2 0,1 0,-1 1,1-1,0 1,-1-1,0 0,2 1,-3-1,3 1,-3-1,2 0,-2 1,1-1,-3 1,8 0,-8-1,-1 0,-1 0,-1 1,-1-1,0 0,-1 1,0-1,0 0,-2 0,1 0,-1-1,0 0,0 1,0-1,0 0,0 0,1 1,-1-1,0 0,0 1,0-1,0 0,0 1,-1 0,0 0,1 0,-1 0,0 0,-1 0,1 0,0 0,0 0,-1 0,0 0,1 0,-1 0,0 0,0 0,0 0,0 0,0 0,-1 0,1 0,0 0,-1 0,-1 0,1 0,-1 0,0 0,0 0,-1 0,-1-1,2 1,-3-1,1 1,-2-1,2 1,-11 0,8 0,0 0,-1 0,2 0,-4 0,3 0,-2 0,-1 0,2 0,-2 0,0 0,2 0,-3 0,1 0,0 0,-1 0,-9 1,9 0,1 0,-11-1,13 1,0 0,-2 0,3 0,-1-1,2 1,-1 1,2-2,-8 1,9 0,0-1,1 0,1 0,0 0,1 0,-1 0,2 0,0 0,1 0,-1-1,1 0,0 1,1 0,0-1,1 1,1-1,1 1,0 0,0 0,0 0,0 0,0-1,-1 1,3 0,1 0,-2 0,1-1,-2 1,-1-1,3 1,-4 0,0 0,1 0,0 1,1 0,-1-1,1 1,0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195 382,'1'0,"-1"-2,0 1,0 0,1 0,0 0,-1 1,1 0,0 0,-1 1,0 0,0 0,0 1,0 0,0 0,0 1,0 1,0-1,0 1,1 1,-1 0,0 0,0 1,0 1,0-1,0 2,0-1,0 9,0-8,0-1,0 5,0-3,0-3,0-1,2 7,-2-7,2 1,-1 0,0-1,0 0,0 1,0-1,0 1,0-1,0 0,-1-1,0 1,0-2,0 1,0-1,0-1,0 1,0-2,0 0,0-1,0 1,0-2,0-1,1-2,0 0,0 0,0-3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192 384,'1'-5,"0"3,1 0,-1 0,0 1,2 0,-1 1,1-1,0 1,1 0,-1 0,1 0,0 0,0 0,0 0,1 0,0 1,-1-1,-1 1,2-1,0 0,-2 0,1 0,1 0,-1 0,5 0,-4-1,-1 1,2 0,-3-1,4 1,-3 0,2 0,-2 0,4 0,0 0,-2 1,-3 0,-1-1,0 2,-1-1,1 0,-1 0,0 1,-1 0,1 0,-1 0,1 1,-1-1,1 4,0 1,-1-4,0 2,1-2,0 1,-1 1,0 0,2 6,-2-5,1-1,-1 0,0 2,0-2,0 1,0-1,0 0,0 1,0-2,0 2,0-2,0 0,0 0,0 1,0-1,0 0,0 0,-1 0,1-1,-1 1,1-1,-1 3,0-3,0 0,1-1,-1 0,0 0,0 0,1-1,-2 0,2 1,-2-1,1 0,0 0,0-1,-2 3,2-3,0 2,0-2,0 1,0 1,0-2,-1 1,1 0,0-1,-1 0,1 1,0-1,-1 0,1 1,-1-1,0 0,-2 0,2 0,0 0,-1-2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246 583,'-11'2,"8"-1,0-1,0 0,1 1,0-1,1 1,0-1,1 1,4-1,-1-1,1 0,2 0,-2 0,9-1,-6 1,-1 0,9-1,-7 2,0-1,-1 1,1-1,0 1,-2 0,2 0,-2 1,-1 0,2-1,-2 0,-1 0,1 1,-2-1,1 1,-1-1,0 0,-2 0,1 0,0 0,-1 0,0 0,-1 0,0-1,0 0,-1 1,0 0,-1 0,2-1,-3 1,2-1,0 1,-1 0,-1-1,3 1,-2 0,1 0,1 0,-1 0,0-1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614 226,'1'-2,"2"0,1 1,-1 0,9-2,-1 3,-3-1,-2 1,3 0,-1-1,0 1,0 0,2 0,-1 0,12 0,-10 0,-1 0,2-1,0 1,12-1,-12 1,0-1,1 1,0 0,0 0,-1-1,1 1,-2 0,3 0,-2 0,12 1,-3-1,-10 1,-2 0,0-1,-1 0,0 1,-2 0,6 0,-6 0,-2-1,0 1,-1-1,0 1,0-1,-1 0,-1 1,1-1,-1 0,0 0,-1 0,1 0,0 0,0 0,-2 0,0 0,1 0,1 0,-1 1,1-1,-1 1,2 0,-2-1,0 1,1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281 265,'0'1,"-1"-2,0 1,0 0,1 1,0 1,0-1,0 3,-1-1,1 0,0 4,0-3,0 0,0 0,1 0,-1 5,0-4,0 0,0-1,0 0,0 0,0-1,0 0,0 1,0-2,0 1,1-1,0 0,0 1,-1-1,0-1,1 1,0 0,0 1,-1-2,0 1,0-1,-1 1,1-1,-2 0,1 1,-3-1,1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256 345,'0'-1,"1"-1,0 0,2 0,-2 2,0-1,0 1,1 0,0 1,0 0,0 1,0 0,0 2,0-1,1 3,0 0,-2-3,0-1,0 1,0-1,-1-1,1 0,0-1,-1 0,0-1,1-1,-1 1,1-2,0 0,-1-1,1 1,0-2,0 2,1-1,-2 1,1 1,-1 0,0 1,0 0,0 0,-1 2,0-1,-1 3,0-1,1 2,-1 0,0 0,2-1,-2 3,1-3,1 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318 268,'0'-3,"0"3,1-1,-1 1,1 0,1 0,-1 0,0 1,1-1,-1 1,1 0,0 0,-1 0,1 0,-2 1,1-1,0 0,-1 0,0 1,0-1,0 0,-1 0,0 0,-2 1,0-1,2 0,-2-1,1 0,0 1,1-1,1 0,0 0,2 0,-1 0,5 0,-3 0,0 0,0-1,0 1,1-2,-2 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363 265,'0'-1,"-1"0,1 1,-1-2,0 2,0-1,0 1,1 2,0-1,0 1,0-1,0 2,0-1,1 1,0-1,0 0,-1 0,2 0,-2-1,2 1,-1-1,-1 0,1 0,0 0,-1-1,0 0,0 1,0-1,-2 1,1 0,-2-1,0 2,0-2,-1 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49,'0'-1,"0"-1,1 1,-1 0,1 1,2 1,-1 0,1-1,0 1,1-1,0 1,0-1,0 0,-1 0,0 0,0-1,-1 0,0 1,0-1,-1 1,0-1,0 0,-1 0,0 2,0 0,0 0,1 0,0 1,0 0,0-1,0 1,0-1,0 1,0-2,1 2,-2-2,2 1,-2 1,1-2,0 1,0 0,-1 0,0 0,0 0,1 0,-1 0,1 1,-1-2,0 2,0-1,0-1,0 1,0 0,0-1,-1 1,-1-1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366 263,'2'-3,"0"-1,1 2,1-1,-1 1,0 1,-1-1,0 2,1 0,0 0,-1 0,0 1,0 0,0 1,-1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416 238,'0'-2,"3"-4,-2 3,0 2,-1-1,0 2,0 0,0 0,0 2,0 1,-2-1,-2 6,2-3,0-1,-3 6,2-5,1 0,1-1,0-1,0 0,0-1,1 0,0 0,2-1,-1 0,1 0,-1-1,2 0,-1-2,1 1,0-1,-1-1,1 1,-1-2,0 1,-1 0,-1 1,0-4,-3 2,1 3,-1 0,-1 1,1 1,-3 2,2 0,-2 2,3-1,-2 2,2-2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290 558,'0'-3,"-2"-1,2 3,-1 1,0 0,0 0,1 0,-2 5,2-1,0-1,-1 2,1 1,-1 0,1-1,0 17,0-17,1-1,0 1,0 6,0-8,-1 0,1 0,0-1,-1 0,1-1,-1 1,0 0,0-1,0 0,0 0,0-1,0 1,0-1,-1 0,0 0,0 0,0 0,0 0,1 0,-2 0,2 0,-1 0,0 0,0 0,1 1,0-1,0 1,0 0,1 0,0 0,0 0,-1 2,2 2,-1-3,0 1,0 0,1 0,-1-1,0 0,0 0,0 0,0-2,-1 1,2-1,-1-1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302 665,'0'-3,"1"-1,-1 2,1-1,-1 2,0-2,0 3,0-1,-1 2,0 2,0 0,0 1,-1-1,0 1,-1 1,0-1,0 1,0-1,0 1,0-2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338 693,'-1'-2,"0"-1,1 1,0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337 659,'-1'-1,"0"-1,0 1,1 0,0 1,0-1,0 0,1 1,0 0,1 0,0-1,1 1,-1-1,1 1,0 0,0 1,0 0,1 0,-2 0,0 1,0 0,-1 0,1 0,-2 0,0 1,0-1,0 0,-1 1,-1-1,-2 1,2-1,-2 0,0-1,0 1,0-1,0 0,1 0,0 0,0-1,1 1,1-1,-1 0,2 0,-1 0,1 0,0 1,1 0,1-1,0 0,0 1,1 0,3-1,-2 0,4 0,-3-2,-1 1,1 0,-2-1,1 1,0-1,0 0,-2 1,3-3,-3 1,-1 1,1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396 665,'-1'0,"1"0,-1 1,-1-1,1 0,0 0,1 0,-2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395 657,'-1'0,"0"-1,0 0,1 0,0 2,0 0,0 0,0 1,1 1,0-2,0 2,0-1,0 1,0 0,1-1,1 3,-2-4,1 0,-1 1,1-1,0 0,-1-1,0 1,1-1,-1 0,-1 0,0 0,-4 0,2 1,-1 1,0-2,-1 2,1-1,-4 1,4-2,0 1,-1-1,2-1,1-1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385 670,'1'-2,"1"-4,0 4,-2 1,1 1,0 0,2-1,-1 1,1 0,1 0,-1 0,1 1,-1-1,1 0,-1 1,1-1,-1 0,0 1,4-1,-4 0,-1-1,-1 1,1-1,-2 0,1 0,-1 0,0-1,0-2,0 3,-1-1,1 0,-1 0,-2 0,2 1,0 1,-2 0,2 0,-1 2,1 1,-1-1,1 2,0 0,-1 1,1-1,1 6,0-5,0-2,2 1,-1-1,2-1,-1 0,5 1,-4-3,1 0,1 0,-1-3,-2 2,1-2,0-1,-2 1,-1 0,0 2,-1-2,0 2,-1 0,-1 0,-2 1,2 0,-2 2,1-1,0 1,1 0,-1 0,2 0,-1 0,1-1,2 1,0 0,1 1,2-2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266 321,'-1'-5,"1"4,1 0,-1 1,1 0,0-1,1 0,1 1,-1 0,1-1,-1 1,1 0,-1 0,2 0,-1 0,0-1,0 1,1-1,-1 1,5-1,-4 1,0-1,0 1,0 0,1-1,-1 1,10-1,-10 1,1 0,0 0,0 1,-1 0,1-1,-1 2,1-1,-1 0,1 1,-1-1,1 1,-2 0,2 0,-1-1,1 2,-2-1,2 0,-1 0,1 0,0 0,-1 0,1 0,-1 0,0 1,1-1,-1 1,4 2,-4-1,-1-2,1 1,-1 1,0-1,0 0,2 4,0 1,-4-5,2 1,-2-1,0 1,1 0,-1 0,1 0,0 4,-2-3,1-1,0 1,0 0,-1-1,0 1,0-1,1 3,-1-3,0 2,0-2,-1 1,1 0,-1 0,0 0,0 0,0-1,0 1,1 0,-2 0,1-2,-1 3,2-3,-2 2,2-2,-2 2,1-2,-1 1,0 0,1-1,-1 0,-1 1,1-2,-1 1,-1 0,0 1,1-2,-5 4,3-4,1 1,-2-1,2 0,-1 0,1-1,-2 1,2 0,-1-1,2 0,-3 0,2-1,-1 1,1 0,-2-1,2 1,-2-1,2 0,-1 0,1 0,-1 0,1 1,0-1,0 0,0 0,0 0,-1 1,2-1,-1 0,1 0,-1 0,1 0,0 0,0 0,0 0,0 0,-1 0,2-1,1 0,0 1,0 0,1-1,-1 1,1-1,1 1,-1 0,2 0,-2 0,1 1,0-1,0 0,1 0,-1 1,0-1,1 0,0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75,'2'0,"-5"0,2 0,1-1,0 0,0 0,0 0,0 0,0 1,2 0,-1-1,1 1,0-1,0 1,0 0,0 0,1-1,-1 1,0 0,0 0,0 0,-1 0,0 1,-1-1,0 1,-2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383 591,'-2'-2,"0"0,1 1,-1 1,0 0,0 0,-2 0,0 2,1-1,0 0,-1 0,0 0,0 0,-1 2,3-2,-3 0,1 2,1-2,-1 1,0 0,2 0,-1-1,1 1,0-1,2 0,-1 0,0 0,1 0,1 0,0-1,1 0,0 0,1 0,-1 0,2-1,0 0,0 1,-1-1,2 0,-1 1,0 0,0 0,1 0,-2 0,1 0,-1 1,1 0,-1-1,-2 0,0 1,0-1,0 0,-1 1,-1-1,0 0,0 0,0 0,-1 1,1-1,-1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391 209,'-1'-3,"-1"1,1 0,-1 1,1 0,-1 0,-1 1,0 0,0 0,-2 1,1 0,-7 2,6-1,-5 3,6-4,-1 2,0 0,0 0,1-1,-1 2,-3 2,5-2,0 0,0 1,0 0,2-2,-1 2,0 0,2 0,-1-2,1 4,0-4,5 12,-4-11,3 2,-1-4,0 3,1-1,0-1,0 0,1 1,0-2,1 1,0-1,-1 0,1-1,5 1,-4-2,-2 0,2-1,-2-1,1 0,0 0,-1-1,1-1,5-3,-6 2,-1 2,1-4,-1 3,1-2,-2 1,1-1,-1 1,0-2,-1 1,0-1,-1 0,-1 0,0 2,0-3,-2 3,-1-1,0 0,-1 1,1 0,-3 0,1 2,-1-1,0 2,0-1,0 1,-1 0,1 1,0 1,0-1,1 1,0 0,1 0,-1 0,2 1,-1 1,-2 2,3 0,0 0,0 2,0-1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373 625,'-2'-2,"-1"-2,2 3,0 0,-1 0,1 0,0 1,0 0,-1 0,1 1,-3 3,1-1,1-1,-1 2,1-1,-1 1,0 0,0 0,1-1,-1 2,1-1,-2 1,2-1,0 1,0-1,0 1,1-1,0 0,0 5,1-5,1 1,0-2,1 2,0-1,1 0,1 0,1 0,-2-1,3 1,0-1,1 0,-1-1,3 1,-4-2,4 1,-1-1,-1 0,0-1,2 0,-3-1,2-1,-2 2,7-4,-5 2,-4 0,2 0,-1 0,0-1,-2 0,2-1,-2 2,0-1,-1-1,0 0,0 0,0-4,-1 2,-1 1,0 0,-1-1,-1 1,0 0,-1 0,1 0,-2 0,0 0,-2 0,2 2,-2-2,0 2,-1-1,2 2,-2-1,1 2,-2-1,2 0,0 2,0-1,0 0,0 1,0 0,1 0,0-1,0 1,1 0,0-1,0 1,-1 0,-3 0,4 2,0-2,-5 3,4-1,1 0,0 0,1 0,0 0,1 0,-1 0,2 0,0-1,0 3,1-3,0 1,0-1,0 0,0 0,1 0,-1 1,0-1,1 1,0-2,1 2,-1-1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284 280,'1'-2,"2"1,-1-1,-1 2,1-1,-1 0,0 1,1-1,1 1,-1 0,-1 1,1 0,0 0,-1 0,1 0,1 1,-1-1,-1 1,0-2,1 1,-1 1,1-2,-1 0,0 1,0-1,1 0,1 1,-2-1,2 0,-1-1,1 1,-1-1,1 1,-1 0,0 0,1-1,-1 1,-1-1,1 1,-1 0,0 0,-1-1,0 1,0 0,-2 1,-1 0,1 0,-1-1,0 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307 264,'0'-3,"0"2,0-1,0 1,0-1,1 1,1 0,0-1,0 2,0-2,1 1,0 1,-1-1,2 1,-1 0,2 0,-2 0,0 1,0 0,-1 1,0-1,0 1,0 0,-1 0,1 0,-2 1,0-1,0 1,0-1,-2 0,0 0,-1 0,1-1,-2 2,0-2,0 0,-1 0,1 1,-5-2,7 0,-1 0,1 0,-1 0,2 0,0-1,3 0,-1 0,1 1,1 0,1 0,0-1,0 1,0 0,-1 0,1 0,0 0,-1 0,0 1,-1-1,1 1,-1 0,0 0,-1-1,1 2,-1-2,1 1,-1-1,1 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368 242,'0'-2,"0"1,1 1,-1 2,0-2,1 4,-1-2,0 1,0 2,0-2,0 0,0 0,1-1,0 1,0-1,1 0,-1 0,1 0,0-1,0 1,-1-2,1 2,0-2,1 2,-3-1,2-1,-2 0,1 1,-1 0,0-1,-1 1,-1 0,-1-1,-1 2,0-1,-2 1,3-2,-4 2,3-1,-1 0,1 0,0-1,2 0,0 0,1 0,-1 0,2-2,0 1,1-1,1-1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382 250,'3'-3,"1"-1,-1 1,0 1,-1 0,4-1,-4 2,1 1,-1 1,0 0,1 2,-1 0,0 0,-1 2,0-1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455 420,'0'-2,"0"-1,0 1,0 2,0 1,0 1,0 0,0 2,0 0,0 2,0-2,1 8,-1-5,0-1,0 0,0-1,1 2,-1-4,1 6,0-6,0 0,-1 0,0-2,1 1,0 0,-1-1,1-1,-1 0,1 0,-1-1,0-1,1 0,-1-1,0-1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453 439,'-2'-10,"3"5,0 2,-1 0,2 1,-2-1,3 1,-1 1,1 0,-1 1,2-1,-1 1,2 0,-2-1,8 1,-5 0,-1 1,1-1,0 0,0 1,0-1,1 1,-1 0,1 0,-1 0,0 0,0 1,0-2,-2 2,4 1,0 0,-7-1,1-1,-1 0,-1 0,0 0,0 1,0-1,0 1,-2-1,0 4,0-2,1 0,-2 0,2 0,-1 1,0-1,1 2,0-1,0-1,0 0,0 1,1-1,-1 0,0 1,1-2,-1 0,0 2,1-2,-1-1,0 0,1 0,-2 0,1-1,0 1,-4-1,1 1,1-1,-2 0,1 0,-2 0,1 0,-2 0,1 0,-2 0,2 0,-7-1,5 0,2 1,-2 0,3-1,-2 1,2-1,0 1,1 0,0 0,1 0,1-1,0 0,1 1,0 0,1-1,2 1,1-1,0 1,1-1,2 1,0 0,2-1,-1 1,9-1,-7 1,0 0,-1 0,1 0,-1 0,-1 1,1 0,-2-1,6 0,-7 0,-1 0,-1 1,0-1,-1 0,-1 0,0 0,-2 0,0 0,-2 0,0 0,0 0,-3 1,1-1,-2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475 400,'0'-1,"0"-2,0 3,0 1,-1 1,0 1,0 0,0 3,0-3,0 4,0 0,-1 0,1-1,0 3,0-4,0 3,0-2,0 0,1-1,0 0,0-1,0-1,0-1,0 1,0-1,0-1,1 0,0-1,0 0,-1-2,1 1,0-1,-1-1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831 195,'-2'0,"1"0,0 0,-1 1,1 0,0-1,0 0,-1 1,2 0,-1-1,-1 0,1 1,0-1,0 0,0 0,0 0,0 0,0 0,0 0,-1 0,2 0,-1 0,0 0,1-1,0 1,0 0,0-1,1 1,0-1,0 0,1 0,0 0,1 0,2-2,-1 1,-1 1,2-1,-2 0,2 0,-2 1,7-3,-5 2,-1 0,1 0,0 0,0-1,-1 1,1 0,-1 1,5-3,-3 2,-2 1,-1 1,-1-1,0 1,0-1,-1 1,1 0,-1 0,-1 0,-2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842 78,'-4'1,"3"0,-1-1,1 1,-1-1,2 1,-1-1,1 1,0-1,1 0,0 1,0-1,2 0,-1 0,1 0,0 0,1 0,-2-1,2 1,-1 0,-1-2,0 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452 422,'2'-4,"2"-2,-1 3,1-1,0 2,0-1,0 2,1 0,0 0,1 1,0 0,1 1,-1 0,1 1,-1 0,2 0,-3 0,8 3,-2-1,-5-3,0 1,-1 0,-1-1,0 0,0 1,3 2,-4-2,-1 0,0 0,-1 0,1 1,-1-1,0 1,-1 0,0-1,0 0,-1 2,0-1,-1 0,-1 0,0 0,0-1,0 2,-1-2,-4 3,4-3,0 0,0 0,1 0,-1 0,1 0,0-1,1 1,-1 0,0-1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439 504,'0'-3,"3"-1,-1 2,2 0,0 0,1 1,0 0,1 1,-1 0,2 0,0 1,1 0,-1 0,8 3,-6-2,-3-1,1 1,-1 0,1-1,-2 0,5 0,-7-1,0 0,0 1,-2-1,1 0,-1 0,0 0,-1 1,-1-1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552 508,'2'1,"0"-1,0 1,2 2,-2-1,0 0,0 1,0-1,1 2,-1 0,1 0,-1 0,3 5,-2-4,-2-2,1 1,0-1,-1 1,1-2,-2 0,1 0,0 0,0-2,-1 1,-1-2,0 1,-1-1,1 0,-2 1,1-1,0 0,-1 1,0-2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560 532,'0'-2,"1"-1,0 1,-1 1,0 0,0 3,0 1,0-2,0 3,-1-2,0 3,-1 0,-1 2,1-2,1-2,-1 1,0-1,1-2,0 0,0 0,0-1,-1-1,2-1,-1-1,1-2,0 3,1-4,0 2,1-1,-1 1,1-1,0 1,0 0,1 0,-1 1,1 1,-1 0,0 1,1 1,2 0,-3 1,1 2,-1-1,2 1,-2 0,0 1,0 0,1-2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448 511,'1'0,"1"-3,0 3,0-1,1 1,2-1,-1 1,-1 0,3 0,-1 0,1 0,-1 0,7 2,-6-2,0 1,7 1,-6-2,0 1,0 0,-2-1,7 1,-7-1,0 0,0 0,0 0,-2 0,0 0,0-1,-2 1,1 0,-1 0,0-1,-2 0,0 1,1 0,-2 0,1 0,0 0,0 0,-2 0,2 0,0 0,1 0,-1 0,0 0,1 0,0-1,1 1,-1-1,0 0,1 1,-2 0,1 0,-1-1,1 0,0 1,0 0,0-2,-1 2,0-1,0 1,1 0,-1-1,0 1,1 0,0-1,0 1,0-1,0 0,0 1,-1-1,0 0,0 0,-1 1,-1 0,1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484 334,'-2'-1,"2"1,-1 0,0 0,1-1,-1 1,0 0,0 0,1-1,-1 1,0 0,-1 1,1-1,0 1,0-1,-1 1,2 0,-2 0,1-1,-1 1,1 0,0-1,0 1,0 0,0 0,1 1,0-1,-1 0,0 2,0-1,1 0,0-1,0 1,0-1,0 1,1-1,0 0,0 0,-1 0,1-1,0 2,1-2,0 1,-1-1,2 0,-1 0,1 0,2 0,-2 0,-1 0,1-1,0 0,-1 0,1 1,-1-1,1 0,-2 0,2 0,-1-1,0 1,0-1,0 1,-2-1,2 0,-1 0,0 0,0 1,-1-2,0 2,0 0,0-1,0 1,0-1,-2 2,-1-1,1 0,-1 1,1 0,-1 1,0-1,-1 1,2 0,-2 0,1 0,0 0,1 0,-2 0,2 0,0 0,0 1,0-1,0 0,0 2,1-2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490 567,'0'-1,"0"-1,0 2,1-2,-1 1,1-1,-1 1,0 0,0-1,0 1,0-1,0 0,0 1,0-1,1 0,-1 0,0 1,-1 0,1 0,-3 1,1 0,1 0,-4 2,1 0,2-1,-1 2,1-1,0 0,0 1,0 1,1-1,1 2,0-4,1 1,0 0,1 0,0-1,0 1,3 1,-3-2,2-1,-1 1,0 0,0-1,0 0,0 0,2 0,-3-1,1 0,0-1,-1 0,0 0,0-1,0 1,-2-1,1 0,-1 1,0-1,-1-1,0 1,-1 1,0-1,-1 2,-1 0,0 0,-1 0,0 1,-1 1,0 0,1 0,0 0,0 1,1 0,0-1,1 2,1-2,0 0,1 1,0-1,1 1,1-1,0 0,1 1,0-1,0 1,1-1,1 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348 304,'1'0,"-1"-1,1 1,0 0,-1 0,1 0,1 1,0 1,-1-1,1 1,0 0,0-1,-1 1,2 1,-2-1,1 1,0-1,-1 0,1 0,0 2,-1-3,0 1,0-1,-1 0,1 0,0-1,0 1,-1-1,1 0,0 0,-1-2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370 305,'-1'0,"0"-1,1-1,0 1,0-1,0 1,1 0,0-1,3 1,0 1,0-1,0 0,2 1,0-1,1 0,0 0,0 1,-2-1,2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446 567,'0'-3,"-1"3,1-1,-1 1,0 1,1 1,-1-1,0 2,1-1,-1 3,0-1,0-1,1 2,-1 0,1-1,-1 1,1-2,0 2,0-2,0 0,0 0,0-1,0 0,0-1,-1 0,1 0,0 0,0-2,0 0,2-1,-1 1,2 1,-1-1,2 0,-1 0,1 1,0 0,0 0,2 0,-3 0,2 0,-1 0,1 1,-2-1,5 2,-5-2,0 1,0-1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69,'-3'0,"1"-1,0 1,0 0,1-1,-1 1,1 0,-1 1,0-1,2 2,-2 0,1 1,1-1,0 1,-1 0,1 1,1 5,-1-5,1-2,1 1,-1-1,1 0,0 0,0-1,1 0,-1 0,1-1,0 0,0 0,0-1,0 0,-1-1,0 1,1-1,-2 1,0 0,0-1,0 0,-1 1,0-1,0 1,0 0,-1 0,0-1,-1 2,2 0,-1 0,0 0,1 1,0 0,0 0,1 0,0 1,4 0,-3-1,1 0,0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511 347,'-1'-3,"0"-1,1 2,-1-1,0 0,0 0,1 1,-2 0,0-2,1 3,-1 0,0-1,1 1,-1 1,0 0,-1 0,1 0,-1 1,-3 2,3-2,0 1,-1 1,1-1,0 1,1-1,-1 1,0-1,0 2,0-1,1 2,-1-1,-1 1,2-1,-1 1,0 1,-2 4,1-3,2-2,0 1,0 0,0-1,0 1,0 1,1-2,-1 2,1 5,0-7,0 2,1-2,0 0,0 0,2 1,-1-2,2 5,-1-4,0 0,0 0,1-2,0 3,0-3,4 5,-3-4,0-1,1 1,-2-1,7 4,-5-4,-1-1,2 1,-2-1,2 0,-1 1,0-2,0 1,1 0,-2-2,2 2,-1-2,4 2,-3-1,-2-1,2 0,-1 0,0 0,-2 0,2-1,-1-1,5-1,-5 1,1-1,-1 0,0-1,0 1,1-1,-1-1,0 0,3-6,-3 4,-1 1,1-1,-2 0,0-1,0 2,-1-2,0 0,0-1,0 1,-1 0,0-1,0 0,-1 1,0-1,0 1,-1 0,0 1,0-2,-1 2,-1 0,1 0,-1 1,1 0,-2 0,2 1,-2 0,-4-5,4 8,-17-9,15 10,2-1,-7 1,6 1,0 0,1 0,0 0,-1 1,0 0,1 0,0 0,0 1,1 0,-1-1,-7 6,8-3,1-2,0 3,2-2,-1 7,2-6,3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616 532,'-3'-8,"3"6,0 1,1 1,3 2,0 0,-1-1,2 2,0-1,0 0,0 1,4 1,-4-2,-1-1,0 1,0-1,-1 0,-1 0,1 0,1 0,-3-1,0 1,0 0,-1-1,0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683 545,'-2'-3,"2"2,-1-1,0 1,1 0,0-1,-1 2,1-1,0 0,1 1,-1 1,2 0,0 1,0-1,-1 1,1 0,1 0,-1 0,-1 0,1 0,-2 0,1 1,0-1,-1 1,0-1,-2 1,0-2,1 0,-1-1,1 1,0-1,0 0,1 0,-1-1,2 0,-1-1,2 0,1-1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736 519,'0'-2,"0"1,0-1,0 1,0 1,-1 0,1 3,0-2,-2 1,1 1,0 0,0-1,-1 1,1-1,-1-1,2 1,0-1,-1 0,1 0,1-1,0 0,1 0,5-2,-2 1,10-2,-11 3,1 0,-1 0,-1 0,-1 0,0 1,-1 0,0 0,-1 0,0 1,-1 0,-2-1,-1 1,1 0,-2 0,1 0,-1 0,1-1,0 1,1-1,0 0,2 0,0-1,0 0,1 1,0 0,2-1,0 0,0 0,1 0,0 0,-1 0,1 0,3 0,-3 0,-1 0,-1 0,1-1,-1 1,0-1,0 0,-1 0,0-1,0 1,-2-1,1 0,-1 1,0-1,1 2,-2-1,1 0,0 1,0 0,0 0,1 1,-1 0,1 1,-1 2,1-1,1 0,0 0,0-1,0 1,1 0,1-1,-1 1,1-1,-2 0,2 0,-1-1,0 0,0 1,0-1,-1 1,1-2,-1 2,0-1,0 1,0 0,-1 1,1-2,-1 1,1 0,-1 0,0-1,-1 3,-1-1,2-1,-1-2,0 1,-1 0,1-1,-1 0,-1-2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786 522,'0'-4,"0"-1,0 3,1 1,0 0,-1 2,2 0,-1 0,0 0,1 2,-1-1,2 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827 523,'0'-3,"0"1,0 0,0 0,-2 1,1 0,0 1,0 0,-1 1,-1 0,1 1,-2 0,1 0,-1 1,1-2,0 1,0 0,1-1,0 0,1-1,0 0,1 0,1 0,3 0,0-1,-1 0,1 1,0 0,2-1,-3 0,2 1,-1-1,0 1,-1 0,0 0,-2 0,0 0,1-1,-2 0,0 0,-2 0,-2-2,1 1,1 1,-1-1,-1 0,1 1,0-1,1 1,0 0,-2 1,2 0,2 0,-2 0,2 1,-1 0,1 2,-1 0,1 4,0-3,0 0,1 0,0 0,-1 0,1 0,0-2,1 4,-1-3,-1-2,0 1,0-1,0 0,0 0,-1-1,0 0,0 0,-1-1,1-1,0 1,-1-1,1-2,1 2,-1 0,1 0,0 0,1 1,-1 0,2 0,-1 0,1 1,0 0,1 0,-1 0,1 0,-1 2,1-2,-1 3,0-2,-1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793 562,'-3'0,"0"0,2 0,0 0,-1 0,2 0,1 1,1 0,1 1,0-1,1 1,0-2,0 1,-1-1,6 0,-5 0,-2 0,1-1,-1 0,0 0,0 0,-1-1,-1 0,0-1,0 1,-1 1,-1 0,0 0,-1 0,1 1,0 0,-3 1,2 0,1 0,1 0,-1 1,1 0,0 1,1-1,-1 1,1-1,0 1,1-1,0 1,0-1,1 0,-1 0,1-1,0 1,0-1,-1 0,1 0,-1-1,1 0,-1 0,0 0,-1-2,1 1,0-1,0 0,-1-1,0 1,0 0,0 0,-1 1,0-1,0 1,-1 1,2 0,-5 1,4 1,-1-1,0 2,0-1,-1 3,3-3,-1 0,1 0,-1 0,1 0,1-1,0 0,2 0,-1-1,1-2,-1 0,1 0,0 0,0-2,0 1,0-2,0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854 540,'1'-3,"0"1,-1 0,0 0,0 1,0 0,-1 1,1 1,0-1,0 2,0-1,0 1,0 0,0-1,1 1,-1 0,1 0,0-1,0 1,1 0,0 1,1-1,-2-1,0 1,0-1,0 1,-1 0,0 0,0 0,0-1,0 1,-2 1,0-2,-1 1,1 0,-2-1,1 0,-3 0,-1-1,5 0,0-1,0 1,1-2,0 0,1 1,0-1,0-1,1 1,1 0,1 0,0 0,1 0,-2 2,2 0,-1 0,3 1,-3 1,-1 0,1 1,-1-1,0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890 523,'0'-3,"0"1,0 3,1 0,0 0,3 2,-1-1,0 0,0-2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920 523,'0'-1,"-1"1,1-1,-2 1,1 0,-1 0,1 0,0 1,-1 0,0 1,0 0,1-1,-2 1,1 0,-1-1,2 1,-1-1,0 0,0-1,2 1,-1-1,0 0,1-1,1-1,0 1,1 0,1 0,-1 0,5-1,-4 1,0 1,1-1,-1 1,-1-1,1 0,-1 1,-2 0,2-2,-2 2,0-1,-1 0,0 1,-1-1,1 1,-2 0,2 0,-2 0,1 1,-1-1,1 2,0-1,-1 0,2 2,0-2,0 1,1 0,-1 1,1-1,2 2,-2-2,2-1,-1 1,0-1,0 1,1-2,-2 1,2 0,-2 0,0 0,1 0,-1 0,0 0,-1 0,-2 1,0 0,0 0,0-1,-1 1,1-1,1 0,-6-1,7 0,0-1,1 0,0 0,2-1,-1 0,1 0,0 1,2-1,-2 0,1 1,0 0,0 0,-2 1,2 0,-1 0,-1 0,1 1,1 2,-2-1,-1-1,0 2,-1-1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80,'-2'-3,"1"3,1 1,0 0,0 0,0 2,0-1,1 0,-1 1,2-1,-1 1,-1-1,2 1,-1-1,1 1,-1-1,0-1,0 0,-1 0,1 0,-1 0,0-1,-1 0,0 0,1 0,-1 0,0 0,1 0,-1 0,2 1,1 0,0-1,2 0,0 0,2 0,0 0,1 0,-1 0,2 0,-2 0,2 0,-2-1,0 1,0-1,-1 1,0 0,-2 0,0 0,1-2,-2 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886 577,'-2'1,"0"0,0-1,1 0,0 0,0 0,0 0,1 1,0 0,2-1,1 2,0-1,0 0,0 0,1-1,-1 0,0 0,1 0,-1 0,-1 0,0 0,0 0,-1-1,0 0,-1 0,1-1,-1 1,0 0,-2 0,1 0,0 0,-3 0,2 1,0 0,0 1,0 0,1 1,-1-1,1 1,0 0,1 0,0 0,0-1,0 1,0 0,1-2,0 2,2-1,-2-1,1 0,1 0,-1 0,0-1,0-1,0 1,-1 0,1-1,-2 0,1-3,-1 2,0 1,-1 0,1 0,-2 1,1-1,-1 1,1 0,-1 0,1 1,0-1,0 0,2 0,0 1,1-1,3 0,-2-1,1 1,-1-1,1 0,-1-1,7-4,-8 5,0 1,-1-1,0 1,0 1,0-1,-1 3,-1 0,0-1,0 2,0-1,0 1,0-1,0 4,1-3,0-2,0 2,1-2,0 1,0 0,0-1,0 1,-1-2,0 1,0 0,0 0,0-1,0 0,-2 0,1 0,-1 0,0-1,0-1,0 1,0 0,0-1,0 0,0 0,1 0,0 0,0-1,1 2,0 0,0-1,0 2,1 0,1-1,0 1,0 1,1-1,0 2,2 2,-1-1,1 2,-3-2,1-1,-2 1,0-1,1 0,-1 1,1-2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993 525,'0'-5,"0"3,0 1,-1 1,1 1,0 1,-1 0,0 1,-1 1,-1 0,1 1,-1-1,1-1,-1 2,1-2,0 0,1-1,-1 0,2-1,-2 0,2 0,-1 0,1-1,1 0,0 0,0 0,6 0,-5 0,1 0,-1 0,0 0,-1 0,0 0,0 0,-1 0,0 2,0-1,-1 0,0 0,-2 1,2-1,0 1,-1 1,1-1,0-1,0 1,1 0,-1 0,1-1,0 1,0-1,1 0,-1 0,2-1,0 0,-1 0,1-1,1-1,-1-1,0 1,0-1,0 0,0-1,0 2,0-2,-2 1,1 1,-1 1,0-1,0 1,-1 1,-1 0,0 1,1 1,-1 1,0 0,0 1,1 1,0-1,1 0,0 1,0-2,1 1,0-1,0 0,0-1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680 625,'0'-5,"1"4,2 0,-1 0,3 0,-1 0,3 0,11 0,-8 0,2 0,0 1,4-1,-3 1,4-1,-3 1,4 0,-3 0,1 1,-2 0,4 0,-5 0,3 0,-4 0,0 0,0 1,-2-1,-2 0,2 0,-4 0,1 0,-1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1022 573,'0'-3,"2"0,-2 2,1-1,-1 2,1 0,0 0,0 3,-1-2,0 2,0 0,0-1,0 2,-1 0,0-1,-1 1,0 1,1-1,-1 1,-1-1,1 1,1-1,-1 1,0 0,0 0,0-1,1 1,-1-1,-1 4,2-3,0-2,0 1,0-1,0-1,1 1,0-1,-1-1,1 1,0-1,-1 0,1-2,1-1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572,'0'-5,"2"1,-2 1,0 1,0 1,-2 1,2 0,-2 0,0 2,-1 0,1 0,-3 2,2-1,-2 1,2-1,-1-1,1 0,-1 1,2-2,0 0,1-1,0 0,2-1,1 0,-1-1,3 0,-1 1,2-2,0 1,1 0,-1 0,2 0,-3 1,2 1,-2 0,2 3,-4 1,-1 0,-3 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659 472,'0'-3,"4"-3,-3 6,-1 0,2 0,-1 0,1 0,0 1,0-1,0 0,0 0,0 0,0 0,1 0,0 0,1-1,0 0,0 1,0-1,2 0,0 0,-1-1,2 1,1 0,-1 0,1 0,12-2,-11 3,2-1,-1 0,1 1,0 0,-1 0,0 0,1 0,-2 1,2 1,-3-1,2 2,-2-1,2 1,-3-1,4 1,-2-1,10 4,-7-2,-3-1,2 1,-3-1,2 0,-1 1,0-1,-3 1,11 3,-10-3,0 0,12 9,-14-9,1 1,-2-1,-1 1,0 0,0 2,-2-3,1 2,-1-1,-1 0,1 0,-1 1,-1 4,0-5,-1 0,1 0,-1 0,0-2,0 3,0-3,-1 2,1-2,-1 2,0-2,-1 1,1 0,-2-1,2 0,-3 2,2-3,-2 1,1 1,-3-1,3-1,-4 1,3-1,-3 0,1 0,-1 0,2-1,-3 1,2-1,-1-1,0 1,0 0,1-1,-2 0,3 0,-3 1,1-1,-1 0,3 0,-4 0,4 0,-5-1,4 1,-3 0,3-1,-3 0,3 1,-3-2,2 1,-2 0,3 0,-3-2,4 2,-4 0,3-2,-2 1,2 1,0-1,1 0,-3-1,3 1,-1 0,0-1,1 1,1-1,-2 0,3 0,-2 0,2 0,-2 0,2 0,0 0,0 0,0-1,1 1,-1-1,2 1,-1-1,1 0,-1 0,2 1,0 0,1-1,0-1,0 1,1-1,6-10,-2 7,0 3,1-2,2 0,0 0,-2 1,5-2,-1 2,1-1,0 1,1 1,0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357 119,'2'0,"-5"-2,3 1,0-1,0 2,1-2,0 2,1-3,-1 3,1-1,0 0,-1 1,3-1,-1 0,0 1,-1 0,0 0,0 0,0 1,-1 0,2-1,-1 1,0 0,1 0,-1 1,1 0,2 1,-2 0,0-1,0 0,-1 1,1 0,0 0,0 0,0 1,-1-1,1 1,-1 0,0 0,0 1,0 0,0 0,-1-1,1 2,-2-2,2 2,-2-1,0 0,0-1,0 2,0-2,-3 6,1-6,1 0,-1 0,0-1,-1 1,1 0,-1 0,0-1,0 1,0-2,-2 2,3-1,-3 0,2-1,-2 1,1-1,-1 1,1-1,-1 1,0-1,0 0,0 0,-2 0,2 0,-3 0,3 0,-3 0,2-1,-1 1,-1 0,1 0,0-1,0 1,-1-2,1 2,-15 0,14-1,1-1,-2 0,3 0,-2 0,2 0,-2 0,2-2,-6-1,5 1,2 0,-1 0,1 0,-1-2,1 2,0-1,0-1,1 1,1 0,-2-1,1 1,0-1,0 1,1-1,0 2,-1-2,2 1,-2-2,1 1,0 0,2 1,-2-2,1 0,1 0,-1 0,1-1,0 1,0-1,1 1,0-3,0 2,0-1,1 2,0-3,2 1,-1 0,0 1,2-2,-1 2,2-1,-2 2,2-2,-1 2,1-1,-1 2,6-5,-4 5,-1 1,5-2,-3 2,-2 2,2-1,-1 0,1 1,1 0,-1-1,0 1,2 0,0 0,-1 0,1-1,0 2,-1-1,2 1,-2-1,1 1,0 0,-1 0,0 1,1 0,-1 0,-1 1,1 0,0 0,-2 0,2 0,-2 1,2 0,-3 0,2 0,-2 0,0 1,0 0,0-1,-1 1,0 0,-1 0,2-1,-3 1,1 1,0-2,1 4,-1-2,-2-2,1 4,-1-3,0-1,0 0,0 0,-1 0,0-1,0 1,0 0,0-1,0 1,0-1,-1 1,-1 0,-3 6,2-6,0 1,-3 1,2-2,1-1,0 1,1-1,-1 0,0 0,0 0,0-1,3-1,-2 0,2 1,-1-1,0 0,0 0,1-1,0 2,0 0,0-1,0 2,0-1,0-1,0 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552 102,'2'0,"-4"0,1 1,0 0,-1 0,1-1,-1 1,1-1,-2 1,1-1,-1 0,0 1,0 0,-1-1,0 1,0 0,-1 0,1 0,-7 1,5 0,1-1,-2 0,2 1,-2 0,1-1,-2 1,2 0,1 0,-2-1,2 1,2-1,-2 1,2-2,0 2,0-1,2-1,0 1,-1 0,1-1,1 0,1 0,1-2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444 109,'2'0,"-1"-1,0 0,1-1,-2 2,0-1,1 1,-1-1,0 2,-1 0,0 1,0-1,-1 1,-1 0,0 1,0-1,-1 1,-8 4,9-5,0 0,0 0,0-1,0 1,1-1,0 0,1 0,0-1,1 0,0 1,2-1,-1 0,1 0,1 0,0 0,0-1,0 1,1 0,-1-1,1 1,-1-1,2 1,-3 0,3 0,-2 0,0 1,0 0,0 0,-1 0,0 1,0 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505 227,'0'-2,"0"0,0 1,0 2,0 0,1 1,-1 1,0-1,0 2,0-2,0 2,0 0,0-1,0 1,0-1,0 0,0 0,0-1,-1 3,1-4,-1 0,1-1,0 1,-1-1,0-1,0 1,0-1,0-1,0 0,0 0,1 0,-1-1,0 0,0 0,1-1,0 1,3-4,-2 2,0 2,2 0,-1 0,0-1,0 1,1 0,-1 1,1-1,0 1,0 1,1-1,0 2,-1 0,1 0,0 0,-1 1,1 1,-2 0,0 1,1 0,-1 1,-2-2,1 2,-1-1,0 1,-1-1,-1 0,0 1,-1-1,-1 0,1-1,-1-1,0 1,0-2,0 0,0 0,0-1,2 0,1-2,1 1,-1 0,1 0,1 1,2-3,-1 3,0 1,-1 0,2 1,-2 0,2 0,-1 3,0-1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56,'0'-2,"1"-1,-1 3,0 1,0 3,0-3,-2 4,0-1,1-2,-2 1,1-1,-1 1,1-1,-4 2,4-3,0 0,-1 0,2 0,-1 0,0 0,1-1,-1 0,2 1,-1-1,2 0,0-1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536 262,'-1'-2,"1"-3,1 4,-1 0,1 0,0 0,-1 1,2 0,-1 0,6 1,-5 0,1-1,0 2,1-2,-2 1,1 0,-1 0,3-1,-4 0,0 0,1 0,-1-1,-1-1,0 2,0-2,0 1,-1-3,-1 4,2-2,-2 2,2-1,-2 0,2 1,-2 0,1 0,1 0,0 1,0 0,0 1,0-1,2 1,0-1,0 0,4 1,-2-2,0 0,0 1,-1-1,2 0,-2 0,1 0,0 0,4-1,-6 1,0 0,0 0,1-1,-2 1,-1 1,1-1,0 0,-1 1,1-1,0 1,0-1,0 1,0-1,1 0,0 1,-1-1,1 0,0 0,-1 1,1-1,-2 0,2 0,-1 0,0 0,0 0,-1 1,1-1,0 1,-1-1,1 1,0-1,0 0,0 2,0-2,-1 1,1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671 263,'2'-5,"-1"3,0 1,0 0,-1 0,0 1,0 0,0 1,-2 1,2 0,-2-2,1 1,-1 0,2-1,-1 0,0 1,1-1,-1 1,1 0,0-1,0 1,0 0,-1 0,1 1,-1-1,1 1,-2-1,2 0,-2-1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654 261,'2'-1,"-1"-1,1 0,-1 1,1-1,0 1,0 0,-1 1,1 0,0 0,1 2,-1-1,0 0,0 1,0-1,0 1,0-2,1 2,-1-1,0 0,1 0,4-1,-5 0,1-1,-1 0,1 0,-1-1,-1 0,1 0,0 0,0-1,-1 1,0-1,0 1,1 0,-2-1,2 2,-1-1,-1 0,0 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746 251,'0'-4,"0"1,1 1,-1 1,-1 1,0 0,0 1,0 1,0 0,-3 5,2-2,1-3,-1 3,1-1,1-1,-1 0,1 2,3-2,-2-1,3-2,-1 0,-1 0,1-2,0 1,0-1,-1 0,0 1,0-1,-1-1,0 1,-1 0,0-1,0 2,0-1,-4-2,1 2,1 1,-1 0,-1 0,1-1,0 2,1-2,1 1,0 1,-1-1,1 0,2 1,1 0,5 0,2 2,-4 0,-2 0,2 1,-2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788 293,'-2'-5,"2"4,0 1,-3 1,1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151 221,'1'0,"-1"0,1-1,-1 0,1 1,2 0,-1 0,0 1,-1 0,1-1,0 1,0 0,0 0,0-1,2 1,-1 0,0-1,0 0,3 1,-2-1,-1 1,2-1,2 1,-2-1,0 0,-1 1,1-1,-1 1,2-1,-2 0,6 0,-4 1,-1-1,0 1,1-1,0 0,-1 0,0 0,1 1,-1 0,0-1,1 1,-1-1,0 0,0 0,1 1,-1-1,0 1,-1-1,2 0,0 0,-1 0,0 0,1 0,-1 0,1 0,0 0,0 0,-1 0,3 0,-4-1,8 0,-7 1,1-1,1 0,-3 1,1-1,0 1,1-1,-2 0,2 1,-2-1,6 0,-4 0,-3 0,7 0,-4-1,-2 2,1-1,-1 0,1 0,-2 0,2 0,-1 0,4-2,-4 2,-1 0,1-1,-1 0,0 1,-1 0,2-2,-1 3,2-4,-2 2,-1 1,2-1,-2 1,0-1,1 0,-1 1,-1-1,2 0,-2 1,0-1,1 0,-1 1,-1-1,0 0,1 0,-1 0,0 0,0 0,-1 0,1 0,-1 0,-1 0,2 0,-2 0,-2-4,2 4,0 0,0 0,0 0,-1 1,1 0,-2-2,1 1,0 1,-1-1,1 0,-1 0,0 0,0 0,-1 0,2 0,-2 0,0 0,0 1,0-1,-1 0,1 1,-1 0,1 0,-1-1,-1 2,2-2,-2 1,-4-1,5 1,-1-1,1 1,0 0,0 0,1 0,-2 0,1 0,0 0,-1 1,0-1,2 1,-3-1,1 1,-1 0,1 0,-8 0,6 0,3-1,-3 1,2 0,0 0,0 0,-2 1,3-1,-2 1,0 0,1 0,1 0,-3 2,3-2,-2 1,1 0,1 0,-1 1,-1-1,3 0,-3 2,2-1,-1 0,2-1,-2 2,2-2,-1 1,1 0,1 0,-1 0,1 0,1-1,0 1,0 1,1-2,0 1,1 0,0-1,0 2,1-1,0-1,0 1,0 1,1-2,1 1,-1 0,0 0,1-1,1 2,-1-1,1-1,-1 1,1-1,0 1,2-1,-2 1,2-1,-1 0,0 1,1-1,0 0,0 0,0 0,0 0,0 0,1 0,-1 0,0-1,0 1,0-1,0 1,0-2,0 1,-1 0,2-1,-2 1,2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259 105,'-5'-5,"2"2,1 1,0 0,0 1,-1 0,1 0,-4 1,1 0,1 2,1 0,0 1,-1-1,1 1,-1 0,0 1,0-1,1 0,-1 1,-1 1,2-1,1-1,0 0,-1-1,1 2,1-1,-1 1,0-1,1 2,0-1,0 1,-1 0,2 1,-1-2,1 1,0 0,1 0,-1-1,2 2,-1-3,1 2,1 0,0-1,-1-1,6 4,-4-4,1 1,0-1,-1-1,4 1,-4-1,2 0,0-1,0 1,0-2,2 1,-3 0,2-1,-2 0,2 1,-2-1,3 0,-2 0,1-1,-1 1,1-2,0 1,1-1,-3 0,3 0,-2 0,1-1,-1 1,6-3,-5 2,-2 1,0-1,0 1,1-2,5-4,-5 0,-3 3,-1 3,0-4,-1 2,1-2,-2 2,1-2,-1 3,0-4,-1 3,0-1,-1 1,-1-1,1 2,-2-1,0 0,0 1,-6-4,5 5,-1-1,1 0,-2 1,2-1,-2 1,2 0,-3-1,2 1,-1-1,1 2,-1-2,1 2,-2-1,2 1,-2 0,0 0,-7 1,6 1,1 1,-2 1,2 0,-1 1,2-1,-2 2,1-1,-4 4,5-4,4 0,-2 1,0-2,2 2,-1 0,1-1,0 1,0 1,0-2,0 8,1-7,1 1,1 1,0-2,0 1,1 0,0-1,1 0,2 1,-1-3,1 2,1-1,0-1,0 0,1-1,-2-1,3 1,-2-1,2 0,-2-1,2 0,-2 1,1-1,0 0,5-1,-4-1,-2 1,2-1,0 1,0 0,-2-1,3 0,-3 1,8-3,-7 2,-2 0,3 0,-3 0,1-1,-1 1,1-1,-1-1,0 1,-1-1,1 0,-1 0,0-1,0 1,-1-2,0 3,0-2,1-5,-2 6,-1-2,0 3,0-4,0 3,-2-1,-1-6,2 7,-2-2,1 1,-1 0,0 0,0 1,0-1,-1 1,-1 1,-5-2,5 3,0 1,-3 0,2 1,-2 0,1 0,-1 1,-9 4,9-3,0 1,0-1,1 1,0 0,0 1,2-1,0-1,1 1,1 0,0 0,1 0,0 0,2 0,-1 0,1 0,0 0,1 2,1-3,2 3,-1-2,-1-1,1 0,0 0,0 0,1-1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240 520,'-1'-4,"1"4,0-1,0 0,1 1,1 0,-1 0,0 0,0 0,0 0,2 0,-2 0,0 1,1 0,-1-1,4 2,-3-1,1 0,1 0,-1 0,2 0,-2 0,3 0,-1 0,1 1,0-2,-1 1,1 0,2-1,-2 0,1 1,0-1,0 1,0-1,1 1,-1-1,1 0,-1 0,1 0,-1 0,2 0,-2 0,2 0,-1 0,0 0,-1 0,3-1,-3 0,1 0,1 0,-2 0,0-1,2 1,-3 0,1-1,0 1,5-2,-6 1,-1 0,-1 0,1 1,-2-2,0 2,-1-1,0 0,1 0,-2 0,0-1,0 1,0 0,-1 0,0 0,0 0,0-1,0 1,-2 0,0-3,-1 3,1 0,0 1,-1-1,0 0,0-1,-1 1,0 0,0 1,0-1,0 0,-2 0,1 0,0 1,-1-1,0 1,1-1,-3 2,2-1,-1 0,0 0,-1 1,3 0,-3 0,1 0,-8 0,7 0,2 0,-3 0,2 0,-1 0,-1 1,1 0,1 0,-3 0,2 0,-1 2,1-2,0 0,1 1,-1 0,1-1,0 1,1 1,-1-2,2 1,-2 0,1 0,0 0,0-1,-1 1,2 0,-2 0,2-1,-1 1,0 0,2-1,0 1,-1 0,1-1,1 1,0 0,1 0,-1 1,3 2,1-3,3 1,13 4,-7-4,-1-2,-2 0,7 1,-8-1,4 0,-4-1,6 1,-4-1,-1 0,9 1,-8-1,-1 0,3 0,5 1,1-1,-10 0,1 0,-2 0,1 1,-1-1,0 1,-2-1,2 1,-3-1,1 0,-1 0,1 1,2 0,-3-1,-1 0,0 0,-1-2,0 0,-1 2,1-1,-1 1,1-1,-1 0,0 1,1 0,-2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578 489,'2'0,"-4"-1,2 0,1 1,-1 0,1 0,0 0,1 0,-1 0,2 0,0 0,1 0,-1 0,1 0,-1 0,1 0,4 0,-4 0,-1 0,0 0,1 0,-1 0,0 0,1 0,-2 0,1 0,0 0,0 0,0 0,3 0,-4 0,1 0,-1 0,3 0,-4 0,0 0,0 0,0 0,-1 0,0-1,0 0,0 0,-2 1,0 0,0 0,-1 0,0 0,0 0,-1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653 481,'1'-2,"1"1,-1 0,1 0,0-1,-1 1,1 1,0 0,-1 0,2 0,-1 0,1 1,1 2,-1-1,-1 0,0 0,0 2,-1-3,1 2,-2-1,1 0,-1-1,0 1,0-1,-1 0,-2 0,0-1,-1 0,-1 1,1-1,-4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83,'1'0,"0"0,0 1,-1 3,0-2,0 0,0 1,0-1,0 1,0 0,0 0,1 0,0-1,-1 0,1 0,-1 0,1-2,0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756 460,'-2'-3,"2"2,-1 1,0 0,1 0,-1 1,-1 0,2 1,-1-1,0 1,0 0,0 0,0 0,1 0,-5 6,5-6,-2 0,0 2,2-3,-2 0,2 1,-1-2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749 475,'2'-4,"0"2,1 0,-2 1,1 0,0 1,0-1,0 1,2 0,-2 0,1 0,3 0,0 0,-4 1,0-1,-1 1,1 0,-1-1,0 1,-1 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773 478,'-1'0,"0"0,1-1,0 1,-1 0,1-1,-1 1,1 1,0 0,0 2,-1 1,0-2,0 0,0 0,0 1,1-1,0 0,-1 1,1-1,0-1,1 1,-1-2,0 1,1 0,0-1,0 0,0-1,0 0,-1 0,2-3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777 484,'0'-2,"1"1,-1 0,0 0,0 0,1 1,0 0,0 0,-1 0,1 1,0 1,2 1,-3-1,1 0,0-1,-1 1,1 1,-1-2,1 1,-1 0,0 0,0 0,-1-1,1 1,-1-1,0 0,0 0,0 0,-1 0,2-1,-1 0,0 0,1 0,0-1,0 0,0-1,0-1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785 496,'0'-2,"1"-1,-1 2,0 0,0-1,0 2,-1-2,0 2,0-1,1 1,-2 0,2 0,-2 2,1-1,1 0,0 0,0 2,0-1,0 0,0 0,1-1,0 1,-1-2,1 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781 506,'2'0,"-5"0,2 0,0 0,1-1,-1 1,-1 0,2-1,-1 1,0 0,1 1,0 0,1-1,0 0,0 1,-1-1,2 1,-1-1,0 0,0 0,0 0,0 0,-1 0,1 0,0 0,-1 0,-1 0,0 0,1 0,-1 0,0 1,1 1,-1-2,0 1,-1 2,2-2,-1 0,1 1,0 0,0-2,0 2,0-2,0 1,0 0,0-1,-1 1,1 0,0 0,1-1,0 0,0-1,1 0,0 1,0-1,1 1,-2 0,2-1,-1 1,0 0,-1-1,1 1,-2 0,1 0,0 1,-1 0,0 0,0 0,-2 1,0 0,0 0,0-1,0 0,-1 1,1-1,0-1,-3 2,3-2,0 0,1 0,0 0,0-1,1 0,0 1,0-3,0 3,0-2,2 1,1-1,-1 0,-1 2,1 0,0 0,0 0,-1 0,3 1,-2 0,-1-1,1 2,0-1,-1 1,0-2,0 3,1-2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819 499,'1'-2,"-1"1,0 1,0 0,-1 0,-1 2,1-1,0 0,-2 0,3 0,-2 0,1 1,0-1,0 0,0 0,0 0,1 0,-2 0,2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818 503,'4'0,"-3"0,2-1,-1 1,-1 0,1 1,0-1,-1 0,1 1,0 0,-1-1,0 1,0 0,-1 0,0-1,-1 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802 526,'1'-2,"0"1,0 1,1-1,-1 1,1-1,0 1,1-1,0 0,3-1,-3 1,-1-1,1 1,-1 0,-1 0,0 1,0-2,-1 1,0 1,0-1,0 1,-2 0,1-1,-1 1,0 0,0 1,1-1,-2 1,2-1,0 2,-1-1,2 0,-2 0,1 1,1-1,0 1,0-1,0 0,0 0,0 0,2 0,-1 1,-1-2,2 1,-1-1,0 1,2-1,-2 0,1 0,0 0,0-1,0 0,1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854 505,'0'-3,"0"2,0 0,0 0,0 0,-1 1,-1 0,2 0,-1 0,0 1,1 0,-1 0,0 2,1-1,0 0,0-1,1 1,0-1,-1 0,2 0,-2 1,2-2,0 2,-1-2,1 0,-1 0,1 0,-2-1,2 0,0-2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81,'0'-1,"0"1,-1 0,0 0,0 0,1 1,-2 1,1-2,-2 3,2-1,-1-2,0 2,0-2,0 0,0 1,-1-1,1 0,0 0,0 0,-1-1,1 1,1-1,0 0,0 1,1-1,0-1,0 2,0-2,0 2,2-2,-1 1,0 1,0-1,0 1,1 0,-2 0,2 0,-2 0,2 1,-2 0,2 1,-1-1,3 3,-3-2,1 0,1 0,-2 0,2 0,-2-1,2 0,-2 1,2-2,-1 1,2 0,-3-1,1 0,0 0,-1-1,1 0,-1 0,1 0,-1-1,1 1,-1-1,1 1,-1-1,1 1,-1 0,1 0,-1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869 509,'1'-1,"-1"-1,1 2,0-2,-1 1,0 1,0 0,0 2,0-1,1 0,-1 0,0 1,0-1,1 1,0 0,-1-1,1 0,0 0,0 0,-1 0,1 0,0-1,-1 1,0 0,0-1,0 0,-1 0,0 0,0 0,0 1,0-1,-1 0,1 0,-1 1,1-1,0 0,-1 0,1 0,-1 0,0 0,1 0,-1 1,1 0,-1 0,1-1,-1 0,1 1,0 0,0-1,0 1,0 0,0 0,1 0,-1 0,0 0,1 0,0 0,0-1,0 1,0 0,1-1,0 0,1 0,-1 0,1 0,0-1,0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861 535,'2'0,"-2"1,0 0,0 0,1 1,0 0,0-2,1 2,0-1,2-1,0 0,0 0,-1 0,2-1,-1 0,-1 0,1 0,0-1,-2 1,0-2,0 1,-1 0,0 1,-1-1,0 0,-1 0,0 1,-1 0,1 0,-1 1,-1 0,1 0,-1 2,0-2,0 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744 539,'2'0,"0"0,0 0,1 1,0-1,0 0,1 1,0 0,0 0,1 0,1 0,28 4,-26-5,0 1,1 0,0-1,-1 1,2 0,-2 0,8-1,-9 0,-2 0,0 0,0 0,-2 1,-1-1,0 0,-1 0,-1 0,0 1,0-1,-2 0,1 0,-2 1,1 0,-1 0,0 1,0-1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741 560,'-1'-1,"1"-1,-1 3,1 0,-1-1,0 2,0-1,0 1,1 0,-2-1,1 1,-1 1,-1-1,-1 2,1-2,2-1,-2 2,2-2,-1 0,1 1,-1-1,2 0,0 0,-1-1,1 0,1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727 580,'2'0,"-3"0,2 1,-1 0,-2 1,1-1,0 2,-2 0,1 0,1 0,-1 1,0 0,1-1,0 0,0 1,0-1,0 0,1 0,0 0,0-1,0 0,0-1,0 2,0-3,0 1,0 0,2-1,-1-1,1-1,1-1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734 603,'3'-7,"-1"2,0 1,-1 1,0 2,1-1,0 0,0 1,-1 0,2 0,-2 1,2-1,-1 1,0 0,0 0,0 2,-1-2,2 2,-2 0,0 0,-1 0,0 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747 611,'-3'0,"3"-1,-1 1,1-1,0 0,0 0,1 0,0 0,1-1,0 1,1 0,3-2,-3 2,0 0,-1 1,0 0,0 0,-1 0,1 1,-1 0,1 0,-2 1,1 1,-1-1,0-1,-1 0,0 1,0-1,-4 3,2-3,2-1,-2 1,1-1,0 0,0-1,0 0,0 0,1-1,0 1,0-2,1 0,0 0,0 0,0 0,3-4,-1 4,0 1,-2 0,3 1,-3 0,1 0,1 1,-1 0,0 2,-1-1,0 1,1 0,0 0,-1 0,0 1,0 0,0 0,0 0,0 0,0 0,-1 0,0-1,1 1,-1-1,-1 1,1-1,0 0,-1-2,0 2,1-1,-1-1,0 0,0 0,1-1,-1-1,-1-1,3 1,-1 1,1 0,0 1,0-2,1 1,1 1,-1 0,1 0,1 0,-1 0,2 0,-1 0,0 1,1 0,-1-1,1 1,3 0,-4-1,1 1,-1-1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793 605,'0'-2,"0"0,0 1,0 0,0 0,0-1,1 2,0-1,-1 1,1 0,0 0,0 1,-1 0,0 0,0 2,0-1,0 0,-1 1,0 2,0-2,1 0,0-1,0 0,-1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806 593,'1'-2,"2"-3,-2 4,0 0,0 1,1 0,-1 0,1 0,0 0,0 0,0 0,0 0,0 2,-1-1,1 1,-1-1,0 0,0 1,0 1,-1-2,1 2,-1-1,0 0,-1 0,0 0,0 0,-1 0,0-1,0 3,-1-3,2 0,0 0,-1 0,0 0,1-1,-1 0,1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803 603,'0'-2,"0"0,0-1,0 2,1 0,-1 0,1 1,1 0,-1-1,1 1,0 0,-1 1,1-1,0 1,-1 0,1 0,-1 1,0-1,-1 1,0-1,0 1,0 0,0-1,-2 0,0 0,-2 1,2-1,-1 0,1-1,0 0,0 0,1 0,-1 0,2 0,-1 0,2-1,0 0,1 1,0 0,0-1,3 0,-2 1,-1 0,2-1,-2 1,-1 0,2-1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963 112,'2'0,"-5"0,2 0,0 0,0 0,0 0,0 2,-1 1,2-1,-2 0,2-1,-2 1,1 0,-1-2,-2 3,-2-1,2-2,0 1,-1-1,0 1,-6 0,4-1,1 0,-2 1,3 0,-3-1,1 0,0 0,1 0,-1 0,2 0,-2-2,0 1,2-1,-2 1,1-1,1 0,-1-1,0 0,0 0,1 0,-7-3,7 3,-1-1,2 0,-1 1,1-1,1 2,-1-3,2 2,-1-4,3 4,0 0,0-1,2 1,0-1,1 2,1-2,5-2,-5 4,2-1,0 1,1 0,0 1,2-1,-3 1,5-1,-2 2,10-1,-6 1,-4 1,3 0,-1 1,0 0,-1 0,3 1,-5 0,21 9,-22-9,1 3,-3-3,2 2,-3 0,4 4,-5-4,-1-2,1 1,-1 1,-1-2,0-1,0 2,-1-2,-1 3,0-3,-1 0,-1-1,0 0,-2 0,0 0,-1 0,-7 1,8-2,-3 0,3 0,-1 0,2 0,-2 0,3 0,-2 0,2 0,0 0,0 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817 597,'-3'-2,"2"1,0 0,0 1,0 0,1 0,0 2,1-1,0 3,-1-1,0 0,1 0,-1 0,0 1,0-1,0 1,0-1,0 1,0-1,-1 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734 635,'0'-1,"0"-1,1 2,-1 0,2 0,-1 0,1 1,2 0,-1 0,2-1,-1 0,2 1,1-1,0 1,-1 0,2 0,-1 0,1 0,8 1,-8-1,-1 0,-2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234 528,'1'0,"1"-1,1 0,-1 1,0 0,0 0,1 0,2-1,0 0,4 0,-4 1,2-1,-1 0,10 1,-6 0,0 0,2 0,-2 0,3 0,-3 0,3 1,-1 0,0-1,-1 0,3 1,-4 0,4-1,-2 0,0 0,-1 0,3 0,-5 1,3-1,-2 0,2 1,6-1,-11 0,2-1,-3 1,0-1,-1 1,2-2,-4 2,-1-1,-2 0,1 1,-1 0,0-1,-1-1,1 2,-2-1,1 0,-1 1,2 0,-2-1,2 1,-1-1,0 1,1 0,0-1,0 1,1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146 518,'1'-1,"0"0,0 1,0 0,1 0,-1 0,0 1,0 0,1 2,0-2,0 2,0 0,8 7,-8-6,1-2,-1 1,0 0,0-1,0 1,0-1,-1 0,1 2,-2-3,1 1,-1-1,1-1,-1-1,0-1,2-1,0-2,1 0,2-2,-1 1,3-2,-1 1,2-1,-1 1,0 0,-1 2,0 1,2 1,-7 3,0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142 516,'0'-2,"0"-1,0 2,0 1,2 0,1 0,-1 1,1-1,-1 2,2 0,-2-1,2 1,-2 1,1-1,3 7,-4-5,-1-1,1 0,-1 2,1-2,-2 0,2 1,-1-1,0 1,0-1,0-1,1 1,0 0,-1-1,1-2,-1 1,0-1,0 0,0 0,0-1,1-1,0-6,-1 5,0 0,0-1,-1 1,0 0,0-1,0 1,0-1,1 2,0-3,2-2,-2 4,2-2,0 0,2 0,0 1,0-1,0 1,2-1,-2 2,1 0,0 0,-2 1,-1 2,1 0,-2 0,-1 1,-1 1,0 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196 358,'0'-1,"0"0,0 0,0 1,1 0,0 1,0-1,0 1,1 0,0-1,2 1,-1 0,0-1,0 1,0-1,0 1,0-1,1 0,0 1,1 0,-1-1,2 1,-3-1,4 1,-3 0,1-1,1 1,1-1,-3 1,4-1,5 1,-7-1,8 0,-6 0,-1 0,1 0,0-1,-1 0,0 0,1 1,0-1,5 0,-5 0,-3 0,3 0,-3 0,2 0,-2 0,1 0,-1 0,0-1,0 2,-1-2,1 2,-2-2,1 1,0-1,-1 2,0-2,2-1,-2 2,0-1,-2 1,2-1,-1 1,0-1,0 1,1-3,-1 3,-1-1,1 1,-2-1,1 1,-1 0,1-1,-1 1,0 0,0 0,0-1,0 1,0-1,0 1,0-1,-1 1,0-2,1 3,-2-4,1 3,0-1,-2-1,1 2,1 0,-1-1,-1 1,1-1,0 1,-1 0,0-1,1 1,-1 0,-1 0,1-1,-1 1,1 0,-2 0,2 0,-2 0,1 0,-1 0,0 0,0 1,1-2,-1 2,0-1,0-1,0 2,0-1,-1 0,1 1,0-1,-1 0,-1 0,-5 1,6 0,0 0,-2 0,3 0,-2 0,1 0,0 0,0 0,-6 2,6-1,1-1,-5 3,4-1,0-1,1 0,0 1,0 0,0 0,0-1,0 2,0-1,1 0,-2 0,-6 5,7-4,2-1,-1 1,1-1,0 1,1 0,0-1,0 1,1-1,0 0,0 1,0 1,1-2,0 1,0-1,0 1,0-1,2 1,-1-1,1 0,0 1,1-1,0 1,0-1,1 0,-1 0,1 0,4 0,-2 1,-2-2,7 2,-5-2,-2-1,3 2,-1-2,1 0,-2 0,4 0,-4 0,3 0,-2 0,3 0,-3 0,3-1,-2 0,1 1,1-2,-1 1,-1 0,2 0,-3 0,1-1,0 2,-2 0,0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481 305,'-1'-2,"0"1,1-1,0 1,0 1,0-1,1 1,-1 0,2 0,-2-1,2 1,-1 0,1 0,-1-1,0 1,2-1,1 0,-1 0,0 0,1 0,0 0,2 0,-1-1,1 1,0 0,2-1,-1 1,9-3,-9 3,1-1,0 1,-1-1,1 1,0 0,0 0,-1 0,1 1,-2-1,2 0,-1 0,1 1,-2-1,1 0,-2 1,1 0,0-1,0 0,-2 1,0-1,0 1,-1-1,2 0,-3 1,0 0,-2-1,2 1,-1 0,-1-1,0 0,0 1,-3 1,0 0,1 0,0-1,-1 0,1 0,-1 0,1 0,-2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694 258,'-1'0,"1"0,-1-1,1-1,0 2,1-1,-1 0,1 1,0 0,0 0,-1-1,1 0,0 0,-1 0,0 0,1 1,-1 0,1 0,0 0,1 0,0 0,0 0,1 0,0 1,0 0,0-1,0 1,0 0,1 0,-1 0,0 0,-1-1,0 1,-1 0,0 0,0 0,-1 0,0-1,0 1,-2 1,0-2,-1 2,0-1,-1 1,1-2,-1 2,1-1,0 0,-6 2,8-2,-3 1,4-1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807 235,'0'-6,"0"5,0 0,0 1,-1 0,0 1,0 0,0 0,-2 1,2 0,0 0,-2 1,2-1,-2 3,2-3,-1 0,2-1,-1 1,0-1,1 0,-1-1,2-1,-1 0,1 1,0-1,1 0,-2 0,2-1,-1 2,0 0,0 0,-1 0,0 1,0 1,0 0,0 1,-2 0,2 1,-2 0,1-1,0 1,0 2,1-2,0-2,0 0,1-1,0 1,0-1,0-1,0 0,1 0,-2-2,3-1,-2 1,1-3,0 0,0 0,1-2,0 1,1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831 226,'3'-5,"-1"2,1-1,-2 2,0 0,-1 1,1-1,-1 3,0 0,-1-1,1 1,-1 2,0-2,1 0,0 1,0-2,1 2,0-1,1-1,1 1,-1-1,1 0,1 0,-1 1,0-1,1 0,-2 0,1 0,0 1,-1-1,0 0,-1 0,0 0,0 0,-1 1,-3-1,0 0,0 1,-1 0,2-1,-2 1,1-1,0 2,1-2,0 1,0 0,1 1,-1-1,2 1,-1 0,0 1,1 0,0 1,-1-1,1 1,0-1,-1 2,1-2,0 1,0 6,0-7,0 0,0 2,0-2,0-1,1 1,-1-1,0-1,1 1,-1 1,0-1,0-2,1 1,-1-2,0 0,0-2,0 1,0-1,0-1,0 0,0-1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574,'1'-2,"-1"1,4-1,-3 2,2 0,-1 0,2 0,-2-1,25-2,-20 2,1 0,-1 0,17 0,-16 1,13-1,-13 1,-2 0,7 0,-6 1,6 0,-7-1,0 1,-1-1,0 1,0-1,-1 0,0 0,-1 0,0 0,-1 0,0 0,-1 0,-1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843 265,'-1'-3,"0"0,1 1,0 0,-1 0,1 1,-1 0,1 1,0-1,1 1,0 0,2 0,-1 0,-1 0,2 1,-1-1,0 1,0 0,0-1,0 1,-1 0,1-1,-1 1,0 0,-1 0,-1 0,-2 0,1 0,0 0,-1-1,1 1,0-1,1 0,-1 1,1-1,0 1,0-1,1 1,0 0,1 0,0-1,1 0,-1 0,1 1,1-1,-2 0,1 0,0 0,0-1,0 1,0 0,-1-1,1-1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892 249,'2'-2,"-1"1,-1 2,0 0,0 2,0-2,0 1,0 2,0-1,0-1,0 1,0 1,0-3,1 0,0 1,-1-1,0-1,0 0,0 1,0-2,-1-2,0 1,1 0,-1 0,0-1,1 1,0-1,0 1,0 0,1-1,0 1,-1 1,2 0,-2 0,1 1,0 0,0 0,-1 0,1 0,0 1,1 0,-1-1,0 2,0-1,0-1,0 2,0-1,0 0,0 1,-1-1,1 0,-1 0,0 0,0 0,-1 0,-1 1,0-2,0 1,-1 0,0-1,0 0,1 0,-2 0,1 0,-2 0,2-1,2 1,0-1,1 1,0-1,2 0,0 1,1 0,0-1,0 1,-1-1,2 1,-1-1,1 1,1 0,-2 0,-1 1,-1 0,1 0,-2-1,1 2,0-1,-1 1,-1-1,0 0,-1 1,-1 0,1-1,-1 0,0 0,-4 1,3-1,2-1,-1 0,1 0,1 0,-1 0,2 0,-1 0,0 0,2 0,0 0,1 0,1 0,0 0,1 0,-1 0,1 1,1-1,-1 1,-1-1,5 0,-4 1,9 1,-11-2,-1 0,0 0,0 0,0 0,-2 0,0 0,-1 0,0 0,-1 0,0 0,-1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758 300,'0'-1,"0"-1,1 1,0 1,0 0,1 0,-1 0,3 0,-1 1,8 0,-3 0,-2-1,2 1,-1-1,3 1,-4 0,4-1,7 1,-10-1,2 1,-2-1,1 0,-1 0,1 1,-3-1,3 1,-3 0,1-1,-1 1,0 0,0-1,-1 1,0-1,-1 1,0-1,-1 0,-1 0,1 0,-2 0,1 0,-1 0,-1-1,1 1,-1-1,0 1,0 0,1 0,0-1,-1 1,1-1,1 1,-1 0,1 0,0 0,-1 1,1-1,-1 0,1 0,0 0,-1 1,0-1,1 0,0 0,-1 1,-1-1,0 1,-1-1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523 276,'0'-2,"0"-2,0 3,0-1,0 1,0 0,0 1,0 0,0 0,-1 1,0 1,1-2,-2 3,0-1,1 0,-1 0,-1-1,1 1,-1 0,1 0,0-1,0 1,0-1,0 1,0-1,0 0,-1 1,1-1,1 0,-1 0,0 1,0-2,1 2,-1-1,1 0,0 0,0 0,0 0,1 0,-1-1,1 1,1-1,0 0,0 0,0 0,1 0,0-1,0 1,1-1,-1 1,1-1,0 0,0 1,-1-1,1 1,2-1,-2 1,-1 0,1 0,-2 0,0 0,1 0,-1 0,0 0,-1 1,1-1,-1 1,0-1,-1 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247 359,'0'-1,"0"-1,-1 2,1-1,-1 1,0 0,1 0,0 1,-1-1,0 1,1 0,1-1,0 0,-1 0,1 0,0 0,0 0,0 0,0 0,0 0,0 0,0 0,1 0,0 0,0 0,-1 0,1 0,-1 0,2 0,-1 0,1 0,0 0,0 0,1 0,0 0,0-1,1 0,-1 0,1 1,0-1,0 0,11 0,-10 0,-1 1,0 0,2-1,-2 1,1 0,6 0,-6 0,0 0,0 0,0 0,0 0,-1 0,1 0,-1 0,4-1,-5 1,0 0,0-1,-2 1,1 0,-1 0,0 0,2 0,-3 0,0 0,0 0,0 0,-1-1,-1 1,0-1,0 0,0 1,0 0,-1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236 355,'0'-2,"0"2,0-1,0 0,1 1,1 0,1 0,-2 0,2 0,-2 0,4 0,-1 0,-1 0,-2 0,2 0,0 0,-1 0,5-1,-5 1,2 0,-1 0,1-1,0 1,0-1,-1 1,1 0,0 0,1-1,-2 1,3-1,-3 1,2 0,0 0,-1-1,0 1,2 0,-3 0,2 0,-1 0,0 0,0 0,-1 0,0 0,1 0,-1 0,1 0,-2 0,1 0,0 0,0-1,-1 1,1 0,0 0,-1 0,0 0,2-1,-3 1,0 0,1 0,1 0,-3 0,1 0,-1-1,1 0,-1 0,-1 3,0-2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119 281,'0'1,"0"-1,-1 2,1 0,0-1,0 1,0-1,1 1,0 0,0-1,2 3,-2-3,1 1,0-1,-1 1,1 0,0 0,0-1,-1 0,1 1,-1 0,1-1,-1 0,0 1,-1-2,1 2,1-2,-2 1,1-1,0 0,-1 0,1-1,0-1,0 1,1-2,4-5,-3 5,0-2,1 1,0 0,-2 0,2 0,-2 1,1-1,-1 0,0 1,0 1,-1-1,0 1,0 0,0 0,-1 2,1-2,-1 1,1 1,0 0,1 1,0 0,-1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107 280,'0'-1,"0"-1,0 2,0-1,0 0,1 1,-1 0,2 0,-1 0,1 1,0 0,1-1,-1 2,0-1,0 1,0 0,0 0,0-1,0 2,-1-1,1 1,-1 0,0 0,0 0,0 0,0-1,0 1,0 0,0-1,0 0,0 0,0 0,2 1,-2-2,1-1,-2 1,2-1,-1 0,0-1,0 0,1-1,0-1,-1 1,2-2,0 0,0-2,0 3,1-3,-1 1,1-1,-1 1,1 0,-1 0,2-2,-3 4,-1 1,-1 0,1 1,-1 0,0 0,-1 1,-1 1,0 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123 277,'0'-4,"0"3,0 2,0 2,0-1,1 1,0-1,-1 1,2 0,-2 0,1 0,0 0,0-1,0 0,0 1,0-1,1 0,-2 0,2 1,0-2,-1 0,1-1,-1 1,0 0,1-1,-1 0,1 0,0 0,-1 0,1 0,0 0,-1-1,1 0,-1 1,0-1,0 0,1-1,-2-1,4-3,-2 2,0-1,1 0,0-1,1 0,0-1,0 2,-1 0,1 0,-1 2,0 0,-1 2,-1-1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117 289,'0'-1,"-1"1,1-1,-1 1,1 0,0 0,0-1,-1 1,1-1,0 1,0-1,1 1,0 1,0 0,-1 0,1 0,-1 0,0 1,0-1,1 1,0 0,-1-1,1 1,1 0,-2-1,3 1,0 1,-2-1,1-1,-1 0,1 0,-1 1,0-2,0 2,0-2,0 2,0-1,0 0,0 0,0 0,0 0,0-1,0 0,1 0,0 0,-1 0,0 0,0-2,0 1,1 0,-2-2,2 1,0-3,-1 1,0 1,0-1,1 1,-1 0,1 0,1-4,-1 5,0-2,1 1,0 0,1-1,-1 1,4-3,-3 3,-1 1,0-2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815 119,'2'0,"-5"0,1 0,2 0,-1 0,0 0,0 0,0 0,0 0,-1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231 437,'0'-1,"1"1,-1-1,1 1,0 0,-1 0,3 0,-1 0,-1 0,1 0,-1 0,1 0,-1 0,2 0,-1 0,0 0,0 0,3 0,-2 0,0 1,3-1,-2 0,0 0,0 1,0-1,1 0,-2 0,3 0,-1 1,0-1,1 0,0 0,-1 0,2 0,-2 0,3 0,-1 0,0 0,-2-1,3 1,-2-1,2 1,-2-1,2 1,-3 0,4 0,-3 0,8 0,-6 0,-1 0,2 0,-3 0,2 0,-1 0,1 0,-1 0,1 0,-2 0,3 0,-3 0,2 0,-2 0,2 0,-2 0,1 0,-1 0,0 0,0 0,1 0,-3 0,2 0,0 0,-1 0,0 0,0 0,-1 1,6 0,-7-1,2 1,-2-1,1 0,-1 0,0 0,1 0,-2 0,1 0,-1 0,1 0,-1 0,-1 0,1 0,-1 0,0 0,0 0,0 0,-1-1,0 0,0 0,0 1,-1 0,0 0,1 0,0 1,-1-1,1 1,0 0,-1-1,1 0,0 0,-1 1,0-1,0 1,-1-1,1 0,0 0,0 0,0 1,0-1,0 0,-1 1,0-1,0 0,1 0,-2 0,1 0,-2 1,1-1,-1 0,1 0,-2 0,0 0,-1 0,0 0,1 0,-1 0,-1 1,1-1,-1 1,0-1,0 0,0 0,-8 2,7-2,0 1,0-1,0 0,-2 0,4 0,-3 0,0 0,1 1,-1-1,-1 0,3 0,-4 0,2 0,0 0,1 0,-9 0,9 0,-1 0,2 0,-2 0,1 0,1 0,-1-1,2 1,-2 0,3 0,-7-1,5 0,2 1,0 0,0 0,0 0,1 0,0 0,1 0,0-1,1 1,1 0,-1 0,2 0,-1-1,1 0,0 1,0-1,0-1,0 2,0-1,0 0,0 0,0-1,0 2,0-1,0 0,-1 0,1 0,-1 1,1 0,-1 0,0-1,0 1,0-1,0 1,1 0,-2-1,2 1,-2 0,1-1,0 0,0 1,-1-1,0 1,1-1,-1 1,0-1,1 1,-1 0,0 0,0 0,1 0,0 0,0 0,1 0,-1 0,-1 0,0 0,2 0,-1 0,0 0,0 0,1 0,-1 0,0 0,1 0,0 0,-1 0,1-1,0 0,-1 1,1-1,0 0,0 0,0 1,0 0,0-1,0 0,0 1,0-1,0 0,-1 1,1-1,0 0,0 0,0 1,0-1,0 0,0 1,0-1,0 0,0 0,0 1,0-1,0 0,0 1,0-1,0 0,-1 0,1 1,0-1,0 0,-1 1,1-1,0 0,0 0,0 1,0-1,0 0,0 0,0 0,0 1,0-1,-1 1,0 0,1 0,0 1,0-1,0-1,1 1,-1-1,0 0,1 0,-1 0,0 1,0-1,1 1,0-1,0 0,0 1,0 0,0-1,1 1,0-1,0 1,0-1,1 0,-1 1,1-1,0 1,1-2,-1 2,1-1,0 1,0-1,1 0,0 0,-2 0,8 0,-5 0,0 1,0-1,0 0,1 0,-1 1,1 0,0-1,0 0,0 1,1-1,-2 0,2 0,-1 1,1 0,-1-2,3 2,14-4,-14 3,-1 0,1 0,-2 0,4 0,-4 0,2 1,-1 0,1 0,-3 0,12 0,-9 0,-2 1,1 0,-2-1,3 1,-2-1,1 1,-2 0,0-1,-1 1,2 0,-2 0,-1 0,0 0,4 1,-5-2,-1 2,0-1,0 0,-1 0,0-1,0 2,-1-1,0-1,0 2,0-2,0 1,-1 0,1 0,-1-1,0 1,0 0,0-1,0 1,0 0,0 0,-1 1,1-1,0 1,-1 0,1 0,-1 1,1-1,0 0,0 1,0 0,-1 0,1-1,0 2,0-2,-1 1,1-1,0 1,0-1,0 1,0-1,0 0,0 1,0-2,0 0,0-1,0 1,0 0,0 0,0-1,0 0,-1 1,-1 0,1-1,0 0,0 1,-1-1,1 1,0-1,-1 1,1-1,0 0,0 0,1 0,-2 1,1-1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754 366,'5'-8,"-1"1,-3 4,-1 1,0 1,0-1,0 2,-4-2,1 2,0 0,1 0,-3 0,1 1,-1 0,1 0,0 0,1 0,-2 1,3-1,0 0,0 1,1-1,0 0,1 0,0 1,4 3,-2-4,3 1,-3 0,2-1,0 1,3 2,-4-2,-1-1,0 1,0 1,-1-1,-1 0,0 0,0 0,-1 0,-3 2,2-2,-1 0,0-1,1 0,-2 0,2 0,-1-1,0 0,1 0,0 0,0 0,0 0,1 0,0-2,1 1,0 0,0 0,0-2,3 1,-1 0,0-1,2 1,0-1,3-2,-3 3,3-1,-3 1,-1 1,1 0,-1 0,1 0,0 0,-1 1,1 0,0-1,0 1,-1 0,-1 0,2 0,-1 0,-1 0,0 0,0 0,0 1,0-1,-1 0,0 0,0 1,-2-1,-1 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781 369,'2'0,"-5"0,3 2,0-1,0 1,0 0,0 0,0 0,0 0,0 1,0-1,0 0,0 4,0-4,1-1,-1 0,2 0,-1 0,1-1,0 1,0-1,1 0,0 0,1 0,-1 0,0-1,0 0,0 0,0 0,-1-1,-1 2,1-2,-2 1,0-1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805 387,'-3'0,"-1"0,2 0,1-1,-1 0,1 1,0-1,1 1,1 0,0 0,1 0,1 0,0 0,1 0,1 0,-2 1,1-1,1 1,-2-1,1 1,0-1,-1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838 370,'0'-3,"1"2,-1 0,0 2,0 0,0 0,0 1,0-1,0 1,0 0,0 1,-1-1,0 1,0 0,0 0,0 0,0-1,0 0,1 1,-1-2,1 0,-1 1,0-2,1 0,-1-2,1 1,0-1,0-1,0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835 376,'2'-2,"-1"-1,0 0,-1 2,1 1,-1-1,0 2,0 0,1 1,-1 0,1-1,0 1,1 0,-1 0,4 2,-2-2,-1 0,1-2,1 1,-1-1,-1 1,0-1,1-1,-1 0,1-1,-1 0,0 1,0-2,-1 1,1 0,-1 1,-1-1,0 1,0 0,0 1,-1 0,-1 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869 399,'2'0,"-3"0,1 1,1-1,0 0,0 0,-1 0,2 0,-1 0,1 0,0 1,1-1,-1 0,1 0,-1 0,0 0,0 0,0 0,-1-1,2-1,-2 1,-1 0,-1-1,1 1,-3 0,2-1,-1 1,0 0,-1 0,2 1,-2-1,2 1,0 0,-1 0,1 0,1 1,-1-1,1 1,0 0,0 1,0 0,1-1,1 1,-1 0,1-1,0 1,1-1,-1 0,1 0,-1-1,1 0,0 0,0 0,0 0,2-1,-2 0,-1 0,1 0,-2 0,0 1,1-1,-2 0,0 0,0 1,1 0,-2 0,1 0,-1 0,0 1,1 0,0 0,-1 0,1 0,0 1,0-1,0 0,2 2,-1-2,1 0,-1 0,1-1,0 1,0-1,-1 0,2 0,-1 0,-2 0,2-1,-2 1,0-1,1-1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917 396,'2'0,"1"-1,-1 0,0 1,2 0,-1 0,0 0,1 2,-1-2,1 1,0 1,-2-1,0 0,1 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715 426,'1'0,"2"-1,-2 1,1 0,1 0,0 0,2 0,0 0,1 1,0-1,1 0,0 0,1 0,1 0,0 1,0 0,1-1,-2 1,3 0,-2 0,1-1,-1 1,1 0,-3-1,3 1,-1 0,-1-1,-1 1,0-1,-2 1,1-1,-1 0,-1 1,0-1,-1 0,-1 0,0 0,-1 0,-1-1,-2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650 394,'1'0,"-1"-2,1 1,0 0,0 0,-1 1,1 0,0 0,0 0,3 0,-2 0,3-1,-3 1,1-1,-2 1,4 0,-4 0,1 0,0 0,-1 1,1-1,-1 0,2 1,-2-1,0 0,0 0,1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799 121,'-1'0,"1"0,-1 0,0 0,0 0,1 0,-1 0,0 0,0 0,0 0,0 0,0 0,0 0,1 0,-1 0,1-1,1 1,-1 0,2-1,0 1,-1 0,1 0,0 0,1 0,0 1,0-1,0 0,6 1,-4-1,-1 0,2 0,0 0,-1 0,1 1,0-1,0 0,0 0,-1 0,2 0,-1 0,0 0,0 0,0 0,-1 0,0 0,0 0,1 0,-2 0,1 0,-1 0,0 0,0 0,-1 0,0 0,0 0,-2 0,1 0,-1 0,0 1,-1 0,-2-1,-2 1,1 0,-1-1,0 0,0 1,-2 0,1 0,-1-1,1 0,-2 1,2 0,-3-1,0 0,0 0,1 0,-2 0,2 0,-2 0,2 0,1 0,1 0,-1-1,3 0,0 1,1-2,0 1,0 1,1-1,1 0,0 1,2 0,-1-1,2 1,0 0,0-1,2 1,4 0,-2 0,-2 0,9 0,-6-1,-2 1,4-1,-4 1,10-1,-9 1,0 0,0 0,-1 0,0 0,-1 0,-2 0,0 1,-1-1,0 1,-2 0,0-1,-10 0,4 0,0 0,-8 0,6 0,1 0,0 0,-1 0,3 0,-1-1,2 0,1 0,0 0,1 0,1 1,1 0,1 0,1 0,1 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683 383,'-2'0,"2"-1,0 1,1-1,-1 0,2 0,-1 1,0 0,1 0,0 0,0 0,0 1,1-1,-1 0,8 2,-8 0,0-2,0 1,-2 0,2 0,-1-1,-1 2,0-2,-5 3,3-2,-2 0,0 1,1-2,-1 2,0-1,0 1,2-1,-1 0,1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664 377,'2'0,"-4"-2,2 2,-1 0,0-1,1 1,-1 1,0-1,0 1,0 0,-1 2,0-1,1 0,0 0,0-1,0 0,1 0,0 1,0-1,1-1,0 1,1 0,1-1,0 0,1 1,-1-1,1 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245 445,'-2'0,"0"0,-2-1,2 1,1-1,-1 1,1-1,0 0,1 1,-3-1,2 0,0 1,0-1,0 1,0-1,0 1,0-1,1 0,0 1,-1 0,2 0,0 1,0-1,1 1,0-1,0 1,0-1,0 0,1 0,0 1,0-1,0 0,0 0,1-1,-1 1,1 0,-1-1,1 0,0 0,0 1,0-2,1 2,-1 0,2-1,-2 0,2 1,-2 0,2 0,-1-1,1 1,5-1,-5 1,0 0,0 0,1-1,0 1,0 0,-2 0,3 0,-2 0,2 0,-2 0,1 0,-1 1,2 0,-2-1,2 1,-1-1,0 1,-1 0,8-1,-7 0,-1 1,2-1,-2 1,20 0,-19 0,-2-1,8 1,-4-1,-3 0,8 0,-7 0,0 0,0 0,0 0,0-1,-1 1,0 0,0 0,-1 0,0 0,1 0,-1 0,0-1,-1 1,2 0,-2 0,1 0,-1 0,2 0,-2 0,17-1,-15 1,-1 0,1 0,-2 1,7-1,-6 1,-1-1,2 0,-2 0,1 1,-1-1,0 0,0 0,1 0,-2 0,2 0,-1 0,1 0,-2 0,3 0,-3 0,3 0,-2 0,1 0,-1 0,1 1,-2-1,2 0,-1 0,3 1,5 0,-8-1,0 1,-1-1,2 1,-1-1,1 0,0 0,0 0,-2 0,3 0,-3 0,7 1,-7-1,1 0,0 1,-1-1,1 0,-1 1,0-1,-1 1,2 0,-2-1,1 0,0 0,-1 1,0-1,1 1,-2-1,2 0,-1 0,0 0,0 0,0 0,-1 0,3 0,-3 0,1 1,-2-1,2 0,-1 0,-1 0,2 0,-2 0,0-1,0 1,0-1,0 0,0 1,0 0,-1 0,1 0,-1 0,1 1,0 0,1-1,0 0,-1 0,1 0,0 0,0 0,-1-1,0 0,0 1,0-1,1 0,-1 0,1-1,-1 2,0-2,1 1,0-1,0 0,1-1,-2 1,2 0,-2 0,2 0,-1 0,-1-1,1 1,0 0,-1-1,0 1,0-1,0 1,0-1,0 1,0 0,0 0,0 0,-1 1,1-1,-1 2,1-1,0 0,0 0,0 1,0-1,0 1,0-1,0 1,0 0,0-1,1 1,0 0,-1 0,0-1,0 0,0 1,0-1,0 0,0 1,0-1,0 0,0 0,0 1,0-1,-1 0,0 1,1-1,-1 0,-1 0,1-1,0 2,-1-2,0 0,-1 1,1-1,-1-1,0 2,-4-2,3 0,1 2,-2 0,0-1,0 1,0 0,0 0,1 1,-3-1,3 1,-2-1,0 0,0 1,1-1,-3 0,4 1,-4-1,2 0,-2 0,2 1,-3-1,4 0,-4 0,2 0,-1 1,2-1,-3-1,3 2,-8-2,7 1,1 0,-1 0,2 0,-1 0,-1 1,2-1,-8-1,8 2,-1 0,-1-1,2 1,-1 0,-1-1,2 1,-1 0,0 0,0 0,1 0,-3 0,4 0,-3 0,1 0,-4-1,3 1,3 0,-1-1,0 1,-1 0,1 0,-4 0,2 0,-3 0,6 0,-1 0,1 0,-2 1,1-1,0 0,1 1,-1-1,2 0,-3 1,2 0,-1-1,1 0,-1 1,1-1,-1 1,1 0,-2-1,2 1,-1 0,1-1,-1 1,1 0,-1 0,-7 0,7 0,0-1,1 0,0 0,0 1,-1-1,1 1,-1-1,0 1,1-1,-1 0,1 0,-1 1,0-1,1 1,0-1,-1 0,1 1,0 0,0-1,0 0,1 1,-1-1,0 1,1-1,0 1,-2-1,3 0,-2 0,1 0,-1 1,0-1,1 1,-1-1,0 0,1 1,-2 0,2-1,-1 1,1-1,-1 1,1-1,0 1,1-1,-1 0,1 1,-1 0,0 0,0-1,0 0,1 1,-2 0,0-1,2 0,-2 1,1-1,-4 2,4-2,0 0,-4 1,3 0,1-1,-2 0,3 1,-1-1,1 0,0 1,1-1,0 0,-1 0,1 0,1-1,0 1,-1 0,0 0,0 0,1 1,0-1,0 0,0 1,0 0,0 0,0-1,0 1,-1 0,0 0,1 1,-1-1,-1 1,1 0,0 0,-1 1,1-1,-1 1,1 0,0 3,0-4,0 1,0-1,1 1,0-1,0 1,0-1,0 0,0 0,0 0,0 0,0 2,1-3,0 1,-1-1,1 0,-1 0,0 0,1-1,-1 1,1-1,-1-1,0 0,0 0,0 0,0 0,0 1,0-1,0 0,0 0,0 1,-1 0,1-1,-1 1,1-1,1 1,0 0,-1 0,2 0,-2 0,2 0,-1 0,1 0,0 0,-1 0,1 1,1-1,-2 0,2 0,-2 1,4-1,-2 0,-1 1,2-1,-2 1,2-1,0 0,0 0,-1 0,2 0,0 0,0 0,-1 0,2 0,-1 0,1 0,0 0,1 0,-1 0,2-1,-2 1,3 0,-2 0,1 0,0 0,3 0,-4-1,4 1,-2 0,1 0,-2 0,3-1,-3 1,3 0,-2 0,1 0,-1 0,1 0,-3 0,4 0,-3 0,1 0,0 1,-1-1,1 0,1 1,0-1,12 0,-11 0,0 0,1 0,0-1,0 1,1 0,-2-1,0 1,0 0,-1 0,-2 0,0 1,-1 0,4 2,-4-1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984 395,'-2'-1,"2"1,0-2,0 2,1 0,0 0,0 0,0 0,0 0,-1 0,2 0,-1 0,1 1,0-1,2 0,0 0,-2 0,3 1,-1-1,1 0,-1 0,2 1,5 0,-5-1,-1 1,1 0,0-1,0 1,0-1,-1 1,1-1,-1 0,0 1,-1-1,1 0,0 0,-1 0,-1 0,2 1,-2-1,1 1,1 0,-3-1,1 0,0 1,-2 0,0-1,1 0,-2 0,0 0,-1 0,0 0,0 0,-1 0,1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394,'0'-1,"1"-1,0 1,0 0,0 1,-1-1,1 1,0 0,0 0,0 0,0 0,-1 0,2 1,-2-1,2 1,-1 0,1 0,0 0,2 1,-3-1,1 0,1 1,-2-1,1 0,0 0,-1 1,0-2,-1 1,1 0,-1 0,0 0,-1 0,-1 0,-5 1,2-1,-2 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472 308,'-1'0,"1"-1,-1 1,2 0,0-1,-1 1,1-1,1 0,3-1,-4 2,2-1,-1 0,3-1,-2 1,1 1,0-2,0 1,0 1,0-2,2 1,-2 0,2 0,-1-1,13-2,-13 3,3-1,-2 1,1-1,0 0,1 0,-2 1,2-1,0 1,0 0,0-1,0 1,0 0,1 0,-1 1,1-1,-2 1,1 0,-1-1,1 1,-1 0,7 0,-8-1,0 1,0 0,-2 0,1 0,-2 0,2-1,-3 1,-1 0,0-1,-1 1,-1-1,-1 1,0 0,-1 0,1 0,-3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582 242,'0'-1,"0"1,0 0,1 0,1 1,0 0,0 0,0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524 259,'3'-1,"0"-1,0 1,-1 0,1 0,-1 1,0-1,1 0,-3 1,1 0,-1 1,0 0,0 0,-1 1,-1 0,-1 0,0 1,-1 0,-1 1,0-2,0 1,0 0,-1 1,1-1,0-1,0 0,2 0,-1 0,1-1,1 0,0 1,1-2,0 1,0 0,1-1,2 1,0-1,0 0,2 0,-2 0,4 0,-2 0,3-1,-2 1,2-1,-2 1,1-1,0 1,-1 0,-1 0,2 0,-4 1,2 0,-1-1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201 354,'1'0,"0"0,3 0,-3 0,1 0,0 0,0-1,1 1,3 0,-1-1,-1 1,3-1,-2 0,3 0,-1 0,1 1,-2-1,4 0,-1 1,-1-1,0 1,3 0,-3 0,2 0,-1 0,1 0,-3 0,11 0,-9 0,0 0,-1 0,-1 0,1 0,-1 0,0 0,-2 0,7 0,-7 0,-1 0,1 0,-2 0,0 0,0 0,0 0,-2 0,1 0,-1 0,0 0,-3-1,0 0,1 1,0 0,0 0,-1-1,1 0,0 1,0-1,0 1,0 0,1 0,-1 0,0-1,1 1,-1-1,0 1,0 0,1 0,-1 0,0 0,2 0,0 0,-1 0,0 0,0-1,0 0,0 1,0 0,0 0,0 0,0-1,-1 1,2 1,-1-1,2 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215 540,'1'0,"-1"-1,0 0,1 1,-1 0,1 0,0 0,0 0,1 0,-1 0,3 0,-1 0,0 0,0 0,0 0,2 0,-2 0,1 0,2-1,-2 1,2-1,0 1,-1-1,1 1,2 0,-2 0,1-1,0 0,8 1,-6-1,-4 1,3-1,0 1,-1-1,0 1,9 0,-6-1,-1 1,0-1,-1 1,3 0,-3 0,3 0,-2 0,9 0,-7 0,-4-1,2 1,-1 0,0 0,-3 0,3 0,-3 0,2 0,3 0,-6 0,0 1,-1-1,3 0,-4 0,0 0,1 0,-1 0,0 0,-1 0,1 0,0 0,-2-1,1 1,-1-1,0 0,0 1,-1 0,1 0,0 0,1 0,0 0,0 0,-1 0,0-1,1 1,0 0,-1-1,0 1,1 0,0 0,-1 1,1-1,-1 0,1 0,-2 1,0-1,-1 0,-4 0,1 1,2-1,-3 1,0-1,-1 0,1 0,-2 0,2 0,-3 0,1 0,0 0,-1-1,2 1,-1-1,-1 1,0 0,1 0,-1 0,-7-1,5 1,3-1,-2 1,2 0,-2 0,2 0,-1 0,0-1,-8 1,9-1,1 1,0 0,1 0,0 0,2 0,-1 0,1 0,-3 0,4 0,0 1,1-1,1 1,-1-1,1 0,0 0,1 1,0 0,1-1,0 0,2 0,1 0,1 0,0 0,2 0,0 0,2-1,0 0,1 1,0 0,1-1,-1 1,2-1,-2 1,9 0,-7 0,-4 0,3 0,-2 0,1 0,-1 0,2 0,-3 0,4 0,-3 0,1 0,-1 1,2 0,-3-1,3 1,-3 0,1-1,-2 0,1 1,-4-1,3 1,-2-1,-1 0,0 0,-2 0,1 0,-2 0,0 0,0 0,0 0,-1-1,0 0,-1 1,0 0,1 0,0-1,-1 1,0 0,1 0,-1-1,0 1,0 0,1 0,-1 0,0 0,1 0,-1 0,0 0,0 0,1 1,-2 0,0-1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894 146,'0'-1,"0"0,2 1,-1 0,2 0,0 0,0 0,0 0,1 0,0 0,-1 0,0 0,0 1,0-1,-1 1,0 0,-1 0,1 2,-2-1,0 0,-1 1,-2 2,1-3,0 1,0-1,-1 1,1-1,0-1,0 0,0 0,1-1,0 0,0 0,1 0,0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594 528,'0'-3,"0"3,0-2,0 2,0-1,0 0,1 1,0 0,-1 0,1 0,0 0,0 0,1 0,-1 0,2 0,-2 0,1 0,1 0,-1 0,1 0,-1 0,0 0,1 0,1 1,-1 0,0-1,1 0,-1 0,2 1,-3-1,3 0,-2 1,1-1,-1 0,1 0,-2 1,2-1,-2 1,0 0,1-1,-1 1,0 0,0-1,-1 1,1 1,-1-2,0 1,1 0,-2 0,1 0,-1 0,-1-1,0 0,0 0,-1 0,0 0,0 0,-1 0,-1-1,1 0,-1 1,0-1,0 1,-1 0,0-1,0 1,1 0,-2 0,3 0,-2 0,0 0,1 0,2 0,-2-1,3 1,-1 0,0 0,1 0,0 0,0-1,2 1,0-1,1 1,-1 0,2 0,-1 0,2 0,-1 0,1 0,0 0,1-1,-1 1,2 0,-2 0,7 0,-6 0,0 0,0 0,-1 0,0 0,0 0,0 0,-1 0,2 1,-3-1,-1 0,0 1,0-1,-1 1,-2-1,1 0,-1 1,-1-1,-1 1,0-1,1 0,-2 1,0 0,0 0,-1-1,1 0,1 0,-1 0,1 0,-1 0,3-1,-1 0,1 0,0 0,1 0,0 1,1-1,1 0,0 0,1 1,0-1,1 0,1 1,-1 0,1-1,0 0,0 1,0 0,0-1,0 1,1 0,-2 0,1 0,-1 0,0 0,-1 0,1 0,-1 0,-1 0,0 0,-1 0,0 0,-2 0,-4 0,4 0,-2 0,2 0,1 0,0-1,0 1,1 0,-1 0,1-1,0 1,1 0,-1-1,1 1,0-1,0 1,0 0,0-1,0 0,0 0,-1 1,1 0,0 0,-2 0,0 0,1 0,-1 1,0-1,1 0,-1 1,0-1,0 0,1 1,0-1,0 0,0 1,0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180 356,'-1'-1,"-1"0,1 1,0 0,-1 1,0 0,1 0,-1 0,-1 0,1 0,-2 1,2-1,-2 1,0 0,1-1,0 1,-1 0,1-1,-1 2,2-2,-1 2,1-1,-1 1,1-1,1 2,0-1,0 1,-1 4,2-3,0 4,0-3,0-2,2 1,-1-2,1 2,0 0,0-2,0 1,1-1,-1 0,1 1,-1-2,0 1,0 0,0 1,-1-2,1 1,-1-1,1 3,-1-3,-1 0,1 0,-1-1,0 1,0-1,0 1,0-2,0 1,-1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157 352,'0'-1,"1"-2,0 0,0 1,0 1,-1 0,0 0,0 1,1 0,0 0,0 0,-1 1,1 1,0-1,-1 0,1 1,1-1,-2 1,1-2,0 2,-1-1,1 0,0 0,0-1,-1 1,0 0,0 0,0-1,1 1,-1 0,0-1,-1 1,1 0,-1-1,0 1,0 0,-1 0,0 0,0 0,-2 2,2-1,0 0,-1 0,1 0,-1 1,1 0,1 0,-1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150 461,'0'-1,"1"-2,-1 4,0 1,0-1,0 0,0 5,0-4,0 0,1 0,-1 1,0-1,1 0,-1-1,1 1,-1 0,1-1,0 0,-1 0,1 0,-1 0,0-1,0 0,0 1,0-1,-1 0,-1 0,1-1,0 1,-3 0,2 0,-4-1,1 1,2-1,-3 1,3 0,-4 0,3 0,-2 0,1 0,0 0,2 0,-1 0,1-1,0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125 511,'-1'-1,"0"-3,1 2,0 1,0 1,0-1,0 1,1 1,0-1,1 3,-1-2,1 0,0 2,0 0,0 0,0 1,0-2,4 5,-3-4,0 1,1-1,-1 0,4 3,-4-3,1-1,2 1,-3-1,-1 0,1-1,-2-1,2 1,-2 0,0-1,0 0,0 0,-1-1,1 0,-1-1,0 0,1-1,0 0,-1-2,3-3,0 2,0 1,1-2,0 1,7-6,-5 5,-1 3,0 1,-1 0,0 1,-1 0,0 2,-1-1,-1 1,1 0,0 0,-2 1,0-1,0 2,0-2,0 1,0 0,-1 0,0-1,1 1,-1 0,0-1,1 0,-1 0,0 0,0 0,1 0,0 1,-1-1,0 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468 255,'-1'0,"0"0,1 1,-1 0,1 0,-1-1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435 238,'0'-2,"1"1,-1 0,1 0,0 0,-1 0,0 1,3-1,-3 1,1 0,0 1,-1 0,1 0,0 1,0 0,0 1,0-1,-1 2,0-2,0 3,1-2,-1 1,0-1,0 1,1-1,-1 0,0 0,2 0,-2-1,1 0,0-1,-1 0,1 0,-1-1,1 0,0 0,0-1,-1 0,2-1,-1 0,1-1,0 0,2-1,-1 2,4-3,-2 0,9-5,-6 5,-1 0,1-1,-2 3,0-2,-1 1,0 1,-3 1,0 0,-1 1,0 0,-1 0,0 0,-2 1,0 0,0 1,0 0,0 0,-2 1,3-1,0 0,0 0,1 0,-1 0,1 0,0 0,1-1,0 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278 557,'-2'0,"1"0,1 0,-1 4,0 4,0-4,1 0,0 0,0 1,0-2,1 1,0 0,1 0,0-2,1 3,-1-2,1 1,1-1,-1 0,1 1,1 0,3 2,-3-2,0-1,0 0,1-1,-1 0,1 1,0-2,0 0,-1 1,2-1,-2-1,1 0,-2 0,2 1,-2-1,0 0,-2 0,2 0,-2 1,0-1,-1 0,0 0,-1 1,0 0,0-1,-2 1,0-1,1 0,-4 0,2 0,1 0,0 0,0-1,0-1,0 1,1-1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379 645,'1'-1,"-1"1,1 0,0 1,0-1,1 0,0 1,0 0,3 0,-2 0,-1 0,0 1,0-1,-1 0,0 1,-1-1,0 1,-1 1,-1-1,-3 1,0 1,-2 0,1 0,-2 1,3-2,-1 1,0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354 686,'0'-1,"0"0,0 0,1 1,0 0,0 0,0 0,2 0,-1-1,1 0,1 0,1 0,0-2,-1 1,2 0,-2 1,2-1,-2 0,1 1,3-2,-5 2,0 1,0-1,-1 0,-1 1,1 0,-2 0,1 1,-1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380 642,'0'-2,"0"0,-1-1,0 2,1 1,0-1,-1 1,1 1,1 0,-1-1,0 2,1-2,0 2,0-1,0 0,1 0,1 1,0-1,-1 0,0 0,1-1,0 2,-1-2,0 1,1 0,-1 0,-1 0,1 0,-1 0,0 1,-1-1,0 0,0 0,0 1,0-1,-1 0,-1 1,0-1,0 1,0 0,0-1,1 1,-1-1,0 0,1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617 597,'-1'-1,"1"1,-1-2,1 1,-2-1,2 1,-1 0,0 1,1-2,-1 2,0-1,0 1,1-1,0 1,0 1,0-1,0 1,0 0,0 0,1-1,0 1,0 0,1-1,-1 1,1-1,0 1,0-1,1 0,-1 1,1 0,-1-1,1 1,2-1,-1 1,-2 0,1-1,-1 0,1 0,-1 1,1-1,-1 0,0 0,1 0,-1 0,0 0,1 0,-1-1,1 1,-1 0,0 0,-1 0,2 0,-2 0,1-1,-1 1,1 0,-1 0,0 0,0 0,-1 0,1 0,0-1,0 1,-1 0,0 0,0-1,-2 1,1-1,0 1,0 0,-1 0,1 0,-3 0,1 0,1 0,-1 0,0 0,-1 1,2-1,-6 1,3 0,1 0,-1-1,1 0,0 0,0 1,-4-1,6 0,-1 0,1 0,0 0,0 0,1 0,0-1,0 1,1 0,-1 0,1-1,0 0,0 1,1-1,-1 1,2-1,-1 0,1 1,0 0,-1 0,1 0,1 0,-1-1,1 1,0 0,0 0,1 0,0 0,0 0,0 0,-1 1,2-1,-2 0,1 0,-1 0,2 0,-3 0,5 0,-4 0,-1 0,1 0,-1 0,0 1,-1-1,0 1,0-1,-1 0,1 0,-1 1,-1-1,0 0,0 0,-2 0,0 1,0-1,-1 1,0-1,-6 0,5 1,0-1,0 0,1 0,-1 0,2 0,0 0,1-1,0 1,0 0,2 0,-1-1,2 1,0-1,2 1,0 0,0 0,0-1,1 0,0 1,-1-1,2 1,-2 0,1 0,-1 0,0 0,1 0,-2 0,1 0,-1 0,0 0,0 0,-1 1,0 0,0 0,-1-1,0 1,-1 0,-3-1,2 0,0 1,-2-1,2 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477 630,'0'-2,"-1"0,1 1,0 1,1 0,-1 0,2 0,-1 0,2 0,-1-1,2 1,-1-1,0 1,0 0,1 0,-2 0,2 0,-1 0,0 1,-1 0,2 0,-2 1,1-1,-1 0,2 1,-3 0,0-1,1 1,-2-1,1 1,-1-2,0 2,0-1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502 637,'-3'-2,"3"0,-4 6,3-2,1 0,-2 1,2 0,-2 0,1 0,-1 1,1-1,-1 1,0-1,0 1,-1-1,2 2,0-3,1 1,0 0,0 0,0-1,2 2,0-2,0 0,0-1,1 1,0-2,0 0,-1 0,1 0,1 0,-1 0,8-3,-3-1,-4 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487 674,'0'-3,"0"-1,0 3,0 0,0 0,1 1,0 0,0 0,1 0,1 0,0 0,1-1,-1 1,1 0,-2 0,2 1,-1-1,0 1,0 1,0-1,0 0,0 1,-1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560 674,'0'-2,"0"1,0-1,0 1,0 0,-1 1,0 0,0 0,1 0,-1 0,0 1,1 0,0 0,-1 0,0 1,1-1,-1 1,1 0,0-1,0 1,-1 1,1-1,-1 0,1-1,0 1,0 0,0-1,-1 1,1-1,0 0,-1 0,1 0,0 1,0-1,0-1,0 1,0 0,-1-1,0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535 683,'-1'-3,"0"1,1 1,0 0,0 1,1 0,0 0,2 0,-1 0,2 0,0 0,0 0,-1 0,1-1,-1 1,0 0,0 1,3-1,-4 0,0 1,0-1,0 0,-1 1,0-1,-1 0,1 0,-1-1,0 0,0 1,0-1,0 0,0 0,0 0,0 0,-1 1,1 0,-1 2,0-1,0 1,-1 1,-1 2,2-2,0 0,-1 3,2-4,-1 0,1 0,0 0,-1-1,1 2,0-3,0 2,0-2,0 1,0 0,0-2,0-1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563 687,'-1'-1,"1"0,0 0,1 0,1 1,0 0,1 0,1 0,-1 0,-1 0,3 0,-2 1,-1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604 671,'0'-2,"-1"-1,1 1,0 2,-1-1,2 1,0 0,0 0,0 0,0 1,0-1,0 1,0 0,-1 0,0 0,0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603 683,'0'1,"0"0,0 0,0-1,-1 2,0-2,1 1,0 0,0 0,0 0,0 0,0-1,0 1,0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640 671,'0'-2,"0"-1,0 1,0 0,0 2,0-1,0 0,0 0,0 1,-1 0,1-1,-1 1,0 0,1 1,-2-1,0 2,-1 1,1 0,-1 2,1-2,0 0,1-1,1 1,-1 0,0-1,1 1,0-1,0 0,0-1,1 2,0-2,0 1,1-1,-1 0,0 0,2-1,-1 0,1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663 673,'0'-2,"-1"0,1 0,0 2,0-1,0 0,0 1,1 0,0 0,-1 1,0 0,1-1,-1 1,1 0,-1 1,0-1,0 1,-2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608 419,'-2'1,"1"-1,-1 0,2 0,-1 0,0 0,1 0,0 1,0-2,0 0,0 0,0 1,0-1,0 0,1 1,0 0,0-1,0 0,0 1,1-1,-1 1,1-1,-2 1,1-1,0 1,1 0,-1 0,0 0,1-1,0 0,1 1,0 0,0-1,0 0,1 0,-1 0,1 0,-1 1,0-1,5-1,-5 2,1-1,0 0,0 1,0 0,0-1,0 1,0 0,0 0,1-1,-2 1,3 0,-3 0,7 0,-4-1,-1 1,1 0,-1 0,1 0,0 0,-1 0,0 0,1 0,-2 0,7 0,-6 0,-1 0,2 0,-3 0,2 0,-1 0,0 1,-1-1,0 1,0 0,1-1,-1 0,-1 1,1 0,-1-1,0 0,0 1,0-1,-1 1,1-1,-1 1,0-1,0 0,-1 0,1 0,0 0,-1 1,-1-1,0 0,-1 0,-3 1,2-1,1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656 692,'-1'0,"0"0,1 0,-1 1,1-1,0 1,1 0,-1 0,1-1,0 1,0-1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672 697,'-2'-4,"1"4,1-1,-2 0,2 1,0 0,0 1,1 0,0 0,-1 0,1 0,0 1,1-1,-1 0,1-1,0 1,1 0,-2-1,2 0,-2 0,1-1,0 0,0 1,-1-2,0 1,0 0,-1-2,0 2,0 0,-2-1,2 1,-2 1,0-1,1 0,-1 1,1 0,0 0,-1 0,1 0,1 1,-1 0,1 0,0 1,1-1,0 0,1 0,0 1,0-2,1 1,-1 0,2-1,-1 0,0 0,-1 0,0 0,0 0,-1 0,-1 0,1 0,-1-1,-1 1,-1 0,1 0,-1 0,1 1,-1-1,1 1,1 0,-1 0,0 1,1-2,0 3,2-2,-1 0,0 0,1 0,1-1,-1 1,0-1,0 0,1 0,-1-1,1 1,0-2,-1 1,0-1,0 1,-1 0,1-2,-1 2,0 0,-1 0,1 0,-1 1,0-1,0 2,0 0,-1 0,1 1,-1-1,1 1,0-1,0 1,0 0,0 0,1-1,0 1,0-1,1 0,0 1,0-1,-1-1,2 1,-2-1,2 0,-2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732 699,'0'-2,"0"2,2 0,0 0,1 1,0-1,1 0,1 0,-1 1,0 0,-1 0,0 0,0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473 715,'-3'-2,"1"0,0 1,1 0,1 1,0 1,2-1,0 2,1-1,2 1,-2-2,9 3,-5-3,-1 1,3-1,-2 0,3 0,-1 0,1 1,0-1,3 0,-4 1,15 0,-12-1,0 1,4 0,-5-1,5 1,-4-1,2 2,-4-2,3 2,-4-1,2 0,-4 0,0 0,-1 0,1 0,-3-1,0 0,2 1,-5 0,1-1,-2 0,1 0,-1-1,-1 0,1 1,0 0,0-1,-1 0,0 0,0 1,1 0,0 0,-1 0,0 0,1-1,0 2,1-1,-1 0,1 0,-1 1,0-1,0 1,0 0,0-1,-1 0,0 1,-1 0,1-1,-2 0,0 1,-1 0,-1 0,-1-1,0 1,-9 0,-1-1,4 0,3 0,-2 0,2 0,-3 0,2 0,-4-1,5 0,-4 0,0-1,-1 1,2 0,-3-2,1 1,-2-1,2 1,-15-5,12 2,5 2,-3-2,5 0,0 0,3 1,-1-4,4 4,0-4,3 3,1-3,2 2,3-3,1 2,2-1,2 1,3 0,-4 2,7-1,-5 3,5-1,-4 2,4 0,-3 1,3 0,-3 1,4 0,-4 1,4 0,-3 0,4 3,-5-1,3 1,-3 0,2 1,-3 1,1 1,-4-1,13 10,-13-7,1-2,-2 1,15 15,-12-9,-7-8,-1-1,-1 0,-2 0,1 0,-1-2,-2 1,-5 1,2-2,-2-1,0 0,-1-1,1 0,-2 0,0 0,-6 0,3-1,6 0,2 0,0-1,1 0,0 1,1-1,-1 0,1 0,2 1,-2-2,2 2,0-1,-1 0,0 0,0 0,1 0,-1 1,1-1,-1 0,1 0,0 1,0-1,0 0,0 1,1 0,0 0,-1 0,1 0,-1 1,-1-1,1-1,0 1,-1 0,0 0,0 0,-1-1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735 679,'2'-2,"-1"1,0 0,0 0,1 1,-2 0,1 0,0 0,-1 1,0 0,1 1,-1 0,0 1,-1 0,1 0,-2 1,-2 9,3-9,0 1,0-1,1 3,0-4,0 0,0 0,0-1,0 0,0-1,0 0,0 0,0-1,1-2,0 0,0-2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738 696,'-1'-3,"1"0,-1 1,1 0,0 0,0 1,0 1,1 0,0 0,0 1,2 1,1 0,-2 0,0 0,0 0,0 0,0 1,1-1,-1 1,-1-1,1 1,0-1,0 0,-1 0,1-1,0 0,-1 0,0-1,0 0,1 0,-1-2,5-4,-2 1,-2 1,0 2,0-1,-1 0,1 1,-2-1,2 1,-2 1,0-1,0 1,0 0,0 1,0 0,0 1,-1 0,0 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782 729,'0'-1,"0"0,0 0,1 1,-1 0,2-1,-1 1,1 0,1 0,3-2,-3 2,-1-1,1 1,-1-1,1 1,-1-1,1 1,-2-1,0 0,1 1,-2 0,1 0,-1-1,-1 1,-1 0,0 0,-1 0,0 0,0 1,0-1,0 1,1 0,0-1,1 1,-1 0,2-1,-1 2,1-1,0-1,0 2,2-1,1 1,-1-2,2 0,-1 0,1 0,0 0,5-2,-4 1,-1-1,0 1,-1-1,2 0,-3 0,1 0,-1 0,-1 0,1 0,-2 1,0 0,0 0,0 0,0 0,0 1,-2 0,0 1,1 1,-3 1,3-1,0 0,0 1,0-1,1 0,0 1,0-1,1 1,0-1,0 1,1-1,0 0,-1 0,1-1,1 1,1 1,-3-3,1 1,0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833 716,'-1'-8,"1"6,0 1,1 1,1 0,0 0,2 0,1 0,0 1,0 1,0-1,-1 0,0 2,0-1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511 730,'-9'-4,"5"3,1 1,1 0,0 0,0 0,0 0,2 0,-1 0,2 0,1 0,1 0,2-1,2 1,0-1,0 0,3 1,-1 0,2 0,1 0,-1 0,0 0,5 2,-3-1,16 4,3 2,-13-3,-3 0,0 0,0 1,-1 0,-2-1,3 1,-5-2,0 0,-1 0,-1-2,-2 0,0 0,-3-1,0 0,-1-1,-1 0,-1-1,1-3,-1 3,0-1,-1 1,0-1,0-1,0 2,-1-1,0 1,1 0,-2 1,1-2,1 3,-1-1,0 0,1 1,-1 2,1-1,0 1,0 1,1 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186 216,'0'-1,"-1"-1,-1-2,1 4,1-1,-1 0,1 1,1 0,0 0,0 2,1-2,-1 1,1 1,0-1,0 0,0 1,0-1,1 1,-1 0,1 0,0-1,0 1,0 1,0-2,0 1,4 2,-1-2,-2-1,1 0,1 0,0 0,-1 0,2-1,-2 1,3-1,-2 1,2-1,-3 0,4 0,-4 0,3 0,-1 0,0 0,-1-1,2 0,-3 1,3-1,-1 0,5-2,-5 1,-2 1,3-1,-3 0,1 0,-1-1,2 0,-3 1,2-1,-1 0,-1 0,-1 0,1-1,-1 1,0 0,-1-1,-1 0,1 0,-1-1,0 1,-1-1,1 1,-1-4,-3-7,1 11,-1-1,1 2,-1-2,1 1,-7-4,5 4,-1 0,-1 0,1 1,-2 0,-1 0,1 0,0 1,-1 0,1 1,-2-1,0 1,-1 1,2 0,-3 0,2 1,-2 1,3-1,-4 0,2 2,0-1,1 0,-3 2,2-1,0 0,1 1,-11 4,10-3,3-1,-2 1,3 0,-1 0,2-1,-1 1,2 0,-1 5,3-5,1-2,0 3,1-2,0 1,1 0,0-1,1 0,1 1,-1-1,2 1,0-2,1 1,-1-1,3 1,-2-2,1 1,1 0,0-1,0 0,1 0,0-1,1 0,-1 0,2-1,-3 0,2 0,0 0,-1 0,1 0,-1 0,-1 0,2 0,-3-1,1 0,-1 1,5 0,-5-1,-3 0,2 1,-1 0,0-1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825 392,'0'-2,"0"1,0 0,1 1,0 0,-1 1,1-1,0 2,-1-1,1 0,1 0,-2 1,2-1,-2 1,2-1,-1 0,0 0,2 1,-3-1,2 0,-1-1,0 0,0 1,-1-1,1 1,0-1,-1 1,-2-1,0 0,-1 2,-1-2,-1 2,0-1,-3 1,3-1,-9 3,7-2,2-1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454 111,'-1'-1,"0"0,0 1,0 0,1 0,0 0,1 0,3 0,1 0,-1 0,0 0,0 0,0-1,2 0,-3 1,8-1,-6 0,-1 0,2 0,-1 0,0 1,0-1,0 0,-2 1,2-1,-1 0,0 1,-1-1,-1 1,1 0,-1 0,0 0,-1 0,0 0,0 0,-2 1,0-1,-1 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98,'-1'-1,"-1"0,1 0,1 1,0 0,0-1,1 1,0 0,1 0,0 0,4 1,-4-1,2 0,-1 0,0 1,0 0,1-1,-2 1,0 0,0 0,0 0,-2 0,1-1,-1 2,-1-1,-1 1,-1-1,-3 1,0 1,-2 0,1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69,'0'-2,"0"3,0 0,1 8,0-6,-1 5,1-2,-1-1,1 0,-1-1,1 1,0-1,0 0,0-1,0-1,0 0,0 0,0-1,0 0,0 0,-1-2,0 0,0-1,0 0,-1-1,1 0,0 0,0-1,0-1,0 1,1-1,-1 1,1-2,0 3,-1-2,1 0,-1 2,1 0,-1 0,0 0,1 2,-1-1,2 2,0 0,1 0,-1 0,1 1,0 1,1-1,-2 0,1 1,-1 1,1-1,-1 1,-2-1,2 0,-2 1,0-2,0 2,-2-2,0 1,-1 1,-3-1,2 0,0-1,0 0,1 0,0-1,1 0,-1 0,3 0,-2 0,2 0,2 0,-1 1,2-1,-1 0,2 0,-1 0,1 0,5 0,-6 1,1-1,0 0,-1 1,0-1,0 0,0 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645 114,'-2'-1,"1"0,1 1,0 0,0-1,1 1,1 0,0 0,1 0,1 0,-1 0,2-2,-2 2,1-1,-1 0,-1 0,0 0,1-1,-3 1,1-1,0 0,-1 1,-1 0,0 0,-2 0,1 0,0 1,-1 0,1 0,-3 2,2 0,1-1,0 1,1-1,0 0,0 1,1-1,0 1,0-2,2 1,-1 0,1-1,1 0,1 0,-1 0,1-1,1 0,-1 1,4-3,-4 1,0 2,3-2,-5 1,0 1,-4 1,2 0,-2 0,2 0,-1 1,0-2,1 2,0-2,0 2,0-1,0 1,2-2,0 1,0 0,1-1,0 0,-1 0,1 0,0 1,-2-1,2 0,-1 1,-1-1,0 0,0 1,-1-1,0 1,0 0,-2-1,1 1,-1 0,0 0,0-1,1 0,-1 0,2 0,-2 0,1 0,1 0,0-2,0-1,0 1,0 1,1-1,0-1,0 2,0 0,0-1,1 1,1-1,0 2,-1 0,2 0,-1 0,0 0,0 0,0 0,0 0,2 1,-3 0,0-1,-1 0,0 1,0-1,-1 0,-2 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631 173,'0'-4,"2"1,-2 2,0 0,1 0,0 1,1 0,-1 0,1 1,-1 0,0 0,2 1,-2 0,1-1,0 1,-1 0,0 1,1-1,-1 1,0 0,0 0,0 0,0 1,1-1,-1 2,0-2,0 2,2-2,-2 1,1 0,0 0,0 0,-1 0,0 0,0 0,0 6,-1-5,0 0,-2 1,1-1,0 1,-1 0,-3 5,1 0,0-2,3-5,0-2,0 2,0-2,0 0,1 0,0-1,-1 1,0-2,1 1,0-1,-1 1,0-1,0 0,-1 0,1 0,-1 0,0 0,0 1,0-1,-2 0,2 0,0 0,1-1,0 1,0-2,0 2,0-1,1-1,0 1,0 0,0 1,0-2,0 1,0 0,0 0,2 1,-1 0,1 1,-1 0,1-1,-1 1,1 1,-1-1,2 0,-1 1,1-1,-2-1,2 2,-2-2,2 0,-2 0,2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671 330,'2'-2,"-1"0,0 2,0-1,-1 0,0 1,0-1,0 2,-2 1,1 0,-2 0,0 1,-4 3,2-2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777 163,'-1'-2,"1"-1,0 3,0-1,2 1,0 0,0 0,5 0,-3 0,1 0,0 0,-1 0,2 0,-1 0,5 0,-4-1,-2 1,-1-1,1 0,0 0,-1 1,0-1,0 0,-1 1,0 0,-1-1,1 1,-1 0,-1 0,1 0,-2 0,0 0,-1 1,-1-1,1 1,-1 0,1-1,-1 1,1 0,0-1,0 1,0-1,1 0,-1 0,2 0,0 1,1 0,0 0,0 0,1 0,-1 1,0 0,0 1,1-1,-2 1,2 4,-1-3,0-1,0 1,-1 0,0 8,0-10,0-1,0 1,0-1,-1 0,0-1,0 0,-1 1,0-1,0 0,-1 0,0-1,1 1,0-1,-1 0,2 1,-1-2,0 1,1 0,-1 0,1 1,0-1,0 0,2 1,1 0,0 0,1 0,0 0,1 0,0-1,0 1,15-2,-14 1,0 0,-2 0,0 1,1-1,-2 1,1-1,-2 1,0 0,0-1,0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889 185,'0'-1,"0"-1,0 1,0 0,-1 1,1-1,0 1,0 1,0 0,0 0,0 1,0 0,0-1,1 1,-1 0,1-1,-1 1,1-1,0 1,-1-1,1 0,-1 0,1-1,-1 1,1-1,-1 0,0-1,4-2,-3 2,1 0,0-3,-1 2,0 0,0 1,-1 0,1 0,-1 0,0 0,0 2,0 1,0-1,0 1,0 1,0-1,0 0,1 0,0 3,1-3,0-1,-1 0,1 0,0 0,-1-1,3 1,-1-1,-1-2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948 181,'0'-1,"0"-1,-2 0,2 1,-1 1,-1 0,2 0,-2 1,1 1,0-1,0 0,-1 3,1-2,0 0,1 0,0 0,0-1,0 1,2-1,-2 0,4 1,-2-1,-1 0,2 0,-1-1,1 1,-1-1,2 1,-1-1,-2 0,1 0,0 0,-1-1,1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961 196,'1'0,"-1"-1,1 1,-1-1,1 1,0-1,3 1,2 0,-4 0,-1 0,1 0,-1 0,0 0,0 0,0-1,0 1,-1 0,0-1,0 0,0 0,0 0,1 0,-1 0,0 0,0 0,0 0,0 0,-1 1,1-1,-2 0,1 1,-1 0,0 1,0 0,0-1,-2 4,2-2,0 0,1 0,0 0,0 0,1-1,1 1,0 0,0-1,1 0,0 0,0-1,1 0,-1 0,1 0,-1 0,1-1,-1 0,3-1,-3 1,0-1,1 0,-2 2,1-3,-1 3,0-2,0 1,1-1,-2 1,0 0,0 0,0 1,0 1,-1 0,1 0,-1 0,1 2,0-2,0 1,1-1,-1 1,1 0,-1 0,1-1,0 1,-1 0,1-1,0 1,-1 0,0-1,1 0,-1 0,1-1,-1 1,0 0,-1-2,0 0,0 0,0 0,0 0,0-1,-2-1,2 1,0 0,0 1,1-1,0 0,0 0,0 0,1 1,0-1,0 0,1 1,-1-1,1 2,0-1,-1 0,1 0,0 1,0 0,-1 0,0 0,0 1,0 0,0 0,0 0,-1 0,0 1,0 0,1 1,-1-2,0 1,0-1,0 0,-1 0,-1 0,1-1,1-1,0 0,0 0,0 0,0-1,0-1,2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734 552,'-2'-1,"2"0,0 1,-1 0,0 0,2 0,0 0,-1 1,0-1,1 0,1 1,-2-1,1 0,0 0,0 0,0 0,1 0,0 0,0 0,0 0,0 1,-1 0,2-1,-2 1,2-1,-1 0,0 0,1 0,-1 1,0-1,1 0,0 0,-1 0,-2 0,2 0,-2 0,1 0,0-1,-1 1,0-1,-1 1,0 0,1 0,-1 0,0 0,1 1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182,'1'0,"1"-2,-2 2,2 0,-1-1,-1 1,1 0,-1-1,1 1,-1 1,0 0,0 0,0 0,0 0,0 0,0 0,0 0,0 0,0 0,0 0,1 0,0-1,0 1,1-1,-1 0,0 0,1 0,-1 0,1-1,0 0,-1 0,0 0,0 0,0 0,0-1,-1 1,0 0,0 0,0 1,0-1,-1 0,0 1,0 0,0 0,-1 0,1 0,-1 1,1 0,-1-1,1 1,0 0,-1-1,1 0,1 0,0 1,-1-1,2-1,-1 1,1 0,0-1,0 0,0 1,0-1,1 0,-1 1,1-1,1 1,-2 0,2-1,-1 1,1 0,2 0,-1 1,-2-1,-1 0,2 0,-2 1,1-1,-1 0,-1-1,0 0,0 0,-1 1,0 0,1 0,0 1,0 0,0 0,0-1,0 1,0 0,2-1,-1 0,0 1,0-1,2 0,-2 0,1 0,0 0,0 0,-1 0,0 0,1 0,-1 0,0 0,-1-1,1 1,-1 0,0 0,0 1,-1-1,0 1,1-1,-1 1,1 0,-1-1,1 1,0-1,0 1,2-1,0 0,-1 0,2-1,-2 1,3-1,-3 0,1 1,-2-1,1 1,0 0,-1 1,0 0,0 0,-1-1,1 1,0 0,0-1,0 1,2 1,0-2,0 0,-1 0,2 0,0 0,0-2,0 1,-1 0,1 0,0 0,-1 0,0 0,0 0,-1 0,-1 1,1 0,0 0,-1-1,-1 2,0-1,0 1,1 0,0 0,-1 0,1 0,0 0,0 0,0-1,1 0,0 1,1-1,0 0,1 0,-1 0,6-2,-5 2,-2-1,2 1,-1 0,-1 0,0 0,0 0,1 0,-1 0,0 2,0-2,-1 1,1 0,0 0,-1-1,1 0,0 1,-1-1,3 1,-2-1,0 0,-1-1,2 1,-2-1,1 1,-1 0,0 0,0-1,-2 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832 238,'2'0,"-5"-4,2 3,0 0,1 1,0 0,2 0,-1 1,1-1,1 0,-1 0,0 0,1 0,0 0,0 0,0-1,1 1,3-1,-3 1,0 0,0-1,2 1,0-1,0 1,0 0,9-2,-6 1,1 1,0-1,-1 0,3 1,-3 0,2-1,-1 1,1-1,-2 1,2 0,-4 0,4-1,-2 1,-1 0,1 0,-2-1,1 1,9-1,-9 1,0-1,0 1,-1-1,0 1,-1 0,0 0,-1 0,0 0,-1 0,0 0,-2 0,0 0,0 0,-2 0,1 0,0 0,-2 0,1 0,1 2,-1-2,1 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532 623,'0'-1,"-1"0,1 0,0 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532 615,'2'0,"-5"0,3-1,0 0,0 1,1 0,-1-1,1 0,-1 1,0-1,0 0,0 0,0 1,0-1,0 0,0 1,0-1,0 0,0 0,0 1,0-1,1 0,-1 1,1-2,-1 1,1 0,0 0,-1-1,1 1,-1 0,0 0,0 1,1-1,-1 0,0 1,1 0,-1-1,0 1,0 1,1-1,-1 0,0 1,1 0,-1-1,0 1,0 0,1-1,-1 0,0 1,0 0,0 0,0-1,0 1,0 0,0-1,0 1,0 0,0-1,-1 0,1-1,-1 1,1-1,-1 1,1 0,0 0,0-1,-1 1,0-1,1 1,0 0,0-1,-1 1,0 0,1 1,0-1,0 1,-1 0,1-1,0 1,0 0,0 0,0-1,-1 1,1 0,0-1,-1 1,1 0,0 0,0-1,0 1,0 0,0 1,0-1,0 1,0-1,0 1,0 0,0 0,0-1,0 1,0 0,0 0,0 0,0-1,0 2,-1 1,1-2,0-1,0 1,-1 1,1-1,0-1,0 2,0-1,-1 1,1 0,0 0,0-1,-1 1,1-1,0 4,0-3,0-1,0 1,0-2,0 1,0 0,0 1,0-2,0 1,0 0,1-1,-1 0,1 1,-1 0,0 0,0-1,1 2,-1-1,0 0,1 0,-1 0,0 0,0 1,0-2,0 2,0-1,0 2,0 0,0-2,0-1,0 1,0-1,0 0,0 0,0 0,0 0,0 2,1-2,-1 0,0 1,0-1,1 2,-1-2,0 1,0-1,0 0,0 1,0-1,0 1,0 0,0-1,0 1,0-2,0 2,0-1,0 1,0-2,0 1,0 0,0 0,0 1,0-2,0 1,0 0,0-1,0 1,0 0,0 0,1-1,-1 1,0 0,1-1,0 0,-1 0,0-1,0 1,0-1,0 1,0-1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508 760,'0'-1,"0"0,1 2,-1 0,1 0,0 1,-1-1,2 0,-1 0,-1 0,1 1,0-2,0 2,0-2,0 1,1 1,-2-1,2 0,-1 0,2 3,-2-3,1 0,-1 0,0 1,0-2,1 2,-1-2,1 1,-2-1,2 2,-1-2,0 0,0 0,-1 0,1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555 762,'0'-1,"0"-1,-1 2,0 0,1 1,-1 0,1 2,-1-1,0-1,1 1,-1 0,0 0,0 0,-1 0,1-1,0 1,0-1,-2 2,2-1,0 0,-1-1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541 603,'0'1,"-1"1,1-1,0 0,0 1,0-1,0 1,0-1,0 0,0 1,0-1,1 0,-1 0,1 1,-1-1,1 1,-1 1,0-2,0 0,1 0,-1 0,0 1,0-1,0 1,0 1,0 3,0-4,0 1,0-1,1 1,-1-1,0 1,0-1,0 1,1 0,-1-1,1 1,-1-1,0 2,1-1,-1 0,0 1,0-1,0 1,1-1,-1 1,1 0,-1 0,0-1,0 2,1-2,0 1,-1 1,0-2,0 1,0 0,0 0,1 0,-1-1,0 1,0-2,0 2,0-2,0 1,0 0,0-1,0 0,1 0,-1 1,0-1,1 1,-1-3,0 2,0 1,0-3,0 1,0 0,0-1,-1 0,0 0,0 0,1-1,0 0,0 1,0-1,0 0,-1 1,1-1,0 1,-1 0,1-1,0 1,0-1,-1 1,1 1,1-1,-1 0,0-1,0 1,-1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496 620,'-1'-1,"0"-1,1 1,0 2,0 0,0 1,1-1,0 1,0 0,-1 1,2 1,-1-1,0-1,0 0,1 2,0 2,-2-5,0 1,0 0,0-1,1 0,-1 0,0 0,1 0,-1 0,1-1,-1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499 637,'0'-4,"-1"3,1-1,0 1,1 1,0 0,0 0,2 0,0 1,-1-1,1 0,0 0,1 0,0 0,0 0,0-1,1 1,-1 0,2-1,-2 1,1 0,0 0,-2 0,1 0,0 0,-1 0,0 0,-1 0,1 0,-1 0,-1 0,0 1,0 0,-1-1,0 1,0 1,-1-1,0 1,0-1,1 1,-1-1,0 1,1 0,-1-1,0 0,0 0,1 1,0-1,-1 1,0-2,0 2,0-1,-1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519 665,'-3'-3,"3"0,-1 1,1 1,0 0,0 0,1 1,1-1,0 0,0 1,0-2,0 1,1 0,0 0,-1 0,2 0,-2 0,3 0,-2 0,1 1,-1 0,2 0,-2-1,1 1,-1 0,0 0,0 0,0 0,-1 0,0 1,0-1,0 0,-2 0,2 1,-2 0,1 0,-1-1,-1 2,-1-2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405,'-2'0,"0"-1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488 686,'0'2,"1"-1,-1 1,0 0,1 0,0 1,0-1,-1 0,1 0,0 1,-1-1,2 0,-1 0,-1 0,1-1,0 1,0-1,0 0,-1-1,1 1,-1 0,0-1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497 694,'0'-4,"1"1,0 1,-1 1,2 1,-1 0,1 0,1-1,-1 1,2 0,-1-1,1 0,-1 0,3 0,-2 0,1 0,0 0,0 1,-1 0,1 0,-1 0,0 0,-1 0,0 1,0 0,-1 0,-1-1,1 2,-1-1,-1 0,1 0,-1 0,1 0,-1 0,0 0,-1 0,0 1,0-2,1 1,-1 0,1-1,-1 2,1-1,0-1,-1 1,0 0,0 1,1-2,-1 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495 723,'-1'-2,"1"1,1 0,0 1,0-1,1 1,1 0,-1-1,2 0,0 0,1-1,-1 2,7-3,-5 2,-1 0,2-1,-1 1,2 0,-3 0,1 0,1 0,-2 0,-1 1,1-1,-2 1,-1-1,0 1,-1 0,0 0,-1 1,-1 0,-1 0,-1 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520 744,'0'-1,"0"0,-1 1,1 1,0 0,0 1,0 0,-1-1,1 2,0 1,0-1,0-1,0 1,0-1,1 1,-1-1,1-1,0 1,-1 0,0 0,1-1,-1 0,1 0,-1-1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515 741,'-2'-4,"2"2,1 2,0 0,1 0,0 0,1 0,0-1,1 0,0 0,1 1,0 0,0-1,-1 1,2-1,-2 1,1 0,-1 0,1 0,-1 0,0 0,-1 1,0 0,-2-1,2 1,-2 0,0 0,-1 0,0 0,0 0,0 1,0-1,-2 0,1 1,-1 0,0-1,1 1,-3 0,3-1,-1 1,0-2,2 2,-2-2,2 2,-2-1,1 1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538 774,'0'-3,"-1"1,1 1,0 0,1 0,3 0,-1 0,0-1,1 1,0 0,1 0,-1 1,2-1,-1 1,1 0,1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793 195,'2'0,"-3"0,2 1,-1 0,1-1,1 0,-2 1,2 1,1 0,-1-1,-1 0,0 1,1-1,0 0,-1 0,2 1,-1-1,0 0,0 0,1 0,-1 1,1-2,0 2,0-2,0 2,0-2,0 1,1 1,-1-2,1 1,-1 0,5 2,-5-3,1 2,-1-1,1 0,0 0,-1 0,5 2,-5-2,1 0,0 0,-1 1,0-1,1 0,-1 0,0 1,1-1,-1 0,0 0,0 0,0 0,2 1,-2-1,0 0,1 0,-2-1,1 1,-1 0,1-1,0 1,0-1,0 1,0 0,-1-1,1 0,1 0,-1 0,0 0,0 0,1 1,-2-1,2 0,0 0,-1 0,0 0,3 0,-1-1,-3 1,2 0,-1 0,1-1,-1 0,2 0,-2 1,2-1,-1 0,-1-1,2 1,-1 0,0 0,0-1,0 1,0-1,0 1,0-1,-1 0,1 0,0 0,-2 1,1-1,0-1,0 1,-1 0,-1 0,2 0,-3 0,2-1,-2 1,1-1,0 0,-1 0,0 1,0-8,0 6,-1 1,0 0,0 0,0 1,0-2,-1 1,1-1,-1 1,0 0,0 0,-1-1,1 2,-2-2,1 1,-1 0,1 0,-2 0,1 0,0 0,-1 0,-1 1,1-1,-2 1,1 0,-1-1,2 2,-9-3,6 2,0 1,0 0,1 0,-3 0,4 0,-3 1,0-1,1 0,0 1,-2 0,3 0,-2 0,0 0,1 0,0 0,-1 1,2 0,-1 0,1 0,0 0,1 1,-2 0,3-1,-1 1,0 0,1 1,0 0,1 0,0-1,1 1,-4 3,5-2,0-1,1-1,-1 1,2 0,-2 1,2-1,0 1,-1-1,1 1,0-1,0 1,1-1,-1 1,1-1,0 0,1 1,0-1,-1 1,1 0,1-2,-1 2,2 0,-1-2,0 1,2 0,-1-1,1 0,0 0,1 0,0 0,1 0,-1-1,1 1,-1-1,0 1,0-1,0 1,-1-2,1 2,-1-2,1 2,-2-1,0 1,0-2,1 2,-2 0,1-1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343 365,'1'-1,"-1"1,1 0,-1 1,0-1,0 1,-1 0,1-1,-1 0,0 0,0 0,1 0,-1 0,0 0,1 0,-1 0,-1 0,1 0,0 0,-4 0,2 1,-1 0,1-1,-1 1,-1-1,2 1,-2-1,1 1,1-1,-2 0,3 1,-2 0,1-1,1 1,0-1,0 0,1 0,0 0,0 0,0 0,1 0,0 0,1 0,0-1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284 353,'0'-3,"0"1,0 1,0-1,-1 2,1 2,0-1,-1 1,0 1,-1-1,0 1,0-1,0 1,0-1,-1 1,1-1,-4 1,4-1,0-2,0 1,-1 0,2-1,0 0,0 0,0 0,0 0,1 1,1-1,0 0,1 1,-1-1,2 0,0 0,-1 0,1 0,1-1,-2 1,2-1,-1 1,0 0,-1 0,1 0,-2 0,1 0,0 0,0 0,-1 1,1 0,-2-1,1 1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359 365,'1'-1,"0"1,-1-1,0 2,-1-1,0 1,1-1,-1 1,0 0,1 0,-1 0,0 0,-1 0,2 0,-2 1,1-1,-1 0,0 0,1 1,0-2,-2 3,2-3,-1 4,0-2,2-1,-1 1,1-1,-1 0,1 0,0 1,0-1,1 0,0-1,-1 0,1 0,-1-1,1 0,0 1,-1-2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618 397,'1'-3,"-1"1,1-1,2 0,-2 1,0 2,-1-1,0 0,0 2,-2 0,0 0,-1 1,1-1,-10 5,10-5,-3 1,4-1,-1 0,1 0,-1 0,0 1,2-1,0-1,0 1,0 0,2-1,-2 1,3 1,-1-1,0 0,0 1,-1-2,1 2,0-1,1 2,2 0,-3-2,1 1,-1-1,1 0,0 0,-1-1,1 0,1 0,-2 0,1 0,-1-1,0 1,0-1,-1 1,1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334 382,'-2'0,"2"-1,-1 0,1 0,-1 1,0 0,1 0,0 1,0 1,0-1,1 0,-1 1,0-1,0 1,0 0,1-1,-1 1,0-2,0 2,1-2,-1 2,1-1,0-1,0 0,0 0,0 0,1 0,-1 0,0 0,2-2,-2 1,1-1,2 0,-2 0,0 1,0-1,-1 0,1 1,-1 0,1 0,-2-2,1 3,-1-1,0 0,0 1,-2 0,0 0,0 0,-1 2,0-1,-1 1,2 0,-2 1,2-2,0 1,0 0,0 0,0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379 364,'1'-2,"-1"1,1 0,0 1,0 0,-1 0,1 0,0 0,0 1,0 0,1 0,0 1,0-1,1 1,0 0,0 0,-1 0,2-1,-1 1,0-1,2 0,2 1,-3-1,0-1,0 1,1-1,-2 1,1-1,0 0,0 0,-2 0,1 1,0 0,-1-1,0 1,0 0,-1 0,0 0,0 1,-1-2,1 2,-1 0,-1-2,1 1,-2-1,1 0,0-1,0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463 375,'0'-2,"-1"1,1 0,-1 0,1 0,0 0,1 2,0 0,0 1,0-1,1 0,0 1,0-1,-1 0,2 0,-1 0,-1 1,1-2,-1 1,0 0,0-1,1 1,-2 0,0 0,0-1,-3 0,1 1,-1 0,-6 2,4-2,-3 0,2 1,-2 1,0-1,1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541 588,'0'-5,"0"3,-1 2,1 1,0 1,-2 1,2 0,-2-1,0 2,0-1,-12 9,5-5,4-4,0 0,0 0,0 0,1 0,-1 0,1 0,1-1,-1 1,1-1,-3 5,6-6,-1 1,0-1,1-1,0 1,0 0,0-1,1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468 635,'-2'-3,"1"1,-2 1,2 1,0 1,-1 0,2 0,-2 2,1-1,-1 0,0 1,0 0,0-2,0 2,0-1,-1 2,0-1,2-2,1 0,0 0,0 0,1 0,0-1,2 0,-1-1,1 1,0-1,3-1,-1 1,-2 0,1 0,0 0,0 0,0 0,0-1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538 589,'4'-3,"-3"2,1 0,0 1,-1 0,1-1,0 1,-1-1,1 1,-1-1,0 1,-1 0,1 0,1 0,-2 1,1 0,0 0,2 1,-2 1,1-2,0 1,0 1,0-1,1 0,1 2,-2-2,16 11,-16-11,2 1,-1-1,0 1,0-1,4 1,-4-1,0 0,0-1,-1 1,1-1,-1 0,0-1,2 3,-3-3,0 0,2 2,-3-2,1 0,0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642 633,'0'-3,"2"0,-1 1,-1 0,1 2,-1-1,1 1,0 0,0 1,0 0,0 0,0 1,-1-1,2 3,0 1,-1-3,-1-1,1 2,0-1,-1 0,0-1,0 0,0 0,0 1,0-1,-2-1,-1 1,0-1,-1 0,-1 0,0 0,0 2,-2-1,-1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541 606,'0'-1,"-1"1,0-1,0 1,-1 0,1 1,-2 0,0 1,0-1,-2 2,1 0,-2 0,1 0,-1 1,0-1,1 0,-7 3,7-3,-1 0,1-1,0 0,2 0,-1 0,1 0,1-1,0 1,0-1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456 631,'0'-1,"0"0,-1 0,1 1,-1 1,0 0,1-1,-2 1,1 0,0 0,-1 1,1-1,-1 1,0 0,1 0,-2 2,1-3,2 1,-1 0,0-1,0 1,1-2,-1 4,1-3,1-1,-1 1,3 0,-3 0,2-1,2 0,0 0,-1-1,2-1,-1 1,3-1,-2 0,3 0,-2 1,1-1,-1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554 576,'-1'0,"0"0,1 1,0-1,0 1,0 0,0 0,0 0,0 0,0 0,0 0,-1-1,0 1,0 0,-1 0,0 1,-3 0,3 0,0-2,0 2,1-1,-1 0,1 0,-1 0,2 0,-1 0,1-1,-1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688 662,'0'-7,"2"5,-1 0,-1 0,1 2,0 0,-1 0,1 0,0 1,0 1,0-1,0 1,0 0,1 0,-1-1,0 1,1 0,1 1,-1-2,0 0,0 0,0-1,0 1,1-1,0 0,3-1,-4 0,1 1,-1 0,0-1,1 0,-1 1,-2 0,1 0,0 0,-1 1,-1-1,0 1,-1-1,1 0,-1 0,0 0,2 0,-3 0,1 0,2-1,-1 0,1 1,-1-1,1 0,0 0,0 2,0 1,0-2,0 2,1 0,0 1,-1-2,0 2,1-1,0 0,0 0,-1 0,1 0,0 1,0-1,0 0,-1 0,0-1,0 1,0-1,0 1,0-1,-2 1,1 0,0-2,-1 0,1 1,-1-1,1 0,-1 0,2-1,-2 0,2-1,0 2,0-2,0 1,0-1,2 0,-1 1,1 0,0-1,-1 1,1 0,0 0,0 1,1 0,-1-1,3 1,-4 0,1-1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548 583,'0'-3,"1"1,0-1,-1 3,1 0,-1 1,-1 0,0 1,-1-1,-1 2,-3 3,3-4,1 1,-1 0,-1 1,1-1,-1 1,1-1,-2 0,1 0,-1 0,1-1,-1 1,1-2,-1 1,1-1,0 0,0 0,0 0,1-1,0 1,0 0,1 0,-1 0,2-1,1 1,0-1,2 0,1-2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540 570,'0'-1,"-1"0,0 0,1 1,-1 0,0 3,1-1,1-1,0 1,1 0,-1 0,1-1,1 1,-1 0,2-1,-1 0,0 1,1-1,-1 1,1 0,-1-1,1 1,-1 0,1-1,0 1,-2 0,1 1,0-2,1 1,-2 1,1-1,1 1,-1-1,-1 1,2-1,-1 1,0-1,1 1,-1-2,3 3,-3-3,-1 1,0-2,0 1,0 0,0-1,-1 0,0 1,0-1,-3 0,2 0,-1 0,-1 0,2 0,-2 0,2 0,-2 0,1 1,0-1,0 0,0 1,0-1,0 0,0 0,0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640 628,'0'-3,"0"4,0 0,0 0,1 1,0-1,-1 0,0 1,2-1,-2 1,1-1,0 0,0 0,0 0,1 0,-2 0,2 0,-1 0,0-1,2 2,-3-2,1 0,-2 0,1 0,-3 0,1 0,-1 0,0 0,-2 1,1-1,-1 1,0-1,-1 2,1-1,-1 0,1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455 654,'0'-1,"-1"0,0 1,-1 2,1 0,1 0,-1 0,1 1,0-1,0 1,0 3,0-3,0 0,0 5,0-1,0-3,1 0,-1-1,0 1,0-1,0 0,1 1,-1-2,1 1,0 3,0 0,0-4,-1-1,1 1,0-2,0 2,0-1,0 0,1 0,-1 0,1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636 659,'0'-2,"0"-1,0 2,0 0,1 1,-1 1,0 0,1 0,0 1,0 0,-1 1,2-1,-2 2,1-1,-1 2,1-2,-1 1,0 1,0 0,-1-1,0 0,1 0,-1 0,0 0,0-2,0 1,0-1,0 1,0-1,1 0,-1 0,0-1,1 1,0 0,0-1,0 1,0-2,0 2,1-1,0-1,-1-1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625 718,'-1'-2,"1"1,0 1,0 0,1 3,0 1,0-2,0 0,-1 1,1-2,0 2,0-1,0 0,0 0,0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654 718,'0'-3,"0"1,0 1,-1 1,1 1,0 1,-1-1,1 3,-2 0,0 1,-1 1,-1 1,-1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300,'-1'-1,"1"1,-1 0,1-1,1 1,0 0,0 0,1 0,-2-1,0 1,1-1,-1 0,0 0,-1 1,-1-1,0 0,-1 1,0 0,0 0,-4 1,2 0,3-1,-2 2,1-1,0-1,1 1,0 0,-2 2,3-2,0 0,1 0,0 0,0 0,2-1,-1 0,1 0,0 0,1 1,0-1,0 0,0 0,1 1,-1-1,5 2,-5 1,0-2,1 2,-2-2,1 2,-1-1,-1 0,1 0,-2 1,1-1,-1 0,0-1,-1 1,-1-2,-1 1,1 0,-2-1,0 0,0 0,0-1,0 0,1-1,-1 0,1 1,1-1,1 0,-1-1,2 0,0 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272,'2'0,"-4"1,2 1,0 0,0 5,0-4,0-1,0 2,0-1,-1 0,1 0,0 3,-1-3,0 0,1-1,0 1,0-1,0-1,0 1,0-1,0 0,0-1,0 1,0 0,0-1,0 1,0 0,0-2,0 0,1 0,0-1,0 0,1-1,-1 0,0 1,1 0,-1 0,1 1,-1 0,0 0,1 1,-1-1,1 1,-1 1,2 2,-2-2,1 1,-1 0,0 1,0 1,0 1,0-3,-1-1,1 1,-1-1,1 0,0 0,-1-1,1 0,0 0,0 0,0-1,0-1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323,'-2'-2,"0"1,1 1,-1-1,0 1,2 2,0-2,0 2,1-1,0 1,1-2,-1 1,1 0,1 0,-1-1,-1 1,1-1,-1 0,0-1,0 1,0-1,-1 0,0 0,1-2,-1 1,0 0,-1 1,1-1,-2 1,1 0,-2 0,2 0,-1 1,1 0,0 0,0 0,1 1,-1 0,1-1,0 1,1-1,0 1,1-1,1 0,-1 0,2 0,-2 0,2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693 669,'-1'-1,"0"-3,1 4,-1 0,0 0,0 0,0 1,0 1,0 0,0 1,0 0,0 0,0-1,0 4,1-4,0 1,0-1,0 1,1 0,-1-1,2 0,-1 0,3 3,-1-3,-1-1,3 3,-1-3,-1 0,0 0,1 0,3 0,-4 0,1-1,0 0,0 0,-1 0,1 0,0 0,-1 0,3-1,-4 0,1 1,-2-1,0 0,1 0,-1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492 360,'0'-5,"1"5,-1-2,1 2,-1-1,0 1,1 0,0 0,-1 1,1-1,0 0,0 0,0 0,1 0,1-1,-1 0,0 1,1-1,-1 1,5 0,-4 0,0-1,0 1,0-1,1 1,0-1,1 0,1 0,-1-1,0 1,1 0,1 0,0-1,0 2,-2-2,2 2,-1-1,8-1,-6 0,0 2,7-3,-6 2,-2 0,2 0,0-1,7 1,-5 0,-4 0,3 0,-1 1,1-1,-3 0,5 0,-4 1,4 0,-3-1,1 0,0 1,2 0,-3 0,2-1,0 1,-1-1,0 1,12-1,-10 1,-3 0,2-1,-4 1,4 0,-4 0,2 0,-1 0,-1 0,-1 0,2 0,-3 0,1 0,0 0,0 1,0-1,0 0,-1 0,1 0,-1 0,0 0,-1 0,0 0,-1 0,0 0,-2 0,1 0,-2 1,-3 0,-2 0,0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601 313,'2'0,"-5"0,2 0,1 0,-1 0,0 0,0 0,0 0,0 0,1 0,-1 0,-1 0,1 1,0-1,-1 0,0 0,1 0,-1 1,-1 0,1-1,-1 1,1 0,0 0,-2 0,1 0,-1 0,0 0,-1 2,1-2,-1 1,0 0,0 0,0 1,-1-1,2 0,-2 0,0 1,2-1,-6 3,7-4,1 1,1-2,-1 2,2-1,-1-1,0 1,1 0,0-1,0 1,0 0,2-1,-1 1,1-1,0 0,1 0,1 0,0 0,0 0,1-1,0 1,6-1,-1 0,-5 1,-2 0,2 0,-1 0,-1 0,0 1,0 0,-1 0,0 0,0 0,-1 0,0 0,1 1,-1-1,0-1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476 365,'-1'-2,"0"0,1 1,0 1,0-1,3 1,-2 0,1 0,0-1,1 1,0-1,-1 0,2 0,-1 0,-1 0,2 0,-1 0,1 0,0 0,0 0,0 1,6-3,-4 3,-1-1,1 0,-1 0,3-1,-3 2,3-2,-1 2,7-2,-6 0,1 1,-2-1,2 1,8-2,-6 2,-2-1,11-1,-9 2,-1 0,1 0,-1-1,1 1,0 0,-1 0,0-1,1 1,-1 0,1 1,-2-2,2 2,-4-1,5 0,-3 0,0 1,0-1,-2 0,1 1,0 0,-2-1,0 1,-1 0,3-1,-5 1,-1 0,-1 0,-1 1,0-1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589 322,'0'-3,"0"2,-2-1,2 2,-1 0,0 0,-2 1,1 1,0-2,0 2,-1-2,0 2,-1-1,0 0,-4 2,4-3,-1 2,1-1,-2 1,3 0,-2 0,1 0,0 0,0 0,0 0,2 0,-2 0,1-1,1 1,0-1,0 1,0-2,1 2,0-1,1 0,0 0,0-1,0 2,0-2,1 1,0 0,2 0,2-1,-3 0,1 0,1 0,-1 0,0 0,1 0,6 0,-6 0,0-1,0 1,-1-1,1 1,0 0,-1 0,2 1,-2-1,1 1,-1 0,0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160 564,'0'-1,"1"0,-1-1,0 1,1 0,0 0,0 1,-1-1,1 0,0 1,-1 0,2-1,-1 0,1 0,-2 1,3 0,-2 0,0-1,1 1,-1 0,1 0,-1 0,5-1,-3 1,-1 0,0 0,1 0,-1 0,1 0,-1 0,1 0,0-1,1 1,-1-1,1 0,1 1,-1-1,7 0,-8 1,3-1,0 0,-1 1,1 0,1 0,-1 0,1 0,-1 0,1 1,-1 0,2-1,-1 1,0 0,1 0,0 0,-1 0,2-1,-2 0,2 1,-1-1,0 0,0 0,2 0,-4 0,3 0,-1 0,-1 1,-1-1,2 0,-2 0,2 0,-2 1,0 0,0-1,1 1,-2-1,0 1,1 0,0 0,-1-1,0 1,-1-1,1 1,6 1,-7-2,-1 0,0 0,0 1,-1-1,0 1,0-1,-1 0,0 0,0 0,1 1,-2-1,1 1,0-1,-1 1,0-1,0 0,0 1,0 0,0-1,0 0,0 1,0 0,0-1,0 1,1-1,0 0,-1 1,0-1,1 0,0 0,0 0,-1-1,0 1,0-1,1 0,-1 0,1 1,-1 0,1 0,-1 0,0-1,0 0,0 1,0-1,1 1,-1-1,1 1,-1 0,0 1,1-1,-1 1,0-1,1 0,-1 1,0 0,0-1,0 0,0 0,0-1,0 1,0-1,-1 1,1 0,-1 0,1 0,0-1,-1 1,0 0,1-1,-1 1,1-1,0 1,0 0,0-1,-1 2,-1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154 379,'-2'0,"2"0,0 0,0 1,0 0,0 1,0-1,-1 4,0 2,0-3,1 0,-1 1,1-2,-1 1,1 1,0 0,-1-1,1 5,0-3,0-2,0 0,0 5,0-5,1 0,-1 0,0 5,1-3,0-4,0 3,0-1,0-1,0 1,1 0,0-1,0 1,-1-1,1 0,0-1,0 1,0-1,1 0,-1 0,0 1,0-1,0 0,0 0,1 0,-1 0,1 0,-1 0,1 1,0-1,-1 1,2 3,-2-3,0-1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117 404,'0'-1,"-1"0,1-1,-1 1,1 1,0-1,0 0,1 1,0-1,0 1,-1-1,1 0,0 1,1-1,-1 0,1 0,-1 0,1 0,0 0,0 0,1 1,0-1,-1-1,2 2,-1-1,-1 0,1 0,0 0,1 0,-2 1,1-1,0 0,0 1,1-1,-2 0,1 1,1-1,-1 0,0 0,1 1,0-1,0 0,1 1,-1-1,2 0,-2 0,2 1,-1-1,5 0,-5 1,0-1,1 1,-1-1,1 0,-2 1,2 0,-1-1,1 1,-2-1,7 1,-5 0,-1 0,1 0,0 0,-1 0,0 0,1 0,-1 0,1 0,1 0,-2 1,1-1,0 1,0-1,0 1,1 0,0 0,-2-1,2 1,0 0,0 0,-1 0,1 0,-2 0,2 0,-1 0,1 1,-1-1,1 0,-2 0,3 0,-3 1,2-1,-2 1,2-1,-2 1,3-1,-3 0,2 1,-2 0,1-1,0 1,0 1,-2-1,1 0,-1 0,1 1,-1-2,1 2,-2-1,2 0,-2 1,1-1,-1 0,0 1,0-1,0 1,-1 0,1 0,-1-1,0 2,2 1,-2-3,-1 0,0 1,0-1,1 1,-2-1,1 1,0-1,-1 0,1 1,-1-1,1 1,-1-1,0 1,0-1,0 1,0-1,-1 1,0-1,1 1,-1-1,0 1,0-2,0 2,0-1,0 1,0-1,-1 0,2 0,-2 0,1 0,0 0,0 0,-1 0,1 0,-1 0,0 0,1 0,-1 0,0-1,1 1,-1 0,0-1,-1 1,1 0,0-1,0 1,-1-1,0 1,0 0,0-1,0 0,0 1,-2-1,2 1,-1-2,0 2,0-1,0 1,-1-1,0 0,-5 1,5-1,1 0,-3 0,1 1,0-1,0-1,0 2,0-2,-1 0,0 1,0 0,1-1,-1 0,1 0,-2 0,3 0,-3 0,2 0,0-1,0 1,-1-1,1 0,-1 0,1 1,-1-2,2 1,-3 0,2 0,-3 1,3-1,-2-1,1 2,-2 0,2-1,-2 0,1 1,1 0,-1 0,0-1,2 1,-1-1,2 1,-2-1,1 1,-1-1,2 0,0 1,-1-1,1-1,0 2,0-2,0 2,-4-3,4 2,2 0,-2-1,2 2,-1-1,0 0,1 0,-3 0,4 1,0-1,1 1,-1-1,1 1,0-1,1 1,-1-1,1 1,-1 0,1-1,0 0,0 1,0-1,1 1,0 0,-1-1,1 1,0 0,-1 0,0 0,0 0,0-1,0 0,-1 0,0 1,1 0,0-1,-1 1,0-1,0 1,1-1,-1 0,0 0,1 1,0-1,-1 0,0 0,0 0,1 0,0-1,-2-1,1-1,0 3,1-1,-1 0,0-1,0 1,1 0,0 1,0-1,-1-3,0 3,1 0,0 0,0-1,0 1,0-1,0 0,0 1,0-5,0 4,0 1,1 0,-1-1,0 1,0 0,0 0,1-1,-1 1,0-1,0 1,2-2,-2 2,3-6,-2 6,0-2,0 2,1-1,-1 1,0 0,1-1,0 1,-1 0,1 0,-1 0,1-1,-1 2,0-1,2 0,-2 0,2 0,-1 1,4-3,-4 2,1 0,0 0,1 0,-1 0,2 1,-3-1,8-1,-5 1,-1 1,1 0,-1-1,2 2,-1-1,0 0,0 0,5 1,-3 0,-2 0,1 0,0 0,0 0,0 0,1 0,0 0,6 0,-5 0,-2 0,2 0,-1 0,1 1,0 0,-1-1,0 1,1-1,-2 1,2 0,-2-1,8 3,-6-2,-2 0,2 0,-2 1,2-2,-3 2,3-1,-1 0,0 1,-2-1,3 1,-3-1,2 1,-1 0,0-1,-1 1,1 0,-1 0,0 0,0 0,0 0,-1 0,5 3,-4-3,-1 0,1 1,-1-1,0 1,-1-1,1 1,-1-1,4 5,-4-4,-1-1,0 2,0-2,0 2,-1-2,0 1,0 0,-1 1,0-1,0 0,0 1,-1-1,0 1,0-1,-1 1,0-1,1 0,-1 1,0-1,-1 0,1 0,0 0,-1 0,1-1,-1 0,-1 2,1-2,1 0,0-1,0 0,0 1,0-1,-1 0,0 0,0 1,0-1,-1 1,1-1,-2 1,1 0,0 0,0-1,-1 1,2-1,-6 2,5-2,1-1,-2 1,2-1,0 1,-1-1,-2 0,0 0,2 0,1 0,-1 1,0 0,0-1,1 1,-2 0,0 0,1-1,0 1,0 0,0-1,-1 1,2-1,-1 1,1-1,-2 0,2 0,0 0,-1 0,1 0,0 0,0 0,0 0,-2-1,3 0,-2 1,1 0,0-1,1 0,-3 1,2 0,-3-2,2 2,1 0,-3 0,3 0,-1 0,1 1,1-1,-2 1,1-1,0 0,0 0,-3 0,3 0,0 0,0 0,1 0,-1 0,1 0,-1-1,0 1,0-1,1 1,-1 0,1 0,-1-1,0 1,0 0,0-1,-2 1,2 0,1 0,-1 0,0 0,0 1,1-1,-2 1,2-1,-1 0,1 0,-1 0,1 0,-1 1,1-1,-1 0,1 0,0 0,0-1,-2 1,3 0,-2-1,2 0,-1 0,1 1,-1-1,-1 0,0-2,1 3,1-1,-1 0,1 0,0 0,-1 0,1 1,0-1,0 0,0 1,0-1,-1 1,1-1,-1 1,1-1,0 0,-2 0,2 0,0 1,0-1,-1 0,1 0,0 0,0 0,0 0,0 0,-1 0,1 0,-1-1,1 1,0 0,-1-2,1 2,-1-1,2 0,-2 0,1 1,-1-1,1 0,0 0,-1 1,1-1,0 0,0 0,-1 0,1 0,1 0,-2 0,2 0,-1-1,0 1,0-1,0 1,0-1,1 1,-2-1,2 0,-1 0,0 0,1 0,-1 1,1-5,0 4,-1 1,1-1,0 0,0 1,0 0,0-1,0 1,0 0,0 0,1 0,-1 0,0 0,1 0,0-1,0 1,1 0,-2 0,3-1,-2 1,3-3,-1 2,0 1,0-1,1 1,0 0,0 0,1 0,0 0,0 1,-1 0,2-1,-1 2,0-2,0 1,1 0,0 0,6 0,-5 0,-2 0,3 1,-2-1,2 0,-1 1,2-1,-3 1,3-1,1 1,-2 0,0 0,3-1,-4 1,4 0,-3 0,1 1,-1 0,2 0,-3 0,10 1,-10 0,1-1,0 1,-2 0,2 0,-1-1,0 1,0 0,0 0,-1 1,1-1,-2 1,2-1,-2 0,2 0,-3 0,2 0,-1 0,0 0,-2-1,2 1,-1-1,0 0,-1 0,1 0,-2 0,4 1,-4-2,-1 1,1 0,-1-1,0 0,0 1,-1-1,1 1,0-1,-1-1,-1 1,0-1,1 1,-1 0,0-1,0 0,-1 1,1 0,-3-1,1 1,1 0,-1 0,1 0,0 1,-3 1,3-1,1 0,0 0,1 1,-1 0,1 0,0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584 537,'-2'0,"-1"-1,1 0,-1-1,2 2,0-1,-1-1,2 2,-1-1,1 0,0 1,-1-1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569 526,'-1'0,"0"-1,0 1,0 0,1 0,0 0,-1-1,2 1,0 0,0 1,0-1,1 0,-1 1,0-1,0 1,0 0,0-1,1 0,0 0,-1 0,2 0,0 0,0 0,1 0,1 0,-1 0,2 0,-1 0,0 0,1 0,0 0,0 0,0 0,-1 0,0 0,0 0,1 0,-1 0,1 0,-2 0,1 0,-2 0,3-1,-2 1,1-1,-1 1,-1 0,1 0,3-1,-4 1,0 0,-1 0,0 0,0 0,-1 0,-1 0,1 0,0 0,-3 0,2 0,-2 0,1 0,-3 0,3 0,-1 0,0 0,0 0,1 0,0 0,0 0,0 0,0 0,1 0,-1 0,0 0,0 0,1 0,-1 0,0 1,1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660 507,'0'-2,"1"0,0 2,-1 0,1 0,-1 1,1 0,-1 0,1-1,0 1,1 0,-1 0,-1 0,0 0,1-1,0 0,0 1,-1-1,1 1,0-1,-1 0,1 1,0 0,0 0,1-1,-1 1,0 0,1-1,-1 2,1-1,0 0,1 0,-2 0,2 0,-2 0,2 1,-1-2,2 2,-2-2,0 1,0 0,0 0,3 0,-4 0,1-1,-1 1,1 1,-1-2,0 1,0 0,-1 0,0 0,0 0,0 0,0 0,0-1,0 2,-2-2,0 1,0 0,-1 0,0-1,-2 1,-4 1,4-1,0 0,0 0,0 0,0-1,2 1,0 0,0-1,1 0,1 0,-1 0,1 1,0-1,2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752 688,'0'-2,"2"0,-2 0,1 1,0 0,0 0,1 0,0 1,0 0,1 0,0 0,1 0,-1 0,-1 1,1-1,-1 0,-1 0,1 1,0 0,-1-1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623 508,'-1'0,"-1"0,0 1,2 0,-2 0,0 1,-1-1,1 1,-1-1,0 0,-4 2,3-1,1-2,-2 1,0 0,2-1,0 1,-1 0,2-1,-4 1,3 1,2-2,-1 1,1-1,0 1,0 0,1-1,0 1,0 0,1-1,1 0,-1 0,1 0,0 0,0-1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590 536,'-1'0,"1"-1,1 1,0 0,1 0,1 0,0 0,3-1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628 532,'6'0,"1"-1,-1 1,0-1,0 1,1 0,-3 0,2 0,-1 0,0 0,-2 0,3 0,-3 0,2 0,-1 0,-1 0,0 0,2 1,-3-1,0 0,1 1,-1-1,0 1,-1-1,1 0,-2 0,1 0,-1 0,-1 0,1 0,-2 0,1-1,0 1,0 0,0 0,0 0,1-1,-1 1,0 0,0 0,1 0,-1 0,1-1,0 1,-1 0,1-1,0 1,-1-1,1 1,-1-1,1 0,-1 0,0 1,0 0,1 0,-2-1,2 1,-1 0,0 0,0 0,1 1,-2-1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 271,'-2'-2,"0"1,0-2,1 2,-3-1,1 1,2 0,-4 1,2 0,0-1,-2 1,2 0,0-1,0 1,0 0,-2 0,3 0,-2 0,1 0,0 0,-1 0,1 0,-1 0,0 1,1 0,-1 0,0 1,1 0,-1 0,-4 3,3-2,2-1,-1 1,1-1,-2 2,2-2,-1 2,-1 2,2-2,-3 3,3-3,0-1,0 2,0-2,0 2,1-1,-2 0,2-1,-2 2,2-2,-1 2,1-2,-2 1,1 1,0-1,1-1,-1 2,1-1,-1 1,1-1,-1 0,1 1,0 0,0-1,0 1,1 0,-1 0,1-2,-1 3,1-3,-1 7,1-5,0-1,0 5,0-5,1 1,0-1,0-1,0 2,0-1,0 0,1 0,0 1,-1-1,1 1,0-2,0 3,0-2,0 1,1 0,-1 0,1-2,1 7,-1-5,0-1,0 1,0-1,0 1,0-2,1 1,-2 1,2-2,-1 1,0 0,1 0,-1-1,1 1,-1-1,6 7,-5-7,0 1,0-2,-1 1,5 4,-4-5,0 1,1 0,-1 0,1 0,-1 0,1-1,-1 1,2-1,-2 1,2-1,-1 0,1 0,3 1,-4-2,1 1,0-1,0 0,-1-1,1 1,-2 0,7-1,-6 0,0 0,4 0,-4 0,0 0,0 0,0-1,0 0,0 1,1-1,-1 0,1 0,-1 0,1 0,53-28,-53 26,3-6,-5 5,0 1,0-2,-1 2,4-5,-3 4,-1 1,1-2,-1 2,1-1,-1 0,0 1,0 0,1-3,-1 2,0 1,-1 0,0 0,1-4,-1 3,0 1,0-1,-1 0,1 0,-1 1,1-2,-1 1,1 0,-1 0,0-1,0 2,0-2,0 1,0-1,-1 1,0 0,1 0,-1 0,1 0,-1 0,0-3,1 4,-1-1,0 1,1-1,-1 1,-1-1,2 0,-2-3,2 2,-2 1,1 0,1 0,-2-1,2 1,-2 0,1 0,-2-3,2 2,-1 1,0 0,1 1,-2-1,2 1,-1-1,0 0,0 1,0-1,-1 0,2 2,-1-2,0 1,0 0,-1 1,1-2,1 2,-1-1,0 0,0 0,-1 1,1-1,0 1,0-1,0 1,-1-1,1 1,-2-1,2 1,-1-1,1 1,-2 0,1-1,0 1,0 1,-3-3,2 3,1 0,0-1,1 1,-2-1,1 2,0-2,0 1,-3 0,2 0,2 1,-2-1,1 1,0-1,0 1,0 0,-3-1,4 1,-1 0,1 0,-1 0,1 0,-1 1,0-1,0 0,1 1,-1 0,0-1,1 2,-1-2,1 1,-1 0,0 0,2 0,-4 0,3 0,1 0,-1-1,2 1,-2-1,2 0,-2 1,1-1,1 0,-1 0,0 0,1 0,-1 0,0-1,0 1,1 0,0 0,0-1,-1 1,1-1,-1 1,1-1,0 1,-1 0,0 0,1 1,-1 1,1-1,-1 1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520,'0'-2,"0"1,0 0,0 1,0-1,0 0,0 1,2 0,-1 0,0 0,0 0,1 0,-1 0,1 0,0 0,1 0,3 0,-2 0,0 0,-1-1,3 1,-2 0,1 0,0 0,0-1,7 0,-8 1,3-1,-2 0,1 1,-1-1,1 1,-1-1,5 1,-5-1,-2 1,2 0,-2 0,1 0,-2 0,0 0,0 0,-1 1,0-1,0 0,-1 1,0-1,-2 0,0 0,-2 0,0 0,0 1,-1-1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512,'-1'-2,"1"0,0 2,0-1,1 1,0 0,8 0,-6 0,1 0,1 0,-1 0,0-1,2 1,-2 0,2 0,-1 0,0 0,1 0,7 0,-7 0,0 0,2-1,-4 1,4 0,-2 0,0 0,0 0,0 0,-2 0,1 0,-2 0,1 0,0 0,-2 0,-2 0,1 0,-2 0,-2 1,1-1,-3 0,2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507,'0'-1,"0"-2,1 3,1-1,-1 1,1 0,1 0,1 0,0 0,3 0,12 0,-11 0,-2 0,2 0,-2 0,1 0,-2 1,7-1,-6 0,-1 0,-1 0,0 0,1 1,-2-1,-1 0,1 0,-1 1,-1-1,0 1,-1-1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511,'3'-3,"-1"2,2 0,-2 1,3 0,-2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366 371,'-7'-3,"2"0,-2 0,2 2,-1 0,1-1,-2 1,1 0,-2 0,2 1,-2 0,1 0,-2 0,-20 0,8 2,14-1,1 0,-1 0,2 1,-3-1,3 1,-3 0,2 0,0 1,1-2,-3 2,3-1,-2 2,2-2,-8 6,6-4,2-1,-12 10,13-10,-1 2,2-2,-1 1,2-1,0 1,1 0,-1 0,1-1,1 1,0-1,0 2,0-2,0 1,0-1,2 1,-1-1,1 1,-1 0,1-2,0 2,1-1,3 2,-3-2,0-1,1 0,1 2,-2-2,2 1,0-1,1 0,-1 0,1 1,0-1,0 0,0 1,1-1,-2-1,16 5,-14-5,0 1,0-1,1 1,-1 0,0-1,2 1,-1 0,0-2,0 2,1-1,0 1,-1-2,1 1,-1 0,10 0,-10 0,1-1,-1 1,-1-1,1 1,0 0,0-1,0 0,0 0,-1 0,9 0,-1 0,-7 0,-1 0,2 0,-3-1,2 0,-2 1,1-1,-1 1,2 0,-3-1,2 1,-1-1,-1 1,1-1,0 0,-1 1,0-1,-1 0,1 0,-1 1,5-3,-5 1,1 1,-2 0,2-2,-1 1,-1 1,1-1,4-2,-6 1,5-1,-4 1,-1 1,1-1,0 1,-1-1,0 1,1-2,-1 2,-1-1,0 1,2-3,-3 0,1 2,-1 0,0 1,0-1,0 0,-1 0,1 0,0 0,-2-2,1 3,1-2,-2 1,1-1,0 0,-1 0,0 1,0-1,-1 1,1 0,-1 0,-3-3,2 3,0 0,0 1,-1 0,0-1,1 1,-1-1,0 0,-1 0,1 1,-1-1,1 0,-1 0,0 1,1-1,0 0,-2-1,2 2,-1-1,0 0,0 0,1 0,-14-4,13 5,-1 0,1 0,-1 1,1 0,-2-1,2 1,-2 0,2 0,-2 1,1-1,0 1,0-1,0 1,1 0,-1 0,1 0,-2 0,2 0,-1 0,1 0,-1 0,2 0,-2 0,1 0,0 0,0 0,0 0,1 1,-1-1,1 0,0 1,0-1,1 0,1 0,-2 0,3 1,-4 0,3 0,1 1,0 0,0-1,0 1,0 1,1-1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681 486,'1'0,"0"-1,0 0,-1 1,1 0,0 0,1 0,-1 0,0 0,1 0,-1 0,4 0,-2 0,-1 0,0 1,1-1,1 1,-1-1,2 1,-2-1,6 0,-3 0,-1 1,1-1,-1 1,0-1,2 0,-2 0,2 0,-1 0,0 1,2-1,-2 0,1 0,-1 0,2 0,-3 0,4 0,2 0,-5 0,0 0,-1 0,1 0,-1 1,0-1,-1 0,0 0,0 1,-1-1,0 0,0 1,-1-1,0 0,-1 0,1 0,-1 0,-1 0,-1 0,0 0,-3 0,2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941 135,'0'-1,"0"0,0 0,0 0,1 1,0 0,1 0,0 0,0 0,0 0,2 0,-2-1,1 0,0 1,-1 0,1-1,-1 1,0-1,1 0,-1 1,0 0,0 0,0 0,0 0,-1 0,0 0,0 0,0 0,0 0,0 0,-1 1,0 0,-1-1,0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789 682,'-1'0,"0"0,0 0,-1 0,1 0,-1 1,1-1,-1 1,0 1,2-1,-1 1,1 0,-1 0,1 0,0 0,0-1,0 1,1 1,-1-1,1-1,-1 1,0 0,0 0,1-1,-1 1,0-2,0 2,0-1,0-1,0 1,-1 0,1-1,-1 0,0 0,0 0,0 0,0-1,1 0,-1 0,0-1,1 1,0-1,0-1,0 1,0 0,1 1,0 0,-1-1,1 1,0 0,-1 0,2 1,-1-1,-1 0,1 1,2-1,-2 0,1 1,1-1,-2 1,0 0,0 0,0 0,-1-1,1 1,0 0,0 0,-1 1,0-1,0 1,1 1,-1-2,1 2,-1-1,1 0,0 1,0-1,-1 1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888 491,'2'-2,"-1"0,0 2,1 0,-1-1,1 1,-1 0,1 1,0-1,1 2,-2-2,1 1,-1 0,2 0,-3 0,2 0,-2 0,0 0,-1-1,-1 1,-2-1,-1 1,0 0,0-1,-2 1,-7 1,6-1,1-1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724 473,'-4'-1,"1"1,1-1,-5 0,4 1,0 0,-2 0,2 1,0 0,0-1,1 1,0 0,0 0,1-1,1 1,0 0,0-1,1 0,1 1,0-1,5 1,-4-1,2 1,-3 0,3 0,0 0,-2 0,1 1,1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475,'1'-1,"-1"1,1-1,-1 1,0-1,1 1,-1-1,0 0,-1 1,1 0,-1 0,0 0,0 0,1 0,-1 0,0 0,0 0,-1 2,2-2,-2 1,0 1,1-1,-3 2,2-3,1 2,-1-1,-1 1,2-2,0 2,-1-1,0 0,1 0,-1 0,1 0,0 0,0 1,1-2,-1 1,0 0,1 0,0 0,0 0,0 1,0-2,0 2,0-1,1 0,0 0,-1 0,2 0,-1 1,0-1,0 0,2 0,-2 0,1 1,-1-2,2 2,-1-2,1 2,-1-1,1-1,0 1,1 0,-2-1,3 0,-2 0,0 1,1-1,-1 1,0-1,1 0,-1 0,4 0,-3 0,-2 0,1 0,1 0,-1 0,0 0,0 0,6-1,-6 0,0 1,0-1,-1 0,0 1,0-2,0 1,0 0,1 0,-2-1,0 1,1-1,-1 1,0-1,0 1,-1 0,1-1,0 1,-1-1,0 0,0 1,0-1,0 0,0 1,-2-1,2 0,-2 1,1 0,-1-2,1 2,-1 0,0-1,-1 1,0-1,0 1,0 0,-4-1,3 1,0 1,-1 0,1-1,-2 1,1 0,-1-1,1 1,0 0,0 0,-1 1,0 0,1-1,0 1,0 0,1-1,-1 1,2 0,-4 0,4 0,0 0,1-1,0 1,0 0,0 0,1-1,0 1,0 0,1-1,0 1,0 0,0 0,1-1,0 1,1 0,-1-1,1 0,-1 0,0 0,1 1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957 676,'2'0,"-3"-2,1 2,0-1,0 0,1 1,-1-1,0 1,-1 0,-2-1,2 1,0 0,-2 0,1 0,0 1,-1 0,-1 1,1-2,0 2,0 0,-1 0,2-1,0 1,-1 1,1-1,2-1,-2 1,1 0,1 1,0-2,0 1,0-1,0 2,1-1,1-1,-1 1,1-1,0 0,0 0,1 0,-1-1,1 0,1 0,-1 0,1 0,-1-1,-1 0,1 1,0-1,-1 0,0 0,0 0,-1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931 693,'0'-1,"0"0,1 1,1-1,-1 1,1-1,1 1,0 0,1 0,0 0,0 0,-1 0,1 0,-1 0,1 0,-1 1,1 0,0-1,-2 1,1 0,0-1,-1 1,0 0,0 0,0-1,-1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968 698,'-1'-2,"0"2,0 0,1 0,-1 1,1 0,0 0,0 0,0 1,0-1,0 1,-1 0,1 0,-1 1,-1-1,2 0,-2 3,1-4,0 2,0-1,1 1,-1-1,1-1,-1 1,1-2,0 1,0 0,0-1,2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985 718,'2'0,"-4"0,1-1,0 1,0 0,0 1,0-1,1 1,-1 0,0 0,0 0,0 0,0 0,1 0,-1 1,0-1,0 0,1 0,0 0,0 0,0-1,0 1,0-2,0 0,2 0,-1-1,1 0,0 1,0-2,-1 2,2-1,-1 1,-1 0,1 0,0 0,-1 1,1 0,0 0,0 0,-1 0,1 0,2 0,-2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725,'-1'0,"1"-1,-1 1,1 1,-1-1,1 2,0-2,0 1,0 1,0-2,0 1,0 0,0 0,0 0,0 0,0-1,0 1,0-1,1 1,0-1,0 0,0 0,0-1,1 0,-2 0,1 0,0-1,-1 1,1-1,-1 0,0 1,0-1,0 1,-1-1,0 2,0-1,0 0,0 1,0 0,-1 0,1 0,0 0,1 1,-1 0,1-1,0 1,1 0,0-1,1 0,0 1,2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721,'1'0,"-1"-1,-2 1,1 0,-1 0,0 1,1 0,-1-1,1 2,-1-1,0 1,1 0,0 0,-1 2,0-2,1 1,1 0,0-2,0 1,0-1,0 0,0 0,0-1,0 1,1-1,0 0,0-1,-1 0,1-1,0 0,1 0,0 0,0-1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728,'2'-1,"-2"-1,1 1,0-1,0 2,-1-1,0 1,0-1,0 2,0 0,0-1,0 1,0 1,-1-2,0 2,0-2,0 2,0-1,0-1,0 2,0-2,-1 1,2-1,-1 2,1-2,0 1,1-1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807 696,'0'-1,"0"-1,0 1,0 0,0 0,0 0,0 0,1 1,0 0,0 0,-1 0,1 1,0 1,-1 0,0-1,0 0,0 0,-1 1,0-1,1 0,-1 1,1-1,-1 0,1 0,-1 0,1 0,0 0,0-1,0 1,1 0,-1 0,1-1,0 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724,'2'0,"-6"1,4-1,-2 2,1-1,-1 1,0 0,0 0,1-1,-1 1,2-1,-1 0,1 0,0 0,0 0,0-1,1 1,1-1,0 0,-1 0,2-1,-1 1,0-1,0 0,1-1,-1 1,0-1,0 0,-1 1,1-1,-1 1,0 0,0 0,-1 0,0 0,0 1,0 0,-1 0,1 0,-1 0,0 1,1 1,0-1,0 0,0 1,0-1,0 0,0 0,0 0,1 0,0-1,0 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728,'-2'-1,"2"1,-2 0,1 0,-1 1,0 1,2 0,-1-1,0 1,1 0,0 1,-1-2,-1 2,2-1,-2 1,1-1,-1 0,2-1,-1 1,0 0,1-1,-1 0,1 0,-1-1,0 0,1-2,0 1,1-1,0 0,2-3,1-1,-1 3,-1 0,1 1,-1-1,1 1,-2 1,1-1,0 1,-1 0,1 0,-1 1,0-1,-1 1,1 0,0 0,-1 0,0 2,0-1,0 0,0 2,0-2,-2 1,2 0,-3 1,1-2,1 0,-1 0,0 0,1-1,0 0,-1 0,1 0,0 0,0 0,1 0,-1 0,1-2,0 0,1 1,2-2,-1 2,0 0,1 0,-1 0,1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705,'2'-2,"-1"2,-1-1,0 1,0-1,0 0,0 1,0 0,-2 0,1-1,-4 1,-3 2,2 0,1 0,0 0,-1 1,0 0,1-1,1 2,0-1,0 0,2-1,1 1,-1-1,2 1,0-1,1 1,0-2,2 1,-2-1,3 1,-1-1,1-1,0 1,1-1,-1 0,1-1,-1 1,0-1,3-2,-4 2,0 0,-2 0,1 0,-2-1,1 2,0-1,-1 0,-2-1,2 2,-2-1,1 1,-1 0,1 0,-1 0,0 1,1-1,-1 1,1 0,0 0,0 0,0 0,1 0,0 0,0 0,0 1,2-1,-1-1,2 1,0-1,0 0,0 0,1 0,-2-1,1 1,0-2,-1 1,0 0,-2 0,1-1,-1 1,-1 0,0-1,-5 1,3 0,-1 1,0 0,0 0,2 0,-2 1,1-1,0 2,1-1,2-1,0 1,0 0,0 0,2 0,1 0,-1-1,3 0,-2 0,1 0,1 0,0 0,0 0,-1 0,4 0,-6 0,1 0,-1 0,-2 0,1 0,0 0,-3 0,0 0,0 0,-1 1,0 0,1 0,0 0,0-1,-1 1,3 0,-1-1,1 1,0-1,1 0,1 0,0 0,1 0,0 0,-1 0,6-1,-4 1,-1-1,-1 0,0 1,1 0,-2 0,0 0,0 0,0-1,-2 1,0-1,-1 1,2 0,-2 0,0 0,1 0,1 1,0 0,2-1,1 0,-1 0,2 1,0-1,0 0,4 0,-4 0,-1 0,0 0,-1 0,0 0,-1 0,0 0,0-1,-1 1,-2-1,1 1,0 0,-2 0,2 0,0 0,0 0,1 1,-1-1,1 1,0 1,1-2,1 2,-1-2,2 1,0-1,0 1,1 0,-1-1,0 0,0 0,0 0,-1 0,0 0,0 0,-2 0,1 0,-2 0,1 0,-2 0,1 0,1 1,-1 0,1-1,0 1,0 0,0-1,3 2,-1-1,1-1,0 0,0 0,0 0,1 0,4-1,-3 0,-3 0,0 1,-1-1,0 1,-1-1,1 1,-1 0,0 0,0 2,1-2,0 1,1 0,0 0,1-1,-1 1,2 0,0-1,-1 0,1 0,0 0,-1 0,0 0,-1 0,1 0,-2 0,0 0,0-1,0 1,-1-1,0 1,1 0,1 1,0 0,1-1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123 241,'0'-1,"0"0,1 1,-1-1,1 1,-1 0,1 0,0 0,-1 0,1 0,0 0,0 1,0 0,0-1,1 1,-1-1,1 0,1 0,-1 0,3 0,-3 0,3 0,0 0,0 0,0 0,2 0,-3 0,2 0,0 0,0 0,1-1,0 1,-2 0,3 0,-1-1,1 1,1-1,-1 1,0-1,3 0,-2 1,2-1,-2 0,3 0,-2 1,1-1,-1 0,1 1,0 0,-1-1,0 1,12 0,-12-1,-1 1,1 0,9 0,-11 0,1 0,-1 0,0 0,-2 0,2 0,-1-1,-1 0,0 1,-1-1,-1 1,1 0,0 0,-1-1,-1 1,-1 0,0 0,0 0,-1 0,0 0,0 0,-1 1,-2-1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162 266,'-1'0,"1"-1,-1-1,1 2,1-1,-1 0,0 0,2 1,-1 0,-1-1,2 0,-1 1,0 0,1 0,0-1,0 1,1-1,0 1,0-1,1 1,0 0,0 0,1 0,0 0,1 0,1 0,-1 0,2 1,-2-1,2 1,0 0,6 0,-4 0,-3-1,4 0,-2 0,2 0,-1 0,3 0,-4 0,16-1,-15 0,1 1,1 0,6-2,-10 1,1 1,-2-1,0 0,-2 1,2 0,-2-1,0 0,0 1,0-1,0 0,-1 0,0 1,0 0,-2 0,2-1,-1 1,-1 0,0 0,-1 0,0 0,1 0,-3 0,0 0,-1 0,-1-1,2 1,-1-1,2 1,-2-1,2 0,-1 1,0-1,1 0,-1 1,1-1,0 0,0 0,-1 1,0 1,1 0,0 0,0-2,1 1,-1-1,1 1,-1-1,0 1,0 0,0-1,1 1,-2-1,1 1,0 0,-1 0,1-1,-1 1,1 0,-1 0,0 0,-2 1,1-1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474 221,'-1'-1,"1"0,0 2,0 0,0-1,0 2,0-1,0 1,0-1,-1 1,1-1,0 0,-1 1,0 0,1-1,-1 1,1 0,-1-1,1 0,0 0,0 0,0 1,0-2,0 2,0-2,0 2,0-1,0-1,0 1,0 0,0-1,0 1,1-1,0 1,-1-1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480 227,'0'-2,"0"1,1 1,0 0,-1 0,1 0,0 0,0 2,-1-1,1 1,0 0,-1 0,1 0,0 0,-1-1,1 2,-1-1,1-2,-1 1,0 0,0 0,1-1,-1 0,-1 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222 226,'-1'0,"0"-1,-2 0,2 1,0 0,-1 1,0 0,0 0,-2 2,-1 0,3-1,-1 1,1-2,1 1,0-1,1 0,0 0,0 1,0-2,1 2,2-2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277 232,'-1'-2,"1"-1,0 2,-1 0,0 1,-1 2,1 0,-1 0,1 0,0 2,0-1,0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306 232,'0'-2,"0"-2,0 3,0 0,-1 1,0 2,0 0,0 1,0-1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830 693,'2'-2,"-2"-1,1 1,0 2,-1-1,0 0,0 1,-1 0,0 2,1-2,-4 4,3-3,-1 1,1 0,-1-1,1 1,-1-1,0 0,0 0,1 1,-1-2,0 2,0-2,1 1,0 1,0-2,-1 2,2-2,-1 2,0-1,0 1,1 0,-1-1,1 0,-1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269 241,'1'0,"0"0,0 0,0 0,1 0,-1 0,1 0,0 0,3 1,-2 0,-1-1,1 0,-1 0,1 0,0 1,3-1,-3 0,0 0,1 0,-1 0,1 0,0-1,1 1,-1 0,2-1,-1 0,0 1,0-1,2 0,-1 0,1 0,-1 0,0 1,0-1,0 0,-1 1,1-1,-2 1,0 0,0 0,-1 0,0 0,-1 0,3 0,-4 0,1 0,-2 1,1-1,0 0,-1 0,1 0,0 1,0-1,-1 1,0-1,-1 0,-1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46,'-1'-5,"0"3,0 2,-2-1,2 1,-1 0,-1 2,0-1,0 2,0-1,0 0,1 1,-3 0,4-1,-3 1,3-1,0 0,0-1,1 1,0 0,0-1,1 0,1 1,0-1,1 1,-1-2,1 1,1 0,-1 0,1-1,0 0,0-1,3-1,-3 1,0 0,0-1,-1 1,1-1,-1 1,0 0,-1 0,-1-1,1 2,-2-1,0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72,'-2'0,"-2"-1,3 0,0 1,1-1,4-1,-1 1,4-2,-4 3,2-2,0 1,-1 0,0 0,0 0,0 1,-1-1,1 1,1-1,-4 1,1 0,-1-1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56,'-2'0,"-1"0,0 1,2 0,-2-1,2 0,0 1,-1 0,1 0,1 1,0 0,0-1,0 2,0 0,0-1,0 1,0 0,0 2,1-3,0 0,0-1,-1 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36,'0'-3,"0"2,0 1,1 1,1 0,-1 0,0 0,0 1,1 0,-2-1,1 1,-1-1,0 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50,'-1'0,"0"1,1-1,0 1,0 1,0 1,0-1,0 0,0 0,0 1,0-1,0 0,0 0,1-1,0 1,0-2,1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46,'2'-3,"-2"0,0 1,1 0,-1 2,0-1,0 0,0 2,0 0,0 2,0-1,0 1,0-1,0 1,0-1,0 0,0 0,2 2,-2-3,1-1,0 1,-1-1,1 0,-1-1,-1 0,1 0,-1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56,'-1'-1,"-1"1,1-1,-1 1,2 0,-2 0,1 0,1 0,0 0,1 0,1 0,1-1,-1 1,2-1,1-1,0 1,-2 1,-1-1,1 0,-1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46,'-1'0,"0"0,0 0,1 0,0 1,0 0,0 0,0-1,0 1,0 0,0-1,1 1,0 0,0 0,0-1,0 1,0-1,1 1,-1-1,2 0,0 0,-2 0,0 0,0-1,0 0,0 1,0-2,0 1,-1-1,0 0,1 1,-1-1,0 1,0-1,0 1,0 0,0 0,-1 0,1 2,0 0,1-1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41,'-1'0,"0"0,1-1,0 2,0-1,0 2,-1-1,1 0,0 0,0 1,0-1,0 1,1-1,-1 1,2-1,-2 0,2 1,-1-2,1 1,-1 0,1 0,0-1,-1 0,0 0,0 0,-1-1,0-1,0 2,0-2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815 711,'0'-2,"1"1,0-1,-1 1,0 1,1 0,1 0,0 0,0 2,0-1,1 0,-1 0,3 2,0 2,-3-4,-1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33,'0'-1,"0"1,0-1,1 2,-1-1,2 2,-2-2,2 2,0-2,-1 2,1-1,-1 0,1 0,0 0,-1 0,0 0,0-1,-1 0,1 1,-1 0,1-1,-1 0,0 0,1 0,0 1,0-1,0 0,0 0,0-1,0 1,-1 0,2-2,-1 0,-1 1,0 1,0-1,-1 1,0 0,1 1,0 0,0 0,0 0,0 1,1 1,0-3,1 2,-1-2,1 1,-1-1,0 0,1 0,-1 0,1-1,-1 1,0-2,0 2,0-2,0 1,-1 0,1 0,-1 0,1-1,-1 2,0-1,0 0,0 1,1 0,0 1,-1 0,2 0,-1 1,0-2,0 1,0-1,0 1,0-1,0 0,0 0,0 0,0 0,0 0,-1 0,2-1,-2 0,2 1,-2-1,2 0,-1 0,1 1,-2-1,1 1,0 0,0 0,-1 0,1 0,0 0,-1 0,1 0,-1-1,1 1,-1-1,1 0,-1 0,1 1,-1-1,1 1,-1-1,0 0,-1 1,0 0,-1-1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24,'0'-2,"0"0,0 1,-1 0,0 0,1 2,0 0,2 3,0-1,-1-1,1 1,0 0,-1-1,3 3,-3-4,1 1,-2-1,1 0,0 0,-1 0,1 0,-1-2,0 0,0 0,0 0,0-1,0 0,1 1,0 0,0-1,0 1,-1 1,1 0,0 0,0 0,-1 1,0 0,0 0,1 1,-1-1,0 1,0-1,-1 1,1-1,0 0,-1 0,0 0,0 0,1-1,-1 1,0 0,0-1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68,'1'-2,"1"-1,1 1,1 1,0 0,0 0,3 1,0-1,1 1,1-1,3 1,-4 0,3 1,-2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962 766,'1'0,"0"0,0 0,-1 0,2 0,-1 0,0 1,0-1,1 0,-1 1,1-1,0 0,0 0,0 0,0 0,3 1,-2-1,0 0,0 0,1 0,0 0,0 0,1 0,4 1,-5 0,2-1,-1 0,0 0,1 1,0 0,-1-1,2 1,-2-1,1 0,0 0,1 1,-2-1,3 0,-3 1,2-1,-2 0,2 0,-2 0,2 0,-2 0,0 1,1-1,-1 0,0 1,1-1,-2 0,1 0,0 0,0 1,-1-1,0 1,0 0,1-1,-1 0,-1 0,0 1,1-1,-1 1,-1-1,1 0,-1 0,0 0,0 0,-1 0,0 0,1 0,-2 0,0 0,0 0,-1-1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764,'-1'0,"2"1,0 0,0-1,1 0,0 0,0 1,0 0,1-1,0 1,0-1,-1 0,3 1,-3 0,3-1,0 0,-1 1,0 0,2 0,4-1,-5 1,1 0,-1-1,2 0,-2 0,1 1,1-1,0 0,-2 0,3 1,-3-1,1 0,0 0,0 0,0 0,0 0,0 0,11 0,-12 0,0 0,-1 0,1 1,-2-1,2 1,-3 0,1-1,0 0,0 1,-1 0,0-1,0 0,0 1,0-1,-1 1,1-1,0 1,-1-1,0 0,0 0,0 0,0 0,0 0,-1 0,1 0,0-1,-1 0,0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767,'2'0,"0"-1,2 0,-1 1,0 0,0-1,2 1,-1 0,1 0,-1 0,2 1,-1-1,0 1,0-1,0 0,-1 1,2 0,5 0,-7-1,1 1,-1 0,1-1,-1 1,-1 0,2-1,2 1,-4-1,1 1,-1-1,0 0,1 0,-2 0,1 0,-1 0,1 0,-1 0,0-1,0 1,-1 0,1 0,-2 0,1 0,1 0,-2 0,1 0,0 0,-1 0,1 0,0 0,0 0,-1 0,0 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103,'-1'-2,"0"1,1 1,-1 0,1 0,0 4,1-1,0-1,-1 1,0 4,1-5,-1 2,0 0,0 0,0-2,0 2,0-2,0 0,0 0,1-1,-1 1,1-2,-1 1,1-2,-1 0,0 0,0-1,0 0,0-1,1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119,'2'-7,"-2"6,1-1,3-2,-2 3,1-1,-2 2,2-2,0 2,-1-2,1 2,-1-1,1 1,-1 0,-1 0,1 0,-1 1,0 2,-1-1,0 0,-2 0,1 1,-2 0,2-2,-3 2,2-1,-1-2,0 2,0-1,2-1,-1 0,0 0,1 0,0 0,1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96,'-5'-2,"3"2,-1 0,1 1,-1 1,3-2,-1 1,0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99,'-1'0,"0"-1,1 1,-1-1,0 1,1 3,2-1,-2 1,1-2,1 1,-1 0,0 0,1 0,-1 1,1-2,-1 0,1 1,2 1,-2-3,-1 0,0 0,0 0,0-1,0 0,0-2,0 1,0-1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872 679,'0'-7,"0"5,-1 1,0 1,1 0,-1 1,0 0,0 0,0 1,0-1,-1 0,-2 4,1-3,0 1,0-1,0-1,0 1,1-1,-1 0,1 1,1-1,0-1,0 0,1 0,0 0,2 0,-1 0,1 0,0-1,1 1,-1-1,0 1,0-1,1 1,-2 0,2 0,-1 0,0 0,-1 1,1-1,-1 1,0 0,1-1,-1 0,0 1,0-1,0 1,0-1,0 0,0 1,-1 0,1-1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95,'0'-1,"-1"1,1 1,-1-1,-1 2,1 1,0-1,-1 0,0 1,1 0,-2 0,1 0,0 0,1 0,-2 0,2-1,-2 2,1-1,1-2,0 1,0-1,1 0,-1 0,1 0,-1-1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 99,'-1'-2,"1"1,-2 0,1 1,0 0,0 2,0-1,0 1,1 0,0 0,-1 0,0 0,1 0,-1 0,1 0,0 0,-1 0,1-1,0 1,0-1,0 1,1-1,-1 0,2-1,-1 0,1 1,0-1,1 0,-1-1,1 1,2-2,-3 0,0 2,-1-3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126,'-2'0,"0"0,1-1,0 1,0-1,1 1,0-1,0 0,2 1,0-1,1 0,1 0,-1 0,1 0,0-1,0 1,0 1,3-2,-3 2,-1-1,0 1,0-1,0 1,-1 0,1 0,-2 0,0 0,0 0,-1 1,0 0,-1-1,-1 1,1-1,0 1,-1-1,1 2,0-1,0-1,0 0,1 1,0 0,0-1,1 1,0-1,0 1,1-1,-1 0,1 0,0 0,1-1,0 0,-1 1,-1 0,2-1,-2 1,0 0,0 0,0 0,0 0,-1 1,1-1,-1 0,0 1,1-1,0 0,0 0,0 0,2 0,-1 0,1 0,-1-1,1 1,-1 0,0-1,-1 1,0 0,0 0,-1 1,-2-1,0 2,0-1,-3 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163,'0'-1,"0"0,1 1,0 0,1 0,0 0,1 0,1 0,0-2,-2 1,-1 1,0 0,1-1,-1 1,1 0,-1-1,0 1,1 0,0 0,1 0,0 0,-1 0,1 0,-1 0,1 0,0 0,-1 0,0 0,1 0,-2 0,0 0,1 1,-2-1,1 0,0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159,'-3'0,"3"-1,-1 1,0 0,1 1,0 1,0-1,0 3,0-2,0 1,0-1,0 1,0-1,0 2,0-1,0-2,0 1,0 0,0-1,0 0,0 0,0 0,0 0,1-1,0 0,0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 145,'-1'-2,"1"2,0 0,0 1,0 1,-1-1,0 1,1 0,-3 2,3-1,-2 0,1 0,0 1,-1-2,1 2,1-1,-1 2,1-2,0-1,0 0,0-1,0 1,0-1,1 1,-1-2,0 2,0-1,-2-1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1284 177,'0'-2,"0"0,0 0,0 1,1 0,0 0,0 1,2-2,0 1,0-1,0 1,2 0,-1-1,5-1,-4 3,-2-1,1 0,-1 1,0 0,0 0,-1 0,0 0,0 2,-1-2,0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937 766,'0'-2,"0"2,0-1,0 0,1 1,0 0,0 0,0 0,1 0,-1 0,1 0,0 0,0 1,0 0,6 0,-5 0,0-1,1 1,0 1,-1-2,1 1,0 0,0-1,-1 2,3-1,-3-1,3 2,-2-2,1 1,-2 0,4 0,-3 0,2 0,0-1,0 1,-1 0,3-1,-3 1,3 0,-2 0,2-1,-1 0,1 0,-2 0,2 0,-2 0,2 0,-1 0,0-1,-2 1,2-1,-1 1,0-1,0 1,-1-1,0 1,1-1,-2 1,2-2,-2 1,1 0,5-3,-6 2,-1 0,0-1,2 0,-3 1,0 0,0-1,-1 1,-1 0,1-1,-1 1,0-1,-1 0,-1 0,-1 1,1-1,-2 0,0 0,1 1,-2-1,1 1,-8-5,6 4,0 0,-1-1,2 1,-4 0,1 0,1 0,-2 0,-1 1,2-1,-3 0,0 0,-10-1,9 2,1 0,-1 0,-1 1,1 0,-1 0,1 1,-25 0,27 0,-2 1,2 1,1-1,-1 1,3-1,-2 2,2-1,1 1,0-1,-1 2,4-2,-2 2,1-2,2 2,0-1,-1 2,3-2,-1 4,1-3,1-1,3 5,-1-5,0 1,1-1,-1 0,3 1,-2-2,1 0,1 1,0-1,0-1,2 1,-3 0,3 0,7 1,-8-1,2 0,-3-1,3 1,-1 0,1-1,16 4,-14-3,-4 0,2-1,-1 1,2 0,-3-1,3 0,-1 0,-1-1,0 1,2-1,-4 0,3 0,-1 0,0 0,-2 0,1 0,-2 0,1 0,0-1,-1 1,-1 0,0 0,0 0,0-1,-1 1,0-1,0 1,-1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224,'-1'-2,"0"1,0 0,0 1,0 0,0 0,1 0,-1 0,0 1,0-1,0 1,0 0,-6 2,4-3,0 3,0-2,0 1,-1 0,0 1,2-1,-5 5,4-3,1 0,1-1,0 0,1 3,0-3,1 0,0-1,1 0,1 0,-1-1,2 0,-1 0,0-1,1 0,0 0,-1 0,1-1,0 0,0 0,-1 0,1 0,-1 0,0-1,0 1,-1-1,1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268,'0'-1,"0"-1,0 1,0 2,1-1,1 3,0-2,-1 0,0 0,2 3,-2-2,0-2,-1 0,1 0,1 0,-2 0,2-2,-1-1,1 2,-2-2,1 1,0-1,-1 0,0 1,0-1,0 0,0 2,-2-2,0 2,1 0,-1 1,-1 0,1 0,-1 1,0 0,0 2,-1 1,2-1,0-1,2 0,-1 0,1-1,0 2,1-3,1 2,0-2,1 1,0-1,-1-1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844 708,'0'-1,"0"-1,0 2,2 1,0-1,0 0,1 0,0 0,-1 0,1 0,-1-1,1 1,-1 0,0 0,-1 0,1 0,0 0,-2 0,1 0,0 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255,'2'0,"-4"-1,2 1,-2 0,1 1,-1 0,0 1,0 0,1 0,-1 1,-1-1,1 0,1 0,-1-1,0 1,1-1,0 1,0-2,1 0,-1 1,2-2,0 0,1 0,-1-2,1 1,1 0,-1-1,0 1,0-1,1 1,-1 1,-1 0,0 0,0 1,-1 0,1 0,0 0,-1 1,0 0,0 0,0 0,0 0,0 1,0-1,0 1,0-1,0 0,0 0,1 1,-1-2,0 1,1 0,-1-1,0 1,1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251,'1'-1,"-1"1,0-1,1 1,-1-1,-1 1,1 0,-1 0,0 0,1 0,0 0,0 1,0-1,0 0,-1 0,0-1,1 1,0 0,0 0,0 1,-1 0,1 0,-1 1,0 0,1-1,0 0,-1 0,1 1,-1-1,1 2,0-2,0-1,0 1,0 0,0 0,0-1,0 0,1 0,0 0,-1 0,1 0,0 0,0-1,0-1,0 0,1 1,1-5,-1 4,3-7,-2 6,-3 1,1 0,0 0,-1 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1351 234,'0'-3,"1"1,0 2,0 0,-1 0,2 0,-1 0,1 0,2 0,-2 1,-1 0,1 0,-1 0,1 1,-2-1,1 1,-1 0,0 0,0 0,0 0,-1 1,0-1,-1 1,1 0,0-1,-2 0,-1 2,1-1,1-2,-2 0,1 1,1-2,0 1,1 0,-1-1,1 0,-1 1,2-1,0 0,1 0,0 0,1 1,0-1,0 0,1 0,0 0,0-1,0 1,1-1,-2 0,7-2,-6 3,0-2,-1 1,1-1,-1 0,1-1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1398 233,'0'-2,"0"0,0 1,0-1,0 2,0-1,0 0,2 1,-2 2,0-2,1 3,-1-1,0 0,0 0,0 1,-1 0,1 1,0-1,-1 1,0-1,0 3,1-3,-1-1,1 0,0 0,-1-1,1 0,0 0,0 0,0 0,-2-1,2 0,-1-1,0-1,1 1,-1-4,1 2,0 0,0-1,0 1,0-1,2 1,-1-1,0 1,0 0,0 1,2-1,-2 1,1 2,1-1,0 1,-1-1,0 1,0 0,1 2,-1-2,1 2,-1-1,1 1,-2 0,0 0,1 1,-2-1,-1 6,-1-4,0-2,-2 2,1-2,-1 2,1-2,-5 2,3-2,1-1,-1 0,1 0,0 0,0-1,1 1,1-1,-3 0,3-1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293,'0'-3,"-1"2,1 0,1 1,0 0,1 0,1 0,0 0,3 0,-1 0,1 1,-1-1,2 0,-2 0,3 0,-2 1,2-1,-1 0,1 1,8-1,-8 0,0 1,0-1,0 0,-1 1,1 0,-2-1,2 0,-1 1,0 0,-2-1,2 1,-2-1,3 0,-4 0,0 0,-2 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1439 297,'2'0,"-6"-1,3 1,-1 0,1 0,-1 0,2 0,-2 0,2-1,0 1,-1 0,0 0,1 1,1 0,0-1,-1 0,1 1,0 0,-1-1,1 0,-1 0,1 0,0 0,-1 1,1-1,-2-1,1 1,0 0,-1 0,0 0,2 0,0 0,-1-1,0 0,-1 1,1 0,-1 0,0 0,1 0,0 0,-1 0,1 1,1-1,-1 1,-1-1,0 0,2 0,-2 0,1-1,0 0,-1 1,-1 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656,'0'-1,"-1"0,0 1,0 0,0-1,-3-1,2 2,1-2,-1 2,2-1,-2 0,1 0,0 0,0-1,-1 1,1 0,-1 0,0-1,1 1,-1 0,0 1,-1-1,0 1,0 0,0 0,0 0,0 2,-3 1,1-1,3 0,-2 1,0-1,-2 4,2-2,2-1,-2 1,1-1,0 0,1 0,-2 1,3-2,-2 2,1-1,0 0,1 0,-1 1,2-2,-1 2,0-1,1 0,0 0,0 4,2-4,-2 0,1 1,1-2,0 5,-1-3,0-1,0 0,1 0,-1 1,1-1,-1 2,0-2,1 1,1-1,-1 1,0-1,1 1,0-1,0 0,1-1,0 1,-1-1,3 1,-2-1,5 1,-4-1,-1-2,2 2,-1-2,0 1,0 0,0-1,3 0,-4 1,1-1,-1 0,-1 0,2-1,-2 0,1 0,0 0,-1 0,2-1,-3 0,3 0,-1 0,0-1,-1 1,0-1,0 0,3-4,-2 3,-2 0,0 1,0 0,1-2,-2 2,1-2,1-4,-3 4,1-1,0 1,-1 0,0 0,0-1,0 1,-2 0,2 1,-2-2,1 2,-1 0,0 0,0-1,0 2,-2-2,1 0,-1 2,1-1,-2 1,1 0,-1 1,-1 0,1 0,0 0,-1 1,1 0,-1 0,0 1,1 0,0 0,0 0,1 0,-6 1,7 0,-1-1,0 1,2 0,-3 0,3 0,1 0,0-1,-1 0,1 1,1-1,0 1,-1-1,1 2,0-1,0-1,0 1,0 0,0 0,0 0,0 0,0-1,0 2,0-2,0 1,1 0,-1 0,-1-1,0 0,1 0,-1 0,0 0,2-1,0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515,'-1'-1,"0"0,1 1,0-1,1 1,2-1,-1 1,1 0,2-1,-3 0,0 0,1 1,-1 0,1-1,0 1,1-1,3 1,-4-1,2 1,-1 0,1 0,1 0,0 0,-1 0,1 0,2 0,-2 0,2 0,0 0,0 0,0 0,3 0,-3 0,11-1,-8 1,-3 0,3 0,-2 0,8 0,-9 1,-1 0,0-1,0 1,-2 0,0-1,0 1,-1 0,-1 0,0-1,-1 0,0 0,1 0,-3 1,0-1,0-1,-1 1,-1 0,1-1,-3-1,2 2,-1 0,0-1,0 0,0 1,0 0,0-1,0 1,0-1,-1 0,1 1,0 0,-2 0,0 0,1 0,-2 0,1-1,-2 1,1 0,-2 0,2 0,-3-1,2 1,-1 0,0 0,0 0,0 0,-3 0,5 0,-4 0,1 0,0 1,2-1,-4 1,5-1,-3 1,1 0,-15 1,17-1,0-1,-1 0,2 0,0 0,-1 0,2 0,0 0,0 0,0 0,2-1,-1 0,1 1,1-1,0 0,-2 0,3 1,3 0,-1 0,0 0,6 0,-3 0,-1 0,2 1,-1-1,1 1,2-1,-1 1,0-1,1 0,0 0,1 0,0 0,1 0,-1 0,2 0,-2 0,3 0,-3 0,11 0,-8 0,-4 0,4 1,-4-1,1 0,0 1,-1-1,-2 0,2 1,-2-1,0 1,-1 0,0-1,0 1,3 0,-5 1,-1-1,0-1,0 1,-1-1,0 1,-2-1,0 0,-4 0,2-1,-1 1,-1-1,0 1,0 0,-1 0,-2-1,1 1,-1-1,1 1,-4 0,2 0,-2 0,0-1,0 1,1 0,-3 0,2 0,-14 1,15-1,-1 1,-1 0,2-1,-1 2,2-2,-1 2,3-1,0 0,1-1,0 1,3-1,-1 0,2 0,1 0,-1 0,2 0,0-1,2 1,1-1,-1 1,2-1,0 0,1 0,1 1,8-2,-6 0,11 1,-10-1,3 2,-3-1,3 0,-1 0,1 1,-1-1,3 0,-5 1,3-1,-1 1,0 0,-2-1,1 1,-2 0,10 0,-11 0,-2 0,2 0,-2 0,0 0,0 0,-2 1,0-1,0 0,-1 1,-1-1,0 0,0 0,-2 0,-1 0,0-1,-2 1,0-1,-1 0,0 1,-1 0,-1-1,0 1,1-1,-9 1,7 0,0 0,-1 0,1 0,1 0,-1 0,-1 0,2 0,-1 0,-1 0,1 0,1 0,-2 0,0 1,1-1,0 1,-8 0,1 0,7 0,2-1,0 1,1 0,0-1,2 0,0 0,1 1,1-1,0 0,0 0,3 0,-1 0,2 0,-1 0,1-1,1 1,1-1,-1 0,2 1,0-1,1 0,0 0,10 0,-7 0,0 0,1 0,0 1,0 0,-1 0,3-1,-2 1,0-1,1 1,-3 0,1 0,1 0,-4 0,2 0,-2 0,1 1,-3-1,10 1,-11-1,-2 1,1-1,-1 0,-1 0,0 0,-1 0,-3-1,0 0,-1 0,0 1,-4-1,3 1,-4 0,1 0,-3 0,1 1,-4 1,4-1,-5 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177 253,'1'-2,"-1"2,1 0,3 0,-2 0,-1 0,1 0,1 0,-1 0,2 0,-1-1,1 1,0 0,0-1,1 0,0 1,0 0,0 0,0-1,7 0,-7 1,1-1,0 1,0-1,0 0,0 1,0-1,0 0,8 0,-7 0,0 0,1 0,-1 0,1 1,1-1,-2 0,2 0,6 1,-7 0,1-1,-2 1,-1 0,2-1,-2 1,1 0,-1 0,0 0,0 0,0-1,-1 1,0-1,0 1,-1 0,0-1,0 1,0-1,0 1,-1 0,0 0,0 0,0 0,-2 0,1 0,0 0,0 0,-2 0,1 0,-1-1,-1 1,1-2,-1 2,0-1,1 0,-2 0,1 1,1 0,-1-1,0 1,1-1,-1 1,0 0,0-1,1 1,0-1,-1 1,0 0,1 0,0-1,0 0,0 0,0 1,0 0,1 0,-1-1,1 1,-1 1,1-1,0 0,0 0,0 0,0 1,-1-1,0 1,1-1,-1 1,1-1,0 0,-1 0,0 0,1 0,-1 1,1-1,-1-1,0 1,0-1,-1 1,1 1,0-1,0 1,-1 0,1 0,-2 0,0 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494 235,'0'-2,"0"0,1 0,0 1,0 0,-1 0,2 0,1 0,-1 1,0 0,0 0,0 0,1 0,-1 1,1 0,-1-1,1 1,0 0,-1 0,1-1,-1 0,0 1,3 0,-2-1,-1 0,0 0,0 0,1 0,-1 0,0 0,0 0,0 0,-1-1,0 1,0-1,0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855 717,'-1'0,"1"-1,0 0,1 1,1 0,-1 0,2 0,-1 1,0 0,-1 0,1 0,0 0,0 1,-1 0,0-1,0 1,0 0,-1-1,1 1,-1 0,-1-1,0-1,-1 1,0-1,-1 0,1 0,-1-1,0 0,1 0,-1-1,1 1,0-1,1 1,0-1,0 2,0-1,1 0,0 0,1 1,0 0,1-1,0 1,0 0,-1 0,2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543 218,'-2'-1,"1"-2,1 2,-1 0,0-2,1 1,0 1,0 0,0 0,0 2,1 1,-1 0,0 1,1-1,-1 1,0 0,0 1,0 0,-1-1,0 2,1-1,0 2,-1-2,0 0,1 0,-1 1,1-2,0 1,0-1,0 0,0 0,0-1,0 0,0 0,0 0,1-1,0 0,-1 1,1-1,-1-1,0 1,1-1,0 0,-1-1,1 0,1-1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549 248,'-1'-6,"1"4,-1 0,0 1,0 0,1 1,-1 0,0 0,0 2,-1 0,1 1,-1 0,0-1,0 1,0 1,1-1,0-1,0-1,1 1,0-1,0 0,2-1,-1 0,1 0,1-1,0 0,1-1,0 0,0 0,0 0,1 0,0-1,4-1,-4 1,-2 1,1-1,-1 2,-1-1,1 0,-2-1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571 218,'-2'-1,"0"0,0-2,2 2,0-1,0 1,0 0,0 0,1 1,0-1,2 1,-1 0,0 0,3 0,-2 0,0 0,1 0,-2 0,1 0,-1 0,1 0,-1 0,0 1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583 194,'-1'-4,"0"3,0 0,0 0,1 3,0-1,1 2,-1-1,1 1,-1 0,0 0,0 0,1 3,-1-2,0-2,1 0,0-1,0 0,1-1,-1 0,1-1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599 213,'2'-3,"-1"0,1 0,0 0,0 1,0-1,-1 1,0 0,0 0,0 1,-1 0,0 2,-1 0,0 1,-1 0,-2 3,1-2,1 0,-1 0,0 1,0-1,1 0,0-1,1 1,-1-1,1 0,-1 0,2-1,-1 0,0-1,0 1,1-1,-1 0,0 0,2 3,0 0,0 0,-1-1,1 1,0 0,-1 0,1-1,0 3,-1-4,1 1,-1-1,1 0,-1 0,0-2,-1 0,0-1,1 1,-1-2,0 1,1 0,-2-1,2 1,-1-1,1 0,0 1,0 0,0 0,1 0,-1 1,2-1,-2 2,1-1,0 1,-1 0,2 0,1 1,-2 0,0 0,0-1,1 2,0-1,-2 1,0-1,1 0,-1 0,0 1,0-2,-1 2,-1-1,-1 2,0-1,2-1,-2 0,1 0,1 0,0-1,0 1,1-1,-1 0,2-1,-1 1,1-1,1 0,-1 0,0 0,2 0,-2 0,0 0,1 1,0 0,-1-1,1 1,-1-1,1 1,-1 0,0 0,-1 0,1 0,0-1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601 240,'-2'-1,"2"0,-2 1,1-1,1 0,-1 1,0 0,1 0,-1 0,0 0,1 2,-1 0,1 0,-1 0,0 0,1 1,-1 1,0-2,1 1,-1 0,0-1,1 1,-1 0,1-1,-1 0,0 0,0 0,0-1,0 0,0 0,0-1,1 0,-2 0,1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565 268,'2'0,"-5"0,2 0,0 0,1 0,-1 0,0 0,1 0,0 2,0-1,0 1,0 0,0-1,1 0,0 1,1-1,0-1,0 1,1-1,0 0,0-1,0 0,1 0,-2 0,1 0,-1 0,1 0,-1 0,0 0,-1 1,-1 0,1 0,0-1,-1 2,0-1,0 1,0 0,0 0,0-1,1 0,0 0,1-1,-1-1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635 215,'0'-3,"0"1,0-1,-1 3,0-2,1 1,0 1,-1 0,0 1,0 0,0 0,0 1,-1 0,1 0,-1 0,1 0,-1 0,2 0,-1 0,0-1,1 0,0 0,-1 1,1-1,0 0,0 0,-1 0,1 0,0 1,0-1,-2 1,1 1,1 0,-1 0,0 1,1-2,-1 3,0-3,0 1,1 1,0-2,0 0,0-1,0 1,0-1,1-1,0 0,0 0,-1-1,2-1,-2 0,2-1,-1 1,1-1,-1-1,0 1,1-4,-1 5,0-1,0 0,0 1,0 0,0 0,0 1,0 0,1 0,-1 1,0 0,0 1,1 0,-1 1,1-1,0 1,-2 1,2-1,-1 0,0 0,0 0,-1 0,1 0,-1 0,0-1,0 1,-1-1,1 0,-2-1,1 1,-2-1,2 0,-2 0,1 0,-1 0,1 0,0-1,1 0,-1 0,2 0,-1-1,0 0,1 0,0 0,0 0,1 0,0 0,0 0,0 0,0 1,-1-1,0 2,1 0,-1-1,0 2,0 1,0-1,-1 1,1 0,-1 1,-1-1,2 0,-1-1,0 1,1-2,0 1,0 0,-1-1,2 0,-1-1,2 0,-1 0,1 0,0-2,1 2,-2 0,1 0,0-1,0 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657 217,'0'-3,"0"3,1 1,0 0,-1 0,0-1,1 2,0-2,-1 0,1 0,-1 0,2 0,-2 0,1 0,0 0,0-1,-1 1,1 0,0 0,-1 0,1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662 213,'0'-1,"-1"1,1-1,0 2,1-1,1 7,-2-5,1 1,-1-1,0 2,1-1,-1 0,0-1,0 1,0 0,0-1,0 0,0 1,0-2,0 0,0 1,0-2,-1 1,0 0,1-1,-1 0,0 0,-1 0,1 0,-1 0,1-1,0 1,0-1,0 0,0 0,1 0,0 0,0-2,1 1,0 0,2 0,-1 0,1-1,0 1,2-2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883 667,'0'-5,"0"0,0 0,0 2,0-1,0 1,-2 0,-1-3,1 4,-1-1,0 1,-1 0,-1 0,0 0,0 0,-2-1,0 1,-2-1,1 1,-2 0,2 1,-4-1,3 1,-3 1,2 0,-1 0,1 1,-10 3,9-2,2 1,-1 0,4 0,-2 1,2-1,0 0,1 1,0-1,3 0,-1 2,1-2,1 1,0 0,1 1,0-1,1 3,0-3,0 2,2 0,0 0,-1-2,4 3,-2-3,3 2,12 7,-10-9,-3 0,5 0,-3-1,2 0,-1 0,3 0,-4-1,4-1,10 0,-12-1,3 0,-4 0,3-2,-1 0,0 0,-1-1,0 0,-1-2,2 0,-2 0,-1 0,0-1,-1 0,-2 1,0-1,-2 1,-2 1,0 0,-1 0,-1 1,-2-2,0 2,-1-1,-1 1,-1 0,1 1,-2-1,0 1,0-1,2 1,-1 0,0 0,0 1,1-1,-1 2,2-2,-2 2,3-1,-2 0,1 0,0 1,1 0,1-1,0 1,0-1,1 1,1 0,-1 0,0 0,1 0,1 1,0-1,-1 1,0-1,0 0,1 1,-1-2,1 1,-1 0,0-1,1 1,0-1,0 1,1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694 200,'0'-2,"1"0,0 1,-1 1,0-1,0 1,1 0,0 1,-1-1,1 1,1 0,-2 1,1-1,0 1,-1 0,0-1,0 1,0 0,-1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679 218,'0'-3,"0"2,1 0,0 0,-1 0,2 1,-1-1,1 1,0 0,1 0,-1 0,1 1,-1 0,1-1,-1 1,0 0,-1-1,1 1,-2 0,1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708 219,'-2'1,"0"0,1 0,0 0,0 0,0-1,0 2,-1 5,1-5,1 1,0 1,-1 0,1 0,-1 0,1 0,0-1,0 1,-1 3,1-4,-1-1,0 0,1-1,0 0,-1 0,0-1,0-1,1 0,0-2,0 1,0-4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739 197,'3'-5,"-1"2,2-1,-2 3,0-1,0 2,0-1,-1 1,1 0,-2 1,1 1,-1 0,0 1,-2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725 215,'2'-6,"-1"4,1 0,0 1,-1-1,7-1,-6 3,1-1,0 1,0 0,-2 1,2-1,-2 1,1 1,-1-2,0 2,-1-2,0 2,0-1,0 0,0 0,-2 0,2 0,-3 0,2-1,0 0,-1 1,1-1,-1 0,2 1,-2-1,2 0,-1 0,1 0,0 1,1-1,-1 1,1 0,0-1,1 1,-1-1,1 1,-2-1,2 1,-2 0,1-1,0 1,-1 1,0-2,-1 1,0 0,-1-1,0 2,1-1,-2 0,-1 1,2-1,-1 0,1 1,0-2,0 1,0 0,1 0,-1 0,1 0,-1-1,2 0,-2 0,1 1,1-1,-1 0,0 0,1 0,0-1,1 1,0-1,1-1,0 2,0-1,0 0,0 1,-1 0,1 0,-1 0,0 0,0 0,0 2,-1-2,1 2,0-1,1 2,-1-1,-1 0,2-1,-1 1,1-1,0 0,1-1,-1 0,2 0,-1 0,1-1,0 0,1-2,-2 2,1-2,-1 1,1-1,-1 1,-1-1,0 1,-1 0,-1 1,0-2,-3 3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788 260,'2'0,"1"0,0 1,-1 1,0-1,-1 1,1 1,-2-1,1 2,0-2,-1 3,0-2,-2 1,0 0,-1 0,0 0,-2-1,0 0,-2 1,1-1,-1-1,-1 0,0-1,0 1,-3-2,2 0,-2 0,-13-1,12 0,-3-1,3 0,-3-1,3 1,-3-1,4 0,-16-4,15 4,0-1,2 1,3-1,-1 0,3 0,0 0,1 0,2 0,2 0,0-1,2 0,3-1,2 1,2-1,0 1,5-2,-2 1,5-1,0 1,0 0,22-6,-21 7,2 2,-1 0,2 1,-5 1,6 1,-8 1,4 2,-4 2,2 0,-6 0,3 4,-6-2,1 3,-3-2,-1 3,-2-3,-2 4,0-5,-4 4,1-3,-2 0,0-1,-4 0,-13 6,10-8,-4 0,1 0,-26 7,17-5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249 102,'-3'-2,"1"2,-3-3,2 3,1 0,0-1,0 1,-1 0,1 0,-1 0,1 0,-1 1,1-1,-1 2,0 0,-1 0,2 0,-3 0,3 1,-2 0,1 0,-3 3,4-3,-1-1,1 2,-1 1,2-2,-1 2,2-2,-1 0,1 0,0 1,0 0,1-1,-1 1,1 1,0 0,1-2,-1 2,0-1,1 1,0-1,0 1,0-2,2 2,-1-3,0 2,1-1,0 0,0-1,2 1,-3-1,2 0,0-1,5 2,-3-2,-2 0,1 1,0-2,0 1,0-1,1 1,-2-1,2 0,-1 0,0 0,-1 0,3 0,-4 0,3 0,-2 0,1 0,0 0,5-1,-5 0,0 0,-2-1,0 2,2-2,-3 0,1 0,1 0,-1 0,0-1,3-3,6-10,-11 11,0 1,0-2,0 2,-1-2,0 1,-1 0,0 0,-1 0,0-1,-1 2,-3-6,2 6,-1-1,0 1,0 0,-1 0,-1 1,2 0,-3-1,1 2,-1-2,0 2,-1-1,0 2,-1-1,0 1,-2 1,3 0,-3 0,3 0,-3 0,2 0,1 1,-2 1,2-2,1 2,0-1,1 0,0 0,0 1,1 0,1-1,-1 1,1 0,1 0,-1 0,1 1,0-1,1 1,-1 0,-4 6,6-6,-1 2,0-2,2-1,0-2,0 1,0 0,0-1,1 0,0 0,0 0,0 0,0 0,1-1,-1 0,2 0,-1 0,0-1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353 136,'0'-1,"0"0,0 1,0-1,2 0,-1 0,4 1,0-2,-2 2,1-2,1 1,0-1,1 0,0 1,7-4,-8 3,3 0,-2-1,2 1,-1 0,0-1,-1 1,2-1,-2 2,1-2,-1 2,1-1,-2 0,1 0,0 1,-1-1,0 1,0-1,-2 2,1-2,-1 2,0-1,-1 1,0-1,0 1,-2 0,-1 1,-3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361 111,'-1'-3,"0"3,1-1,-1 2,1 0,0 0,-2 1,1 0,-2 1,1-1,-2 0,2 0,-3 1,3-2,-1 0,0 0,1 0,0 0,1-1,0 0,0 0,6 2,-3-1,1-1,0 2,1-1,0 0,1 0,0-1,1 1,-1 0,2-1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59,'-1'-2,"0"0,1 1,1 2,-1 0,2 0,0 0,3 2,-2-1,-1 0,1 0,0-1,-1 0,0 0,0 0,0 0,-1 0,0-1,0 1,-1 0,1-1,0 0,0 1,-1 0,0 0,1-1,-1 2,0-2,0 2,0-1,-1 1,0 1,-1-1,-1 2,-1-1,2 1,-3 1,1-2,-1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79 572,'1'1,"-1"0,1 0,-1 1,1 0,0 0,-1 1,1 0,-1-1,2 5,-2-2,0 6,1-6,-1 0,1 0,-1-2,0 3,1-2,-1 1,1 4,0-6,-1 2,1-2,0 1,-1 1,1-2,0 0,-1 1,1-1,-1 1,0 0,0 0,0 0,0 0,0-1,0 2,0 6,0-8,0 0,0 0,0-2,0 1,0 0,0-1,1 0,0-1,-1 1,1 0,0-1,0 0,1 1,-1-1,1 0,1 0,0 0,0 0,0 0,2 0,-1-1,1 1,-1 0,2 0,-2 0,2 0,-1 1,7 0,-5 0,-2-1,2 0,-2 1,1-1,0 0,0 0,-1 0,1 0,-2 0,2-1,-2 1,1-1,-1 0,1 0,-1 1,1-2,4 0,-5 2,0-1,1 0,-2 0,0 1,0-1,-1 1,0 0,-1 0,0 0,0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590 87,'0'-3,"-1"1,1-1,0 2,-1 1,1 0,0 2,0-2,0 3,0-2,0 1,0 0,0 1,-1-1,1 1,-1 0,0 0,0-1,0 1,0 0,0 0,-1 0,1 0,0 1,-2 4,1-5,1 2,0-1,0-1,0 2,0-1,1 2,0-2,0-1,0-1,0 0,0-1,1 1,0-2,-1 1,1-1,-1 0,1 0,0-1,-1-1,1 0,0-1,0 0,1-3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586 107,'1'-5,"-1"2,0 1,0 0,1 2,0-2,-1 1,3 1,-1 1,0 1,0 0,-1 0,2 2,-2-2,2 2,-1 1,0 0,0-2,0 3,0-3,-1 2,1-1,-1-1,0 0,1 0,-2-1,1 0,0 0,-1-1,1 0,-1 0,0-1,0 1,-1-1,0-1,0 1,-2-2,1 2,0-2,-2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582 151,'-3'0,"1"0,-1 0,0 0,2 0,1 0,0-1,0 0,3 0,-1 1,5-1,-4 0,1 0,1 0,0 0,-1 0,0 0,0 0,1 0,-1 0,-1 0,1 0,-1 1,2-1,-3 0,-1 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642 116,'0'-2,"0"1,0 2,0 1,0 0,1 0,-1 1,1 0,0 0,0 1,0-1,-1 0,2 0,-1-1,1 2,-2-3,1 0,0 0,0-1,0 1,0-1,0 0,0 0,-1-1,1 1,0-1,-1 0,0 0,1-1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638 137,'-1'0,"-1"0,1-1,0 1,1 0,0 0,0-1,2 1,0-1,1 1,0 0,6-2,-2 1,-3 0,-1 0,0 1,0-1,-1 1,0-1,-1 1,2-1,-2 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680 115,'-1'-1,"1"1,-2-1,1 0,1 1,-1 0,0 0,1 0,0 2,0 0,0 0,0 0,0 1,0 5,1-3,0-3,-1 0,1 0,1-1,-1 1,0-1,0 0,1 0,-1-1,0 1,1-1,-1 0,0 0,0 0,0 0,0-1,-1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668 135,'0'-2,"0"0,1 0,-1 2,1-1,1 1,-1-1,1 1,2-1,-1 1,1 0,1-1,-3 1,6-1,-4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693 146,'-2'0,"1"-1,0 1,2 0,0 0,1 0,1 0,1-1,-1 0,0 1,4-2,-4 1,-1 0,0 0,2-1,-2 1,-1 0,-1 1,1-1,-1 0,0 0,1 1,-1 0,-1-1,-1 0,1 1,0 0,-1 0,0-1,1 1,-1 0,0 0,0 0,0 1,1-1,-1 1,1 0,0-1,1 0,-1 1,1 0,1 0,0 0,0 0,1-1,1 1,-1 0,1-1,-1 1,2-1,-2 0,1 0,0 0,-1-1,2 0,-2 0,0 1,-1 0,0-1,1 0,-1 1,0-1,0 0,-1 0,1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752 127,'-1'-1,"0"1,1 1,0 0,0 0,0 1,0-1,0 1,0-1,0 0,1 0,-1 0,0 0,1-1,-1 0,0 0,0 0,0-1,1 0,-1 0,1-1,0 0,0 1,-1-1,1 2,-1-1,1 1,-1 1,1-1,-1 2,0-2,1 2,0-1,-1-1,1 2,0-2,0 0,0 0,0 0,-1 0,1 0,1-1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97,'0'-1,"0"0,0 0,1 2,-1 0,1 0,0 3,0 0,0-2,-1 0,0 2,0-1,1-1,0 1,-1-1,2 0,-1 0,2 0,0 0,-2-2,4 0,-3 0,-1 0,2 0,-2-1,-1 0,0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103 587,'0'-3,"0"0,0 2,0 0,0 1,0 0,0-1,-1 1,1 1,-1-1,1 1,0 0,0-1,0 2,-1-1,1 1,0-2,0 1,0 1,1-2,-1 1,0 0,1-1,0 1,-1 0,0 0,1 0,0 0,0 0,-1 0,0 0,1 0,-1 0,1 1,-1 0,0-1,0 1,0-1,1 1,-1-1,0 0,0 1,0 1,0-2,1 0,-1 1,0-1,0 0,0 0,1 0,-1 1,1-1,-1 0,1 0,-1 0,0-1,1 2,-1-1,1 0,-1 0,2 1,-1-1,-1 0,1 0,0 0,-1 1,1-2,0 2,0-2,0 2,0 0,0-1,0 0,-1 0,1-1,0 1,0 0,0 0,0 0,-1 0,2-1,-1 1,0 0,0 0,0-1,1 1,-1 0,0 0,1 0,-2 0,2 0,-1 0,1-1,-2 1,2 0,-1-1,1 2,-2-1,1-1,1 1,-2 0,2 1,0-1,-1 0,1 0,0 1,0-2,-1 1,1-1,0 1,-1 0,1-1,-1 0,2 0,-2 1,0 0,1-1,-1 0,0 0,0 1,0 0,0-1,1 1,-2-1,2 1,-2-1,2 1,-1-1,-1 0,1 0,0 1,0-1,0 1,-1-1,2 0,-1 1,-1-1,1 0,0 0,-1 0,1 0,0 0,0 0,-1 0,1 0,0 1,-1-1,1 0,0 1,0-1,0 0,0 0,0 1,0-1,0 1,0-1,0 0,0 1,2 1,-2-2,-1 1,1-1,0 1,-1-1,1 0,1 1,-2 0,1-1,0 1,0-1,0 0,0 1,1-1,-1 1,0-1,1 0,-1 0,1 1,0 0,0-1,-1 1,1-1,0 0,1 1,0 0,-2-1,0 0,2 0,-2 1,1-1,-1 1,3 0,-3-1,1 1,0 0,-1-1,1 0,-1 1,1-1,-1 1,0-1,2 0,-2 0,0 0,-1 0,1 0,0 0,0 0,-1 0,1 0,0 0,-1 0,0 0,1 0,-1 1,1-1,0 0,-1 1,1-1,0 0,-1-1,-1 0,0 1,2 0,-1 1,1 0,-1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762 120,'-2'0,"0"0,1-1,0 1,1 0,-1-1,1 0,1 1,6-2,-4 1,2 0,-1 0,-1 1,2-2,-1 1,-1 1,1-1,-1 0,3 1,-4-1,0 0,1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87,'-1'0,"-1"-1,0 0,-1 0,1 1,2-1,-2 1,2 1,-2 0,1 0,1 1,0-1,-1 0,0 1,1 1,-1-3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797 101,'1'0,"1"1,-1 0,0 0,0 0,0 0,0 0,-1 0,0 0,1 1,0-1,-1-1,0 1,0 0,1-1,0 1,0 0,-1 0,0-1,0 1,0-2,1 1,-1 0,1 0,-1 0,1 0,0-1,0 1,-1 0,1 0,0 0,-1 1,1-1,0 1,0-1,-1 1,1-1,0 0,0 1,0-1,2 0,-3 0,2-1,-2 1,1 0,0-2,0 2,-1-1,0 0,0 0,0 0,0 0,-1-1,0 1,0 0,1 0,-1 1,0-1,1 1,-1 0,0 0,0 1,1-1,0 1,-1 1,1 0,0-1,0 0,1 0,-1-1,2 1,-1-1,0 0,3-1,-2 0,-1 0,1 0,0 1,0-1,-1 0,1-1,0 2,-2-1,1 1,0-1,0 1,-1-1,0 2,0 0,0-1,0 1,0 0,0-1,0 1,0 0,1 0,-1-1,1 0,-1 1,1-1,0 0,0 0,-1 0,2 0,-1-1,0 1,0-1,0 0,0 0,-1 0,1 0,0 1,-1-1,0 0,1 1,0-1,0 1,-1 0,0 1,2 1,-2-2,0 2,1-1,0 0,1 0,-1 1,1 0,0-1,-1-1,1 0,-1 0,1 0,-1 0,0 0,0 0,0 0,0-1,-1 1,1-1,-1 0,1 1,-2 1,-1 2,0-2,0 2,-1-1,0 0,-1 1,1-1,-3 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620 173,'-4'0,"-8"-2,7 2,1 1,0 0,2 0,0-1,2 1,-1-1,2 1,1-1,0 0,3 0,0 0,0 0,2-1,0 0,0 0,1 0,0 0,0 0,0 0,1 0,-1 1,1-2,0 1,2-1,-2 2,2-2,-1 0,2 0,-1-1,1 1,1 0,-2 0,0 0,2 0,-2 1,-1-1,-1 2,-1-1,-1 1,-1 0,0 0,-2 0,0 0,-2 1,-1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880 162,'-2'0,"0"-1,1 1,-1 0,0 1,-1 0,2 1,-3 0,2-1,-1 1,-1 0,0 0,1-1,-3 0,2 0,-7 1,3-1,2-1,-3 0,1 1,1 0,-1-1,-3 0,4 1,-13 1,10-2,3 1,-5 0,3-1,-2 2,2-2,-2 1,1-1,-11 2,9-2,1 1,0-1,2 1,-3-1,3 0,-1 0,-6-2,9 1,0 0,1-1,-5-1,6 0,2 0,-1-1,1 1,1-2,0 1,1-1,0 0,1 0,0 0,2-1,0 0,1 1,1 0,1-2,0 2,1 0,2-1,1 0,0 0,2 1,-1 0,17-3,-12 3,-1 3,3-1,-2 0,2 1,0 0,0 2,0-1,0 0,-3 1,6 1,-4 0,0 0,0 2,-1-1,-2 1,3 0,7 4,-12-2,-1-1,-2 0,1 1,-2 0,-2 0,0-1,-1 1,-1 0,-2 0,0-1,-1 1,-1-1,-3 1,0-1,-2 1,-1-1,-2 1,-22 7,16-8,5-2,-7 2,3-2,-2 0,2 0,-5-1,7 1,-5-1,4 0,-3 0,4-1,-4 1,5 0,-3 0,1-1,-1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652 225,'0'-1,"0"1,1-1,0 1,1 1,-1 0,1 0,0 1,0 0,1 0,-1-1,0 2,0-1,0 1,0-1,1 1,-2-1,0 0,1-1,-1 0,1 0,-2-1,2 1,-2-1,1 0,-1-1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699 213,'1'1,"-1"-1,1 3,-1 0,1-1,0 2,0-1,0 1,-1-1,1 2,-1-1,1 2,-1-2,-1 1,0-1,0 1,0-2,-1 2,0-1,0-1,0 0,0 0,0-1,0 0,0 1,1-2,-1 0,1 1,0-1,0-1,1 1,-1-1,1-2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751 222,'-1'-1,"0"0,-1 1,0 1,1-1,-1 3,-1-1,2-1,-2 3,1-2,-1 1,1 0,-1 0,0-1,0 2,1-3,-1 1,0 0,1-1,0 0,0 0,0 0,1-1,0 1,0-1,2 0,1 0,0-1,1 1,-1 0,1 0,-1 0,1 0,0 1,1 0,-2 0,1 0,-1 1,1-1,-1 0,0 1,-1-1,1 1,0-2,-1 2,1-2,-1 0,0 0,0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781 284,'-3'-2,"1"0,2 2,-1 0,2 0,0 0,2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805 282,'-1'0,"0"0,0 1,-1 1,1-1,0 0,-4 3,2-1,1-2,-3 1,3 0,-4-1,0 1,1-2,0 1,-3 0,1-1,-1 1,0-1,1 0,0 0,-2-1,2 1,-1-1,-1 0,2 0,0-1,-8-2,7 1,1 1,1-2,2 1,-4-5,6 2,1 2,0-2,1 2,1-2,1 2,1-2,1 1,1 0,1 0,0 0,1 0,2 0,-2 1,3 1,-2-1,2 1,10 0,-11 2,3 0,-3 1,2 1,-4 0,4 3,-4 0,0 1,0 1,-2 0,0 1,-1 0,-2 2,0-2,-2 0,0 0,0-1,-1 0,-6 6,3-8,-1 1,-1-2,-1 2,-1-2,1 0,-1 0,0 0,0-1,-1 0,1 0,1-1,-1-1,1 0,1 0,0-1,1-1,0-2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965 136,'2'1,"-2"0,0 0,1 1,-1-1,1 2,0 0,-1 0,1 0,0 5,-1-4,0 0,0 0,0 0,0 0,0-2,0 1,0 0,0-1,0-1,0 1,0-2,0 1,0 0,0-3,0 2,0-3,0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353 589,'1'-9,"0"6,0 0,-1 1,0-1,-1 0,1 4,0 0,0 3,0 1,1-3,-1 2,0-1,0 1,1-1,0 1,-1 0,1 4,1-4,-2 0,1 1,0-1,0 0,1 1,-2-1,1 0,0 0,-1 1,1-1,0 0,-1 0,0-1,1 1,0 0,0 2,-1-2,0-1,0 0,0 1,0-2,0 1,0 0,0-2,0 2,0-2,0 1,0-1,0 0,0 0,1 0,0 0,-1-1,1 0,-1 0,-1 0,1 2,0-1,-1 1,0-1,1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1013 131,'0'-2,"-1"1,1 0,0 0,-1 1,1 1,0 0,1 0,-1 0,1 0,0 1,-1 0,0-1,0 2,0-2,1 1,-1-1,0 2,0-2,-1 1,1 0,-1 0,1 0,-1 0,0 0,1 0,0 0,0 0,0-1,0 1,0-1,0 0,0 0,1 0,1 0,-2-1,2 0,-2 0,1-1,0-1,-1 1,1 0,-1-2,0 1,0 0,0-3,0 0,1 3,0 1,0-1,0 0,0 1,0 0,0 0,1 1,-2 0,2 0,1 0,-2 0,1 1,-1 0,2 2,0-1,-1 0,0-1,1 1,-1 1,0-2,0 0,1 0,-2 0,1 0,0-1,-1 0,0 0,0 0,-1-2,0 1,0-4,0 3,0-1,-1 1,0-2,0 1,0 0,0 1,0-1,0 1,1-1,0 1,0 0,0 0,0 1,0-1,1 1,0 0,-1 0,2 0,-1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 112,'6'2,"-5"-2,0 1,1 0,-1 0,0 0,0 0,-1 0,1 0,0 0,-1 1,0-1,0 1,0 0,0 0,0 1,-1-1,0 1,1-1,-2 0,1 3,0-2,0-1,-1-1,2 1,-2-1,1 0,0 1,0-1,-1-1,1 0,0 1,0-1,1 0,0 0,1 0,1 0,0 0,0 0,2 0,-1-1,0 1,5 0,-4-1,-1 0,2 1,-2-1,1 1,-2-1,1 1,-1-1,1 1,-2-1,0 0,0 0,0-1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1126 133,'0'-2,"0"1,0 0,0 1,1 0,-1-1,1 1,-1 0,2 1,-2 0,1 1,0 0,0 1,-1 1,2 3,-2-2,1-1,-1 0,1 0,-1 1,1-2,-1 0,0 0,0-1,0-1,1 1,-1-1,0-1,0 1,-1-2,1 1,-1-4,-1 2,2-1,-1 0,0 0,0-2,0 1,1 0,0-5,0 6,2-2,-1 1,0 1,1 1,1-2,-1 2,0 0,1 1,0 0,-1 0,2 0,-1 1,0 0,0 2,-1-1,1 1,-1 0,0-1,-1 2,0 0,-1 0,1 0,-1-1,-1 0,0 1,-1 0,-1-1,0 0,0-1,-1 1,-5-2,4 1,1-1,-1 0,1-1,-5 0,5 0,0 0,1 1,1 0,-2-2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980 188,'-2'-1,"1"0,2 1,0 1,2 2,0-3,-1 1,2 0,4 0,-5 0,2-1,-1 1,1-1,0 0,0 0,0 0,7 0,-5 0,-1 0,2 0,-1-1,2 1,-2-1,2 1,0 0,7-1,-6 1,-3 0,2 0,-1 0,-1 0,-2 0,2 0,-2 0,0 0,0 0,-2 0,0 0,0 0,-2 0,1 0,-1 0,0 0,-1 0,1 0,-2 0,1 0,-1 0,0-1,1 1,-1-1,0 1,0 0,1 0,-1-1,0 1,1 0,-1-1,1 2,0 0,0-1,-1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1058 197,'0'-1,"-1"0,1-1,0 1,0 1,1 0,-1 1,0 0,0 0,1 2,-1-1,0 0,0 2,0-1,0 0,0 0,0 1,0-1,0 1,1 0,-1-1,0 1,0 2,0-2,0-1,0 0,0-1,0 1,0-1,0 1,0-1,-1-1,0 1,1 0,-1 0,1-1,-1 1,0-1,1 0,0 0,-1 1,0-2,1 1,-1 0,0 0,0-1,1 1,-1-1,0 0,1 0,-2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269,'1'-1,"-1"1,1 0,-1 1,0 1,1-1,0 2,-1-1,1 1,0-1,0 1,-1-1,0-1,1 1,0 0,-1-1,1 0,0 0,0 0,-1-1,1 0,0 0,0-1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1075 265,'1'0,"-2"0,0 0,0 1,0 0,-1 0,0 1,0-1,0 0,0 1,-1-1,-1 1,2 0,-2-1,0 1,1-1,0 0,0 0,0 0,1 0,0 1,1-2,0 2,0-1,1 0,0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279,'1'-3,"-1"0,0 0,0 2,0 0,0 0,0 0,0 0,0 1,1-3,-1 2,-1 0,-1 1,0 0,-1 0,0 0,0 0,-7 5,8-3,-1 0,0 0,0 1,-3 5,5-4,0-1,0 4,1-4,0 1,1 0,3 1,-3-3,2 1,-1-1,1 0,-1-2,2 1,-1 0,0-1,0 0,0-2,0 1,1 0,-1-1,0-1,-1 2,0-1,1 0,1 0,-3 0,1 1,-1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1148 273,'-1'-3,"1"2,0 0,1 3,0 0,0-1,1 1,0 2,-1-2,0 1,0 0,-1-1,1 1,0-1,-1 1,1 0,-1 0,1 0,-1-1,1 0,-1 0,0 1,1-2,0 1,-1-1,3 1,-1-1,1-1,-2 0,1-1,-1 0,2-1,-2 0,1-2,0 1,-1 0,0 0,1-2,-1 2,0-1,0 0,-1 0,1 1,1-3,-2 3,0 0,1 1,0 1,-1-1,1 1,0 0,-1 0,1 1,0 0,0-1,-1 1,1 1,-1 0,0 0,0 0,0 1,0-1,-1 0,1 0,0 1,0-2,-1 2,0-1,1 0,-1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265,'0'-1,"0"1,0-1,0 1,0 0,0 1,0 0,-1-1,0 1,0 0,1 0,-2 1,1-1,-1 0,1 1,0 0,-1 0,0 0,1 1,-1-1,2 1,-2 0,1 0,1-1,0 0,-1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373 735,'2'0,"-5"0,2 0,1-1,0 0,2 0,-1 1,0-1,2 0,-1 0,3-1,-2 2,1-1,1 0,-1 1,0 0,1 0,0 0,0 0,-1 0,2 0,-1 0,1 0,-1 0,1-1,-1 1,0 0,1 0,-1 0,1 0,0-1,-1 1,2 0,-2 0,2 0,-2 0,2 0,-1 0,0 0,0 0,0 0,1 0,4-1,-6 1,-1 0,1 0,-2 0,0 0,0 0,-1 0,-1 0,1 0,-2 0,0-1,0 0,-1 1,0-1,1 1,-1 0,0-1,1 1,-1 0,0 1,0 0,0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571 182,'-1'-2,"1"0,0 2,0-2,0 1,0 0,0 0,0 1,0-1,0 0,0 0,1 0,0 0,-1 0,2-1,3 0,-4 2,1 0,0 0,1 0,0 0,2 0,-2 0,1 0,6 0,-5 0,1 0,-1 0,0 0,1 0,0 0,-1 0,3-1,-2 0,2 0,0 0,0 0,0-1,4 0,-2 1,1 0,-1 0,2 0,-3 0,4 0,-5 1,4 0,-4 0,3 0,-4 0,3 0,-4 0,9-1,-9 1,-1-1,10 1,-11-1,0 1,0 0,2-1,-3 0,0 1,-1 0,0 0,-1 0,1 0,-2 0,1 0,0 0,-2 0,1-1,-1 1,1-1,0 1,0 0,0-1,-1 1,1-1,0 1,1-1,-1 0,0 0,0 1,0 1,-1 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571 213,'1'-1,"1"-3,0 2,0 1,4-2,1 2,-2-1,0 2,0-1,0 0,1 1,-1-1,0 0,0 1,1 0,-2 0,2 0,0 0,1-1,14 0,-12 0,1 1,-1-2,-1 2,4-3,-3 2,3 0,-3-1,11-3,-10 2,0 1,0-1,-2 1,1-1,-2 1,2 0,-3 1,-1-1,0 2,0-1,-1 1,0 0,-1 0,0 0,0 0,0 0,0 0,0 1,-1-1,1 0,-1 0,1 0,-1 0,-1 0,1 0,-1 0,-1-1,-1 1,-1-2,1 0,1 2,-1-1,0 0,1 1,0-1,0 0,-1 1,1-1,0 1,1 1,-1 0,1 0,0-1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882 163,'-2'-2,"1"-2,0 4,0 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157,'0'-3,"3"-5,0 7,-2 1,2 0,-1 1,1-1,0 1,1 0,-1 0,0 1,0-2,1 2,1-1,-3 0,3 0,-3-1,-2 0,1 0,0 0,0 0,-1 0,-3 1,1 0,-1 1,0-1,-1 1,0 0,1 0,-1-1,1 0,-2 0,3-1,1 0,0 0,0 0,1 0,1 0,0-1,1 0,0 1,0-1,0 0,1 0,0 0,0 0,0 1,-1 0,0 0,0-1,0 1,0 0,0 0,-2 0,1 0,0 1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160,'-2'0,"1"-2,0 1,0 1,1 0,0 1,-1 1,1 0,0 1,0 2,0-1,0 0,0 2,1-2,-1 2,1-1,0 1,0 0,-1-1,0-1,0 2,0-2,0 0,1 0,-1 0,0-1,0 3,0-4,0-1,-1 0,1 0,0 0,0-1,-1 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1293 185,'2'-9,"0"5,-1 2,-1 1,0 1,1 0,0 0,0 1,1-1,1 2,-1-1,2 1,-3-1,1 1,-2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195,'-2'-1,"1"0,0 0,0 0,1 0,0 1,0-1,2 1,0 0,0-1,1 1,0-1,0 1,-1 0,1 0,-1 0,0 0,0 0,0 0,-1 0,0 0,1 2,-2-1,0-1,-1 1,-1 0,1 0,-1 0,0 0,2-1,-1 1,0-1,1 1,0-1,0 1,2-1,-2 0,2 0,-1 0,1 0,0 0,-1-1,1 1,0 0,-1 0,1 0,-1 0,0 0,0 0,1 0,-2 0,2 1,-1 1,0-1,0 0,-1 0,1 0,-1-1,1 1,-1 0,-1-1,0 1,1-1,-2 0,1 0,-1 0,1-1,-1 1,0-1,0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230,'-1'-1,"1"0,0 0,-1 1,1-1,-1 1,0 0,0 0,1 1,0 0,0 0,-1 0,1 0,-1 0,1 2,0-1,0-1,0 1,0 0,0 0,0 0,0-1,0 0,0 1,0-1,0 1,0-2,0 1,0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244,'1'-1,"0"-1,-1 2,1-1,0 0,0 0,4 1,-2 0,1-1,-1 0,1 1,2 0,-2-1,5 0,-6 1,0-1,1 1,-2 0,0 0,-1-1,0 0,0 1,-1-1,-1 0,0 1,-1-1,1 0,-2 1,1 0,-2 0,2 0,0 1,0 0,1 0,-2 0,2 1,0 0,-1-1,1 2,0 0,0 1,1-1,0 1,-1-1,1 1,0 1,0-1,1 0,0 3,0-4,-1 0,0 0,1-1,-1 0,0-1,0 1,0-1,-1-1,0 1,0-1,-1 0,-1-1,1 1,-2-3,2 2,-1-1,0 0,1 0,0 1,0 0,0 0,2 0,-1 0,1 0,0 0,1 0,0 0,2 0,0 0,1-1,-1 0,2 1,-1 0,1-1,-1 1,5-2,-4 2,-1-1,0 1,-2 0,2 0,-2 0,0 0,0 0,-2 0,0 0,0 1,0 0,-3-1,1 1,1 0,-2-1,2 1,-1 0,-1 0,1 0,2 0,-2 0,2 0,0-1,0 1,2 0,-1-1,1 0,0 1,0-1,1 0,-1 1,0 0,1-1,-1 1,0-1,0 1,0 0,0-1,-1 1,1 0,-1 0,1-2,-1 2,-1-2,0 1,0 1,0-1,0 0,-1 1,-1-1,2 1,-1-1,0 1,0 0,0 0,0 0,0 1,0 0,0 1,-2 2,1 1,1-2,1 0,-1 0,1-1,0 1,0-1,0 0,0 0,1-1,0 1,0-1,0 0,1-1,-1 1,0-1,1 1,0-1,-1 0,-1 0,1 0,0 0,-2 1,1-1,0 1,-1 0,1-1,0 1,0 1,-1-2,0 2,0-1,0 0,0 0,1-1,-2 1,2 0,-2-1,1 0,0 0,0 0,1 0,0 0,-1-1,1 0,0-1,1 1,1-5,-1 4,1 0,-1-1,0 1,2 0,-2 1,0 0,0 1,1-2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1359 247,'-1'-2,"-1"-1,2 2,-2 1,1-1,-1 1,1 0,0 1,0-1,-1 2,2-1,-1 1,0-1,1 0,-1 1,0 0,1-1,0 0,0 0,0 0,0 0,1 0,0-1,-1 1,1 0,0-1,0 1,0 0,-1 0,1-1,-1 3,0-2,0 0,0 0,0 0,-1 1,1-1,-1 2,0-2,1 1,0-1,0 1,0-1,0 0,0 0,0-1,0 1,0-2,0 1,1-2,-1 1,1-1,0-1,0 0,0 0,1 0,0 0,0-2,0 3,1-1,-2 1,2 0,-2 0,2 0,-2 2,1-1,-2 1,1 0,0 1,0-1,-1 1,0 2,0-2,0 0,0 1,0-1,0 1,0 0,0-1,0 1,0 0,0-1,0 0,0 0,0 1,0-2,0 1,0 0,0-1,1 0,-1 1,1-1,-1 0,3 0,-1 0,-1 0,1 0,0 0,0-1,-1 1,1 0,-1-2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390 576,'2'0,"-5"-1,2 0,1 1,0-1,1 1,-1-1,0 2,0 0,-1 0,1 1,0-1,0 0,-1 0,1 0,0 0,0 1,1-2,-1 1,1 0,-1-1,1 1,0 1,0-2,0 0,1 1,-1-1,1 1,0-1,0 1,0-1,1 1,-1-1,2 2,-2-2,1 1,0 0,0 0,-1-1,5 2,0-1,-3-1,-1 1,0-1,1 0,0 1,-1-1,1 0,-1 0,2 0,-2 0,1 1,-1 0,1 0,0-1,0 1,-1 0,1-1,0 1,-1 0,2 0,-1-1,-1 1,2 0,-1-1,0 0,0 1,4 0,-3-1,-1 0,0 1,-1-1,2 1,-2 0,0-1,0 0,0 1,0 0,0-1,-1 0,1 1,0 0,0-1,-1 1,2-1,0 0,-2 0,1 0,-2 0,0 0,-1 0,1 0,-1 0,0-1,0 0,-1 1,1-1,0 1,-1 0,0 0,1 0,0 0,-1 0,0 0,0 0,1-1,0 2,-2-1,0-1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 263,'-2'0,"1"0,-2 0,2 0,0 0,-1 1,2 0,-1 0,1 1,0 0,1 0,0 0,0 0,1 0,4 2,-4-3,0 0,1 0,-1-1,3 0,-2 0,0 0,-1-1,1 1,-1-1,0 0,0 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615,'2'0,"-6"-3,4 4,-1 1,1 1,-1-2,1 2,0-1,-1 6,1-4,0 0,0-1,0 1,0 0,0 0,0 0,1 1,0-1,0 2,0-2,0 0,0 0,0 1,0-2,0 1,1 1,-1-1,-1-1,2 2,-2-2,0 0,1 1,0-2,0 1,-1-1,0 0,2 1,-2-1,1-1,0-1,0 1,-1-1,1 0,0-1,-1-2,2-1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1021 648,'0'-8,"0"4,0 1,1-1,0 2,0 0,0 1,0 0,4-2,-3 3,1-1,1 0,-1 1,4 0,-3 0,0 0,0 0,-1 0,1 0,-1 1,2 0,4 0,-2 1,-4-2,0 1,-1-1,1 1,-1-1,1 1,-1-1,0 1,1 0,-2-1,1 0,0 1,-1 0,0-1,0 1,0 0,-1-1,1 1,-1 1,0-1,-1 0,-1 3,0-1,1-1,0 0,0 1,0 0,0 0,1 0,-1 0,0 1,1-2,-1 5,1-2,0-3,0 3,0-2,-1 1,1-1,-1 1,1-1,0 0,0 0,-1 3,0-1,0-3,1-1,-1 2,0-1,1-1,0 1,0 0,0-1,0 1,0 0,0-2,0 1,0 0,1-1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737,'-1'-1,"1"0,2 1,1 1,-1-1,2 0,-1 0,2 0,-1 0,2-1,-1 1,0-1,-1 0,2 1,-2-1,1 1,4 0,-5 0,0 0,-2 0,1 0,-1-1,1 1,-1 0,-1 0,1 0,-2 0,0-1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625,'0'-1,"0"0,-1 1,0-1,0 1,1-1,-1 0,0 1,1-1,0 0,0 1,0-1,0 0,0 0,1 1,0-2,2 1,-1 0,0-1,1 1,0-2,-1 1,1 0,0 0,1-1,-2 1,1-1,1 1,-1-1,-1 2,1-1,-2 1,1 0,-1 0,2 0,-2 1,0 0,-1 1,0 0,-2 1,2-1,-1-1,-1 2,1-2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581,'0'-1,"0"0,1 0,-1 0,1 1,-1 0,2 0,1 0,-1 0,2 0,0 0,-1 0,1-1,1 1,2-1,1 1,-3 0,-1 1,0 0,0-1,0 2,0-2,1 2,-2-2,2 2,-1-1,-1 0,1 0,0 0,-1 0,0 0,0-1,0 1,-1-1,0 1,-1-1,1 0,-1 0,-2 0,0 0,0 0,-1 0,1 0,-4 0,3 1,0-1,-1 1,2-1,-1 1,0 0,0 0,2-1,-3 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628,'2'0,"-6"0,3 0,2 0,1 0,-1 0,1 0,0-2,1 1,0 0,0 0,0-1,10-4,-9 4,0 0,-1 0,2 0,-2 1,1-2,-2 2,1 0,-2 0,1-1,0 2,-2-1,0 0,1 1,-1 0,0-1,-1 1,1 0,-1 0,0 0,0 0,0 0,0 1,1-1,-1 0,0 0,1 1,0 0,1-1,0 0,-1 0,1 0,0 0,-1 0,1 0,0-1,0 1,-1 0,0 1,0-1,0 0,-1 2,0-1,1 0,-1 0,1 2,0-1,-1 0,0 1,1 0,0 1,-1-1,0 2,1-2,-1 1,1 0,-1-1,0 0,1 1,0-1,0 1,0-2,0 2,0-2,0 1,0-1,0 1,1-1,0 0,-1 1,1 0,0-2,-1 0,1 1,-1-2,0 1,-1-1,1-1,-1-1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 683,'-1'0,"1"-2,-1 2,0 0,1 0,0 1,0 0,0-1,-1 0,1 1,0 0,-1 0,1-1,-3 2,2-1,0 0,-2 1,2-1,-1 1,0-1,-1 1,-1 1,1-1,0 1,-2 1,1-1,0 1,-1-1,1 0,1 1,-2-1,2 0,0 1,0-1,1-1,0 0,0 1,1-2,0 0,1 0,0 0,0-2,2 0,1-3,0 1,-1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992 632,'0'-2,"-2"0,2-1,1 3,0 0,1 0,5 0,-4 0,-1 0,1 0,1 0,-1 0,1 0,0 0,0 0,6 0,-5 0,0 0,0 0,0 0,0 1,1-1,-2 0,2 0,-2 0,0 1,0-1,0 0,0 0,-2 1,1-1,0 0,-1 1,0 0,-1-1,0 0,0 1,-1 0,0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623,'0'-3,"0"2,0 2,0 0,1 1,0-1,2 3,-2-2,0 0,0 1,0-1,0 3,0-1,-1 0,0 0,0 0,0 2,-1-1,0 1,0 0,-1 1,1-2,-1 2,1-2,0 2,0-1,0-2,1 0,0 1,0-2,0 0,0 0,0-1,0 0,0 1,1-3,-1 2,0-2,0-1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224 696,'0'-2,"0"1,-2 1,2 0,0 0,0 0,2 0,-1 0,1 0,-1-1,1 0,0 1,0-1,1 0,-1 0,1 1,-1 0,0-1,1 0,0 1,1 0,-1-1,2 0,-1 1,1-1,0 1,1-1,8 0,-7-1,1 1,1-1,-1 2,0-2,1 1,0-1,-2 1,2 0,6-1,-7 0,-1 1,0 0,-1 0,2 0,-3-1,3 2,-2-1,1 0,-1 0,0 0,0 0,1 0,-3 0,2 1,-2 0,0-1,0 0,0 0,-2 1,1 0,-1-1,0 1,-1-1,0 1,-2 0,-2 0,0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632,'0'-2,"0"0,0 2,0 0,0 0,1 2,-1 0,0 1,0 1,0 0,-1 0,0 3,-1-2,-2 8,2-6,-2 5,3-7,0 0,0-1,0 1,1-1,0 2,2-2,-2-1,2-1,0 1,0-1,-1-1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736,'0'-1,"2"-3,3 3,-3 1,3-1,-1 1,1 0,0 0,0 0,-1 0,6 0,-5 1,-1-1,1 1,-1 0,6 0,-5 0,-1 0,0-1,5 0,-6 0,1-1,-1-1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755,'0'-1,"-2"1,2-1,2 1,-2 0,1-1,0 1,-1 0,1-1,1 0,-2 0,2 1,-1-1,1 0,0-1,-1 1,1 0,0 0,0-1,1 1,0-1,-1 1,1-1,0 0,0 0,0 0,1 0,-2 1,1-2,0 1,-1 1,1-1,-1 0,0 1,1-2,-3 2,0 1,0-1,1 0,-1 1,0-1,-1 0,1 0,0 1,0-1,1 1,-1 1,1-1,-1 1,0 0,0 0,0-1,0 0,1 0,0 0,-2 0,1 1,-1-1,1 0,-1 1,0-1,0 0,0 1,0-1,0 1,-1 0,1-1,-1 0,1 0,0 0,0 0,0 0,1-1,-1 1,1-2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706,'2'0,"-4"2,2-2,0 1,0 0,0 0,0 1,0-1,0 1,0 0,-1 0,-1 1,2-1,-1 2,0-1,1-2,0 1,-1 0,0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736,'-1'-1,"0"1,-1 1,2 0,-2 0,2 0,-1 0,0 1,1-1,-1 0,0 0,0 0,0 0,0-1,1 2,-1-2,1 1,-1-1,1 2,-1-2,1 2,0-2,0 4,1-3,0 0,0 0,1-1,-1 1,1-1,1 0,2-1,-1 0,-1 0,0 0,0-1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632,'0'-2,"-1"1,1 0,-1 1,1 0,-1-1,1 0,-1 0,0 1,1 0,-1 0,-2 0,2 0,-1 0,0 2,1-1,-1 1,0 0,0 1,1-1,0 0,0 0,1 1,-1-1,1 1,0-1,1 0,-1 0,2 0,-2 0,2 0,-1-1,1 0,0 0,0-1,-1 1,1-1,1-1,9-13,-9 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597,'0'-3,"0"2,-1-1,1 1,-2 0,1 1,1 0,-1 0,0 0,1 2,0-1,0 3,0-2,0 1,0 1,0-1,-1 2,0-1,0 2,1-1,-2 1,1-2,0 2,0-1,0-1,0 0,1 1,0-3,0 3,-1-3,1-1,0 0,0 0,0-1,1 0,-1 0,0-2,1 0,0-1,0 0,0 1,1-4,-1 2,-1 2,3-1,-3 1,1 2,0-1,-1 1,2-1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651,'-1'-1,"0"0,0 1,-1 0,1 0,-1 0,1 1,0 0,0-1,1 1,-2-1,2 1,-2 0,2-1,-1 1,-1-1,2 1,-1-1,1 1,-1-1,1 0,0 1,1 0,0-1,0 0,1 1,0-1,-1 1,1-1,0 0,2 0,-3 0,2-1,-1 0,-2 1,1-2,0 1,-1 0,0 0,-1 1,0 0,0 0,-1 0,1 0,0 1,0 0,0 0,1-1,-1 1,1 0,0-1,0 2,2-1,-1-1,1 1,0-1,0 0,0 0,2 0,1-1,-4 0,0 0,1 0,-1-1,-1 2,0-1,0 0,0 1,-2 0,1 0,0 1,0 0,0-1,0 0,1 1,-1 0,1-1,0 1,0 0,1 0,1-1,-1 0,0 0,1 0,1 0,2-2,-4 1,0 0,1 0,-1-1,0 1,-1-1,1 1,-1 0,0 0,0 0,-1 1,0 0,1 0,-1 0,-1 1,2 1,0-1,0 0,0 0,0 1,0-1,1 0,1 0,0 0,0 0,0-1,-1 1,2-1,-1 0,0 0,1 0,-1-1,0 0,-1 1,0-1,0 1,-1-1,0 1,0 1,0-1,0 1,0 0,0 0,0 0,2 0,-2 0,2 0,-1-1,1 1,1-1,-1 0,1 0,1-1,-1 0,-1 0,-2 1,2-1,-1 0,-1 1,0 0,0 2,0-1,0 1,0 0,0 0,2-1,-1 0,1 0,-1 0,1-1,1 1,-2-1,2 0,-1 0,2 0,-2 0,-1-1,1 0,-2 0,1-1,0 2,0-2,-1 1,0 0,-1 2,0 0,1-1,0 2,0-1,1 1,0 0,1-1,0 1,1-1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693,'-1'-2,"0"0,1 1,1 1,2 0,0 0,0 0,1 0,-1 0,2 0,0 0,1 0,0 0,9 0,-6 0,-1 0,1 0,-1 1,2 0,-3 0,2-1,-1 2,-1-2,-1 1,1 0,-3 0,1-1,-2 1,1 0,-3 0,1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1115 737,'-1'1,"0"-1,0 0,0 0,1 1,-1-1,0 1,1-1,0 1,1-1,0 0,-1 0,1 0,0 0,1-1,1 0,-1 0,-1 0,2 0,-1 0,0 0,0 0,1 0,-1 0,1 0,-1 0,3-1,-3 1,2 0,-1 0,0-1,0 2,1-2,-1 2,-1-2,1 1,-1-1,0 2,-1-2,1 1,-2-1,0 2,1-2,-1 1,0 0,0 0,-1 1,1-1,-1 0,-1 1,2-1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487 646,'0'-1,"1"-2,0 3,-1 0,4 0,-2 1,1 1,0-2,2 1,-1 0,0 0,0 0,-1 1,-1-1,2 1,-4 0,0-1,-1 1,-2-2,-1 1,0 0,-2 0,0 0,-8 2,-5 1,9-1,1-1,-3 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696,'1'0,"-1"0,2 0,-1 1,1-1,0 1,0-1,-1 0,1 0,0 0,0 0,-1 0,1 0,-1 0,-1 1,1 0,-1-1,0 1,0 1,-1 0,-1-1,-1 2,0-1,0 1,-1-1,2 0,-1 0,0 0,1-1,1 1,0-2,1 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720,'-1'0,"0"-2,0 1,0 1,2 0,0 1,1-1,0 0,3 0,0 0,-3 0,2-1,0 0,0 1,-2 0,2 0,0-1,-1 1,-2 0,0 0,0 0,0 0,-3 0,-2 0,1 0,0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715,'-2'0,"2"0,-1 0,0 1,1 0,-1 0,1 1,0-1,-2 1,2 0,-2 2,1-2,-1 2,0-1,-1 4,2-3,0-1,0-1,0 1,1-1,0 1,0-1,1 0,0-1,1 1,1-2,-1 1,0 0,1-1,2 0,-3-1,3 0,-2 1,1-1,-1-1,1 1,-1 0,3-3,-2 2,-2 0,0-1,1 0,-1 0,0 1,0-1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740,'0'-1,"1"-1,0 0,-1 2,0-1,-1 0,0 1,0-1,-1 1,0 0,0 1,-1 0,0 0,0 1,0-1,0 0,1 0,-1 1,1-1,0 0,-1-1,2 2,-1-1,0-1,2 1,-1-1,1-1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733,'0'1,"-1"0,1 0,0 0,0 1,0-1,0 1,2 0,-1 0,3 1,-1-3,-1 1,1 0,-1-1,0 0,2-1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717,'-1'-1,"-2"-1,1 1,0 1,1 0,-1 0,1 1,0 0,1 0,0 0,0 0,0 1,0-2,-1 2,1 1,0-2,0 0,0-1,0 1,0 0,1-1,-1 1,2-1,-1 0,1 0,1 0,-1 0,1-1,0 1,0-1,-2 1,2 0,-1 0,0 0,0 1,-2-1,2 1,-1 1,-1-2,0 1,0 1,-1-2,-1 2,0-2,0 2,0-1,-1-1,0 1,1 0,-2-1,0 0,2 0,-1 0,1 0,0 0,0 0,1 0,0 0,1-1,0 0,0 1,1 0,1-1,0 1,1-1,0 1,0 0,-1 0,1 1,1-1,-2 1,1 0,-1 1,1-1,-1 1,-1 0,1 0,-1 0,0 2,-1-1,0-1,-1 1,-1-1,0 0,0-1,-3 1,3-1,-2 0,2 0,-2-1,1 0,0 0,1 0,0-1,2 0,-2 0,2-1,1-1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1301 746,'1'0,"0"0,-1 1,-2 1,0 1,-3 1,-3 2,3-2,1-1,0 0,-2 1,3-1,-3 1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570,'-4'2,"1"0,-1-1,1 1,-1 1,1-1,0 1,0 1,0-2,1 2,-1 0,1-1,0 1,-3 3,3-3,-1 1,1-2,0 3,-1-1,1-1,1 1,-1 0,1-1,0 1,0-1,1 0,0 0,0 1,0-2,1 0,0 0,1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722,'3'2,"-1"-1,1 1,0-1,0 0,0 0,0-1,1 0,-1 0,1 0,0 0,-1-1,0-1,1 1,-1 0,3-2,-2 1,-2 0,2-1,0 1,-1-1,1 1,-1-1,1 0,3-2,-3 2,0 0,0 0,-1-1,5-4,-4 3,-1 0,0 0,0-1,0 1,-2 2,1-2,-1 0,-1 1,0 1,0 0,-1 0,0-1,-1 2,0-2,0 1,0 0,0 0,-1-1,1 1,-1 0,0 0,0 0,1 0,-2 0,2 1,-2-1,2 2,-2-1,1 1,-2 1,2 0,-3 1,1 1,0 0,0 0,-1 3,2-2,0 1,0-1,2 2,0-2,0 1,2 0,1 3,1-3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612,'1'0,"0"-1,1 1,-1 0,1-1,3 0,-3 0,3 0,-2 0,2 0,-1-1,1 2,-1-2,13-1,-13 2,-1 0,0 1,-1 0,0 0,0 0,-2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259 681,'0'-2,"1"1,0-1,-1 2,0 0,0 0,-1 1,0 1,-2-1,1 1,-2 0,0 0,1 0,-2 0,-2 1,3-3,1 1,1 0,-3 0,4-1,0 0,0 0,2 1,0-1,1 1,2-1,0 1,1-1,1 1,-1-1,9 3,-7-3,-2 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640,'-3'2,"-1"0,2-1,0 0,0 0,1-1,0 1,1 0,1-1,1 0,2 0,-1-1,2-1,-1 1,2-2,0 1,0 0,1-1,0 1,-1-1,1 1,-1 0,4 0,-6 1,0 1,-2-1,-1 1,1 0,-2 0,0 1,-2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645,'-7'3,"2"-1,0 0,0 0,1 0,1-1,0 1,2-1,0 0,1 0,0-1,3 1,0-1,1-1,1 1,12-5,-12 2,8-1,-6 2,-2 1,2-1,-2 0,1 1,-2 0,3 0,-4 1,-2 0,1 0,-2 1,-1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669,'-7'2,"2"-1,-4 3,7-4,0 1,2 0,0 0,0-1,3 0,2 0,0-1,1-1,0 1,1 0,-1-1,2 0,-2 0,2 1,-2-1,0 1,-1 0,3 0,-5 1,-1 0,0 0,-1 0,-1 0,-3 2,1-1,-3 1,0 0,-1 0,-2 1,0-1,1 0,0 0,-1 0,1-1,-1 2,2-2,1 0,1-1,1 0,2 1,0-1,0 0,2 0,2 0,2-1,0-1,2 1,-1-1,3 1,-3 0,3-1,-3 2,2-2,-3 1,1 1,-2 0,0 0,-1 0,-2 0,1 0,-2 1,0 1,-3-1,0 0,-3 1,1 1,-2-1,0 0,0 0,0-1,-2 2,2-1,-7 1,9-2,2-1,1 1,1-1,5-1,0-1,3 0,0 1,1-1,-1 0,0 1,-2 0,2 1,-4 0,6 2,-9 1,-2-2,0 2,-2 0,-1 0,1 0,-3 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682,'0'-1,"0"1,0-1,0 0,1 1,0 0,0 0,0 0,4 0,-1 0,0 0,2 0,-2 0,4 0,-2 0,2 1,-1 0,3-1,-3 1,2 0,-1-1,1 1,-2 0,1 0,-1-1,0 1,-1 0,0 0,-1 0,2 0,-4 0,2 0,-2 0,1 1,-1-2,-1 1,1-1,-2 1,0-1,0 0,-2-2,1 2,-2-1,1-1,-1 2,0-2,0 1,1 0,-1 0,0 0,-2 0,3 1,1 0,-1 0,0 0,0 0,1 0,0 1,0 0,0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574,'0'-2,"0"0,0 1,0 1,1 0,1 0,-1-1,1 1,0 0,4 0,-2 0,-1 0,1 0,-1 0,0 1,-1-1,2 1,-2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569,'1'0,"1"-1,-1 0,0 0,-1 0,1 0,0 0,-1 1,1-1,0 1,0-1,1 0,1 0,-2 1,0 0,1 0,-1 0,1 0,0 0,0 0,-1 1,1-1,-2 1,1 0,0-1,-1 1,0 0,-1 0,0 1,-2-1,1 0,-2 0,2 0,-1 0,1 0,0 0,1-1,-1 1,1 0,1 0,0-1,0 0,3 0,2 0,-3 0,-1 0,1 0,-2 1,1-1,0 0,-1 1,0-1,0 1,0 0,-1-1,0 1,0 0,-1 0,2-1,-1 1,0 0,1-1,-1 1,1 0,0 0,1-1,1 0,-2 1,1-1,0 1,0-1,-1 0,1 1,-1 0,0 0,0 0,-1 0,1 1,-3 0,1-1,0 1,-1-1,1 1,1-2,-1 2,0-2,0 0,1 0,1 1,-1-1,2 0,-1-1,2 1,1-1,-1 0,0 1,1-2,0 1,-1-1,1 0,-1 1,2-2,-2 1,1-1,-1 0,0 0,0 0,0 0,0 0,-2 1,0 1,1-1,-1 1,0 1,-1-1,1 1,-1 0,-1 1,1 0,0 1,0-1,0 0,1 2,0 2,1-3,1-1,0 1,0 0,0-2,1 2,0-2,-1 1,2-1,-1 1,0-1,-1 1,1 0,-1 0,0 0,-1 0,1 2,-2-1,0 0,-1-1,0 1,-2-1,1 1,-2-1,1 0,0 1,-1-2,1 1,0 0,1-1,-1 0,1 0,0 0,1-1,0 0,0-1,1 1,0-1,0 0,0-1,1 1,2-1,-2 1,2 0,-1 0,3 0,-2 2,0 0,-1 1,1-1,-1 3,0-2,0 2,0-1,1 1,-2 0,2 3,0-3,-2-1,1 1,0-1,-1 0,0 0,1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1397 640,'0'-1,"-1"-1,1 2,-1 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611,'0'-3,"2"3,-1 2,2 0,-1 0,2 1,-1-1,3 1,-1 0,2 0,-1-1,1 1,0 0,0-1,-1 0,2 0,8 0,-11-2,4 0,-2-2,1 0,-2 0,2-2,-3 0,1-1,0 0,2-7,-4 3,-2 3,-1-12,-3 11,-1-1,-2 2,-1 1,-3-2,-1 4,-1-1,-2 2,-3 2,3 0,-5 0,2 3,0 1,0 1,2 0,4 0,-2 3,4 0,2 0,3 1,1 1,2-2,4 4,1-3,3-1,1 0,3 0,-4-3,7 2,-3-2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111 256,'0'-2,"0"-1,-1-1,1-1,0 2,0 2,0 1,0 1,3 3,-1-4,-1 2,0-1,1-1,-1 1,2-1,2 1,-2-1,1 0,-1 0,1-1,6 0,-6 0,6-1,-4 2,-1 0,1 0,1-1,0 1,-1-1,2 1,-2 0,3 0,-1-1,0 0,11-1,-12 1,6-1,-4 1,1-1,-1 1,1 0,0-1,0 1,-1-1,1 2,-2-2,1 1,-2 0,1 0,0 1,-1-1,-1 1,0-1,0 1,0 0,0-1,-1 1,-1 0,1 0,-1-1,-1 1,0 0,0 0,-1 0,0 0,0 1,-1-1,0 0,0 0,-1-1,0 0,0 1,0-1,0 0,-1 1,1 0,1 0,0-1,-1 0,1 0,0 1,0-2,0 2,0-1,-1 0,0 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146 243,'-1'-1,"1"0,1 1,0 1,1 0,0-1,0 1,2 0,-1 0,1-1,1 0,0 0,-1 0,2 0,1 0,-1-1,-1-1,3 1,-3 0,4-1,-2 1,8-2,-5 1,-4 0,13 0,-10 0,-1 1,3-1,-3 2,4-2,-4 1,13-1,-11 1,-3 0,5 0,-4 0,1 0,-2 1,2-1,-3 0,1 1,-1 0,-1 0,-1-1,1 1,-1 0,-1 0,0 0,-1 0,1 0,-1 1,-1-1,0 0,1 0,-1 0,0 0,0 0,-1 0,1 0,0 0,-1-1,0 0,0 0,0 1,0-1,0 0,-1 1,1 0,-1 0,1-1,0 0,0 0,0 1,0 0,0-1,0 0,-1 1,1 0,0-1,-1 1,1 0,-1 1,0-1,0 1,1 0,-1 0,0 1,0-2,0 2,1-2,-2 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713 750,'2'-1,"2"0,-2 1,-1 0,4-1,0 1,-2 0,-1 0,0 0,1 0,-1 0,1 0,0 0,0 0,0 0,0 1,2-1,-1 0,1 0,1 0,1-1,-1 1,2-1,-1 1,1-1,-1 0,1 1,-2 0,2 0,-3 0,4-1,-4 1,1 0,0 0,-1 0,-1 0,5 0,-5 1,-1-1,-1 0,0 1,0-1,-1 1,1-1,-2 0,1 1,0-1,0 0,-1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514 350,'-4'-4,"3"3,1 1,-2-1,1 0,1 1,-1 0,0-1,1 1,-1-1,-2 0,2 1,1 0,-2 0,1 0,-3 1,2 0,0 0,-1-1,0 2,1-2,-1 2,-1-1,2 0,-4 2,3-2,0 1,-1-1,2 1,-1-1,1 1,0-1,-1 2,0-1,1-1,-1 2,1-1,0 1,-1-1,0 1,2 0,-2 0,1-1,-1 1,1 0,0 1,-1-2,1 1,0 0,-1 0,2 0,-2 0,1-1,0 1,0 0,0 1,-1-2,1 1,1-1,0 2,-1-1,0 3,1-3,1 0,-1 0,0 0,1 0,-1 0,1 0,0 2,-1-2,1-1,0 1,0-1,0 1,0-1,0 0,0 1,0 2,1-3,-1 1,1-1,0 1,0-1,0 0,0 1,1-1,-1 1,0-1,1 0,-1 0,1 0,-1 0,1 0,0 0,-1 0,3 2,-2-3,-1 2,1-2,0 1,0 0,-1-1,2 1,-2 0,2 0,0 0,-1-1,-1 1,1-1,0 0,1 0,-1 1,0-2,1 2,-1-2,1 1,-1 1,1-2,-1 1,0 0,1-1,-1 1,1 0,0 0,-1-1,2 0,-2 1,4-1,-4 0,1 1,-1-1,1 0,-1 0,0 0,1 0,0-1,0 1,-1 0,1-1,0 1,0 0,-1-1,3-1,-2 2,0-1,0 0,0 1,0-2,-1 2,4-2,-3 1,-1 1,2-2,-2 1,0 0,1 0,-1 0,1-1,-1 1,1 0,-1-1,5-2,-4 3,-1-1,0 0,1 1,-1-1,0 1,3-3,1 0,-4 3,1-2,-1 1,-1 0,0 1,1-1,-1 0,0 0,0 0,-1 1,3-4,-3 3,0 0,1 0,0 0,-1-1,0 1,1 0,0 0,-1-3,1 3,-1-1,1 1,0 0,-1-3,0 3,0 0,0 0,0 0,0 0,0 0,-1 0,0 0,0 0,1 0,-1-1,0 1,1 0,-2 0,2-1,-1 1,0 0,1 0,-1-1,1 1,-1 0,0 0,0 0,0-1,0 1,1 0,-2 0,2 1,-3-2,3 1,-2 0,0 0,1 0,-1 1,0-2,1 2,-1-1,0 0,0 0,1 0,-2-1,1 1,0-1,1 1,-3-3,2 4,1-1,0 0,0 1,-1 0,1 0,0-1,-2 1,2 0,0 0,-2-1,2 2,-1-1,0 0,0 0,0 0,0 0,0 0,0 0,0 0,-3-1,3 1,0 0,-1 0,2 0,-2 1,1-1,0 0,0 0,-3 0,2 0,1 1,-1 0,1-1,-2 1,2 0,-4 0,0 0,2 0,1 0,0 0,0 0,-1 0,1 1,1-1,-1 0,0 0,1 0,-4 0,4 0,0 0,-1 0,2 0,-2 0,1 0,-1 0,1 1,2 0,-2-1,1 2,-1-1,2 1,-2 0,2 1,-2 0,1-1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716 333,'0'-1,"0"0,-1 0,1 0,0 0,0 0,1 1,-1-1,0 1,0-1,-1 0,1 0,-1 1,1 0,-1 0,1 0,-1 0,0 0,0 0,1 0,-1 0,0 0,0 0,0 1,0-1,0 1,0 0,0-1,0 1,-1-1,1 1,1-1,-2 1,2-1,-2 1,1 0,0-1,-1 2,1-2,0 1,-1 0,0 0,1 1,0-2,0 1,0 0,0 0,1 1,-1-2,0 2,0-2,1 2,0-1,-1 0,1 0,-1 1,1-1,0 0,-1 0,0 2,1-2,0 0,-1 1,0-1,1 1,-1-1,1 0,0 1,0-1,0 0,-1 0,1 0,0 1,0-2,0 2,0-2,0 2,0 0,0-1,0 0,0 0,0 1,0-1,0 0,0 0,0 1,1-1,-1 0,0 0,0 0,0 0,0 1,1-1,-1 1,1-1,0 1,-1 0,1 0,0-1,-1 0,0 0,1 1,0-1,0 0,1 1,-2-1,2 1,-2-1,1 0,0 0,0 0,0 0,0 0,-1 0,2 0,-2 0,1 1,0-2,0 1,1 0,0 1,-1-2,0 1,0 0,0 0,2 0,-2 0,0-1,0 1,0 0,1 0,-1-1,0 1,0 0,1-1,-1 1,0-1,0 1,1 0,-1-1,0 0,1 1,-1-1,0 0,0 1,1-1,-1 0,0 0,0 0,1 0,0 0,-1 0,1 1,-1-1,0 0,1 0,-1 0,0 0,0 0,1 0,-1 0,0 0,0 0,0 0,1-1,-2 1,1 0,1 0,-1 0,-1-1,1 1,0 0,0-1,-1 1,1 0,0-1,-1 0,1 1,0-1,0 1,-1 0,0-1,1 0,0 1,-1 0,1-1,0 0,0 1,-1-1,1 1,0 0,1-2,-2 2,1-1,0 1,0-1,-1 0,0 1,1 0,0-1,-1 0,1 1,0-1,0 0,-1 1,1 0,0-1,-1 0,0 0,1 1,1-2,-2 2,0-1,1-1,0 2,-1-2,0 2,1-3,0 2,-1 0,1-1,0 1,0-1,-1 2,0-2,1 1,-1-1,1 2,-1-2,0 2,0-2,0 1,1 1,-1-1,1-3,-1 2,0 2,1-2,-1 2,0-3,0 3,0-2,0 1,0-1,0 1,0 0,0 0,0-1,0 2,0-1,0 0,0-1,0 2,-1-1,1-1,0 2,-1-1,1 0,0 0,-1-1,1 2,0-2,0 1,0 0,0 0,0-1,0 1,0 0,0-1,-1 1,1 0,0 0,0-1,-1 1,1 0,0 0,0 1,0-1,-1-1,-1 1,2 0,0 1,0-1,-1 0,0 0,1 1,0-1,-1 0,0 0,1 0,-1 0,0 0,0 0,0 0,0 0,1 1,-2-2,1 1,0 1,0-1,1 1,-2-1,1 1,1 0,-1-1,0 0,-1 0,2 1,-1 0,0-1,0 1,1-1,-1 1,0 0,1 0,-1-1,-1 1,2-1,-1 1,0 0,0 0,-1 0,1 0,-1-1,1 1,-2-1,3 1,-2 0,2-1,-1 1,0 0,0 0,1 0,-1 0,0 0,1 0,-2 0,1 0,1 0,-1 0,0 1,0-1,0 0,0 0,0 1,0-1,0 0,0 0,1 0,-3 0,2 0,0 0,0 0,0 0,0 0,0 0,0 0,0 0,0 0,1 0,-2 0,1 0,1 0,-1 1,0-1,1 0,-2 0,1 1,1-1,-1 1,0-1,1 0,-1 0,0 1,0-1,1 1,-1-1,0 0,1 0,-1 0,0 1,1-1,0 1,-1-1,1 1,-1-1,0 0,1 1,-1-1,0 0,1 1,-1-1,0 0,0 0,1 0,-1 0,0 1,1 0,-1-1,1 1,-1-1,0 0,1 1,-1 0,0-1,1 0,-1 0,1 1,-1-1,0 0,0 1,0-1,1 0,-1 1,0-1,1 0,0 0,-1 0,1 1,1 0,-1-1,1 2,0-2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616 484,'2'0,"-5"0,3 0,1 0,-1 0,2-1,1 0,3-2,2-1,-3 2,-2 0,2-1,-1 2,1-2,-1 1,1-1,-1 1,1 0,-1 0,0 0,-1 0,4-1,-3 2,-1-1,2 0,-2 1,-2 1,1-1,-1 0,0 1,0 0,0 0,-2 0,0 0,1 1,-2-1,1 1,1-1,-2 1,2 0,-2 0,1-1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698 442,'0'-1,"0"0,0 1,0-1,0 0,1 1,-1 0,1-1,0 1,0 0,0 0,1-1,-2 1,3 0,0-1,-1 1,-1 0,0 0,0 0,0 1,0 0,-1 0,1-1,-1 1,0 0,-1 0,0 1,-1-1,1 0,-1 2,0-1,-2 0,2 0,-1 1,0-1,0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636 472,'-1'-1,"0"0,0 1,1 0,-1 0,-1 3,0-2,1 1,-1 0,2-1,-2 1,1 0,-1-1,2 1,-2 0,1-1,0 0,1 0,0-1,0 1,2-1,-2 0,2 0,0 0,1-1,-1 1,1-1,-1 0,1 0,-1 0,1 1,-1-2,2 1,-2 1,2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606 495,'0'-1,"1"1,0 0,-1 0,1 0,0 0,0 0,1-2,-1 1,1 1,0-1,0 0,1 0,1 0,-1 0,2-1,-1 0,1 0,-1 0,2 0,-2 0,1-2,-1 2,1-1,-1 0,0 1,0-1,0-1,-1 2,2-1,-2 0,1 1,-1-1,1 1,-1 0,-1 1,1-1,-1 1,1 0,0 0,-2 0,4 0,-4 0,1 0,-1 1,0-1,-1 1,1-1,-1 0,1 1,-1-1,0 0,1 0,-1 0,0 0,1 1,-1-1,0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712 416,'1'-1,"2"0,-1 0,0 1,0 0,0 0,0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674 438,'0'-1,"0"-3,0 2,0 0,1 1,0-1,-1 2,0-1,0 0,1 1,0 0,0 0,-1 0,2 0,-2 1,2-1,-1 1,1-1,-1 0,0 0,1 1,-1 0,-1-1,2 0,-2 1,1 0,1-1,0 1,0-1,-1 1,1-1,-1 0,1 0,0 0,0 0,0 0,-1 0,1 0,-1 0,1 1,-2-1,1 0,0 0,-1 0,0 1,0 0,0-1,-1 1,0 1,0-1,-1 0,1 2,-1-1,0 0,1-1,-2 3,1-1,1-2,0 0,0 1,1-1,-1 1,0-2,1 2,-1-1,1-1,0 2,-1-2,1 1,0 0,0 0,0-1,0 2,0-2,0 1,0 0,1-1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625 469,'-1'0,"0"-2,1 2,0 0,-1 0,0 0,0 2,-1 1,0 0,1 1,-1-1,0-1,-1 2,2-1,-4 2,4-5,1 1,-1 0,0-1,3 0,-2 0,2 0,1 0,7-2,-5 2,0-1,0 0,0 0,0 0,0 0,-1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589 435,'0'-2,"0"1,1 0,0 1,-1 0,1 0,0 0,0 0,0 0,0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701 202,'2'1,"-2"0,3-1,-2 1,2 0,0-1,-1 1,2-1,-1 0,0 0,-1 0,1 0,6 1,-6-1,1 1,-1-1,0 1,0 0,1 0,-2-1,3 1,-2 0,1-1,0 0,0 0,0 1,1-1,0 0,0 0,0 0,1-1,0 1,0-1,0 0,0 0,0-1,0 2,-1-1,1 0,-1 1,0 0,0 0,1 0,-2 0,3 0,-2 0,0 0,2 0,-2 0,0 1,1-1,0 1,-1-1,0 0,0 0,-1 0,1 0,-2 0,1 0,-1 0,6-3,-7 2,1 0,-2-1,1 1,0 0,1 0,-2-1,1 1,0 0,0 0,-1 0,0 0,1-1,-1 2,1-3,-2 3,2-2,-1 2,-1-2,1 1,0-1,-1 2,2-2,-1 2,0-3,0 2,-1 0,1 0,-1 0,1 0,-1 0,0 0,1 1,-1-2,1 1,-1 1,0-1,0 0,0 0,1 0,-1 1,0-1,-1 1,1-1,-1 1,0-1,1 1,-1 0,0 0,1 0,-2-1,1 0,0 1,0-1,-1 0,0 0,1-1,-1 1,1-1,-1 2,1-2,0 1,-1 0,1 0,-1-1,1 1,-1 0,0 0,0 0,0 0,-1 0,0 0,1-1,-2 1,1 0,-2 0,1-1,-1 0,1 1,-2-1,2 2,-2-2,2 1,0-1,0 1,1 0,0 0,-1 1,2-1,-1 0,0 1,-1 0,-3-1,4 1,-2 0,0 0,0 0,1 0,-3 0,-11 0,11 0,1 0,-2 0,2 1,-2-1,2 0,0 0,0 0,0 0,1 0,0 1,1-1,-4 1,1 0,-1 1,5-1,-1 0,-1-1,2 1,-2 1,1-2,-5 2,3 0,3-1,-7 3,4-2,3-1,-2 1,3 0,1-1,-1 0,1 0,0-1,0 2,0-2,0 1,0 0,0 0,1-1,-1 1,0-1,0 1,1-1,-2 2,2-1,-1 0,1 0,0 0,0 1,0-2,1 1,-1 0,2-1,-2 1,3 0,-3-1,1 1,0-1,-1 0,1 0,0 0,-1 0,-1 0,0-1,1 0,-2 0,2 1,-1 0,1-1,-1 1,0 0,1 0,-1 0,0 0,1 0,0 1,-1-1,-1 3,2-1,-2 2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597 431,'1'0,"0"0,-1-1,0 0,0 0,0 2,0 0,0-1,0 1,1-1,0 0,-1-1,1 1,0-1,1 0,-1 1,2-2,-1 1,2-1,-1 0,2-1,-3 2,5-3,-4 2,2-1,9-7,-4 2,-5 5,-1 0,-1 1,-1 1,1-1,-3 2,2-1,-1 1,-1 0,1 0,0 1,-1-1,0 1,0 0,1 0,-1-1,1 0,-1-1,0 0,1 1,-1-1,1 1,0 0,-1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693 370,'0'-2,"1"-1,1 0,-2 1,2 2,-2-1,1 1,0 0,0 1,0-1,0 1,-1 0,1 0,0 1,-1-1,1 0,-1-1,1 1,-1 0,0 0,0 0,-1-1,0 1,1 0,-1 0,0 0,1-1,-1 1,0 0,-1 0,1 0,0 1,-1-1,0 1,0 1,0-1,-1 0,1 0,-2 1,2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708 511,'0'-3,"0"0,0 1,1 0,-1 1,0 0,-1 1,1 0,-2 0,0 0,1 1,-5 1,2-1,0 2,1-2,-1 1,0 2,0-1,1-1,0 1,0 1,1-1,0-1,0 1,2 0,-1-1,1 0,0 0,3 1,-1-1,0-1,2 0,-1 0,0-1,1 0,1 0,-1 0,1 0,0 0,0-1,0 0,0 0,-1 0,0 0,0 0,1-1,-2 0,-1 2,-1-1,0 0,-1 0,0 0,-2 0,0 1,0 0,-1 0,-1 0,1 0,-1 0,0 0,1 0,0 0,-1 0,2 0,0 0,-1 0,2 0,1-1,0 0,0 1,1 0,1-1,3-1,-3 1,1 0,-1 1,1-1,0 0,-1 1,2 0,1-1,-2 1,0 1,-1-1,0 1,0 0,1-1,-2 1,1 0,-1-1,-1 1,0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729 531,'-2'0,"1"0,1-1,-1 1,0-1,1 0,0 2,1 0,-1 0,0 1,0 0,0 1,0 3,0-3,0 1,0-1,0 0,0 0,0 0,0 0,0-1,0 0,0 0,0 0,0-1,0 1,0-2,0 1,1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744 536,'1'-1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764 508,'0'-3,"0"-2,0 4,0 0,-1 1,0 0,0 0,1 0,-2 3,0-1,-1 1,1 0,-1 1,1 1,-4 4,3-4,1-1,0 0,0 0,1-1,0 0,0 0,0 0,0 0,1 0,0-2,0 0,0-1,0 1,0-1,1 0,2-2,-1 0,0 0,0-1,1-1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752 521,'-5'-8,"3"7,1 1,1 0,-1 0,1 1,0-1,0 2,0-1,1 1,0 0,0 0,0 0,1 0,0 1,-1 0,1 0,0-1,0 1,0-1,-1 1,1-1,0 0,-1 0,0-1,0 2,0-2,-1 0,0-1,-1 0,0 0,0 0,-1 0,-2-3,1 1,1 1,0-1,0 0,0 0,0 1,0-1,1 0,-1 0,1-1,1 2,0 0,0 0,1-1,1 2,0-1,-1 0,2 1,-1 0,1-1,-1 1,1 0,0 0,2 1,-2-1,-1 0,1 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777 518,'-1'-4,"1"5,-1 0,1 1,0 1,0-1,0 3,1-3,-1 3,1-2,-1 1,1 0,-1 0,0 0,1-1,-1 0,1 4,0-2,-1-3,0-1,0 1,0-1,0 0,0-1,0 1,0-2,0-1,0 0,1 0,-1-1,0 0,0-1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772 517,'0'-3,"2"1,0 0,2-1,-2 2,0 1,4-1,-3 1,0 0,1 0,-1 1,0 0,-1 0,1 2,-2-1,1 1,-1-1,-1 3,0-3,0 2,-1-1,-1 0,0 0,-2-1,-2 2,1-3,0 1,0-2,-2 1,3 0,-1-1,1 0,-3 0,3-1,2 1,-1-1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650 579,'0'-6,"0"4,1 2,1 0,0 0,2 0,0 1,2-1,-1 0,4 1,-2-1,1 1,1-1,1 0,-2 0,3 0,-2 0,2 0,-2 0,1-1,-3 1,4 0,-5 0,2 0,-2 0,0 0,-1 0,0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955 614,'-1'0,"1"-1,-1 1,1 0,-1 0,0 0,1 0,-1 0,0 0,0 0,1 0,-1 0,0 1,1-1,-1 0,0 1,0-1,1 0,-2 1,2 0,-1 0,0-1,1 1,0 0,-1-1,0 2,0-1,0 0,0 0,1 0,-1 1,0-2,0 1,1 0,0-1,-1 1,0 0,1 0,0 0,0 0,-1 0,1 0,0 0,0 0,0 0,0 0,0 1,0 0,0-2,1 1,-1 0,0 0,0 0,0 0,0 0,0 0,1 0,-1 0,1 0,-1 0,0 0,1 0,0 0,-1-1,1 2,-1-1,2-1,-2 1,1-1,1 1,-2-1,2 1,-2-1,2 1,0 0,-1-1,0 0,0 0,1 1,-1-1,1 0,-2 0,2 1,-1-1,1 0,0 0,0 0,-1 0,1 0,0 0,-1 0,1 0,2 0,-3 0,1 0,0 0,-1 0,1 0,-2-1,3 1,-1-1,-2 1,3 0,-3-1,2 0,0 0,-1 0,1 0,-1 1,0-2,1 1,-1 0,-1 0,1 1,-1-1,1 0,-1-1,0 1,0 0,0 0,1 0,-1 0,0 0,0 0,0 0,0 0,0 0,1 0,-1 0,0 0,0 0,0 0,0 0,0 1,0-1,0 0,0 1,0-1,-1 0,1 0,-1 0,1 0,0 1,-1-1,0 0,1 0,-1 0,0 0,0 0,1 0,-2 1,2-1,-1 0,-1 0,2 1,-2-1,2 0,-2 1,1 0,-1-1,1 0,0 0,-1 1,-1-1,-1 0,2 1,0 0,0-1,0 1,0 0,1 0,-1 0,-1 0,1 0,0 0,0 1,1-1,-2 0,1 0,0 0,-1 1,2-1,-1 1,1-1,-1 0,1 1,1-1,0 2,0-1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593 513,'-1'-1,"1"0,-1 1,1 0,0 0,0-1,0 0,0 0,1 1,-1 0,2 0,0-1,-1 1,1-1,0 1,0-2,-1 1,2 0,-2 0,2 0,4-3,-5 2,3 0,-2 0,2-1,0 0,0 1,-1-1,1 0,0 0,0 0,0 1,-1-1,0 1,0 0,-1 0,0-1,0 2,0-1,-1 1,-1-1,1 2,-1-1,0 0,0 1,0-1,0 1,-1 0,1-1,0 1,-1 0,1 0,0-1,-1 1,1 0,-1 0,1 0,-2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681 436,'-1'-3,"1"1,0 0,0 1,1 1,0 1,1 1,0-2,-1 1,1 0,0 0,0 0,0 0,2 1,-2 0,-1-2,2 3,-2-2,1 0,-1 0,0 0,0 0,1-1,-2 1,1 0,0-1,-1 0,1 1,-1 0,1-1,-2 1,0-1,1 1,-1 0,0-1,1 1,-2 0,1 1,-1-1,1 1,-1 0,0 0,0 0,0 0,0 0,1 0,-2 1,2-2,0 1,0 0,-1 0,2-2,-1 2,1-1,-1-1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617 469,'0'-2,"0"2,-1 1,1 0,0 1,0-1,0 1,-1-1,0 1,1 0,-1-1,0 1,0-1,0 0,-1 1,1-1,-1 1,0-1,0 1,0 0,1 0,-3 1,2-1,1-1,0 0,0 0,1 1,-1-2,1 1,0 0,1-1,-1 0,1 0,0 0,0-1,1 0,0 1,-1-1,1-1,0 2,0-1,-1 0,1 1,0-1,0 0,1 1,0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643 586,'-1'0,"1"-2,-1 2,0 0,2 0,0 0,0 0,0 0,0 0,-1-1,2 1,-1 0,1-1,-1 1,1-1,0 1,1 0,0-1,3 0,-2 1,-1-1,1 1,0-1,0 1,1-1,1-1,-1 2,1-2,0 2,6-3,-5 3,-1-1,0 0,5-1,-6 2,0-1,-1 1,-1-1,1 1,-1 0,0 0,-1 0,-1 0,1 0,0 0,-1 1,1-1,-1 0,0 0,1 1,-1-1,1 0,0 0,-1 0,0 0,0 0,-1 0,1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695 423,'0'1,"-1"-1,0 0,1-1,0 1,0-1,0 0,1 1,0 0,0 1,-1 0,0-1,1 0,0 1,-1-1,1 0,0 0,0 0,1 0,-2 0,2 0,-1 0,0 0,0 0,0 0,0 0,0 0,1 0,-2 0,1 0,0 0,0 0,0 0,0 0,0 0,0 0,-1 0,1 0,0 0,0 0,0 0,0 0,0-1,0 1,0 0,1 0,-1 0,0-1,2 1,-2 0,0 0,1 0,-1-1,1 1,-1 0,0 0,0 0,0 0,0 0,0 0,0 0,-1 0,1 0,0 0,2 0,-3 0,1 0,0 0,0 0,0 0,0 0,0 0,0 0,-1 0,1 0,0 0,0 0,0 0,0 0,-1 0,1 0,1 0,-2 0,1 0,-1-1,0 0,0 0,0 1,0-1,0 0,0 1,1 0,-1 0,1 0,-1 0,1 0,-1 0,0 0,0 0,0 1,0 0,0-1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835 304,'0'-1,"0"0,-1 1,1 0,0-1,0 0,0 1,0-1,-1 1,1 0,-1 0,1-1,-2 0,1 1,0 0,0-1,1 1,-1 0,0-1,0 1,1 0,-1-1,0 1,0 0,0 0,-1 0,1 0,0 0,-1 0,1 0,-1 0,1 0,0 0,-1 0,2 0,-2 0,2 0,-1 0,0 0,1 0,-1 0,-1 0,2 0,-1 0,0 1,1 0,-1-1,-1 1,2-1,-1 1,0 0,0-1,0 1,0 1,-1-1,2 0,-1-1,0 1,1 0,-1 0,0-1,1 1,-1 0,1-1,-1 0,1 1,-1 0,1-1,-1 0,0 0,0 1,1-1,-2 1,1 0,0-1,0 0,1 1,0 0,-1-1,0 0,1 1,-1 0,1 0,-1 0,1 0,-1-1,0 2,1-2,-1 1,1 1,0-1,-1 0,1-1,0 1,-1 0,1 0,0-1,0 1,0 1,-1-1,1 0,0 0,-1 0,1-1,-1 2,1-2,0 1,0 1,0-2,0 2,0-1,0 0,0 0,0-1,0 1,0 0,0 1,0-1,0-1,0 1,0 0,0-1,0 1,0 0,0 0,0-1,0 1,0 0,0-1,0 2,0-1,1 0,0 0,-1 0,1 1,0-1,0 0,-1-1,0 1,1 0,0-1,1 2,-2-1,1-1,-1 0,1 1,0-1,-1 1,0-1,1 0,0 1,0 0,-1-1,1 0,0 1,-1 0,1-1,0 1,0-1,0 1,0 0,-1-1,2 0,-1 1,-1-1,1 1,0 0,0-1,0 0,0 1,1 0,-2-1,2 0,-2 1,2 0,-1 0,0-1,0 0,0 1,0 0,0-1,0 0,0 1,0-1,0 1,0-1,1 0,-1 1,0-1,0 0,0 1,0-1,0 1,0-1,0 0,0 0,1 0,-1 0,0 0,0 0,0 0,0 0,0 1,-1-1,1 0,0 0,-1 0,1 0,0 0,0 0,-1 0,1 0,0 0,0 0,0 0,0-1,0 1,0 0,-1 0,1 0,0 0,0 0,0-1,0 1,-1 0,1 0,0-1,-1 1,1 0,0 0,1-1,-1 1,0 0,1 0,-2 0,1 0,0 0,-1 0,1 0,0 0,-1 0,1 0,0 0,0 0,0 0,0 0,1-1,-1 1,-1 0,1-1,0 1,-1 0,1 0,-1-1,1 1,-1-1,0 1,0 0,1-1,0 0,0 0,-1 1,1 0,0-1,0 0,0 1,0 0,-1-1,1 0,0 1,-1-1,0 1,0-1,1 0,-1 1,0-1,1 0,-1 0,1 1,-1-2,0 2,1-1,-1 0,1 1,-1-1,1-1,0 2,-1 0,1-1,-1 0,0 1,0 0,0-1,1 0,-1 0,1 1,-1-2,0 2,0-1,0 0,1 0,-1 1,1-1,-1 0,0 1,0-1,0 0,1 1,-1-1,1 0,-1 0,0 0,0 0,1 0,-1 0,0 0,0 1,0-1,0 0,0 1,0-1,0 0,0 0,0 1,-1-1,1 0,-1 0,1 0,0 0,-1 0,1 0,0-1,-1 2,1-1,0 0,-1 0,1 1,0-1,0 0,0 1,0-1,0 0,-1 0,1 1,0-1,-1 0,1 1,0-1,0-1,-1 2,1-1,0 0,-1 1,1-1,-1 0,1 1,0-1,0 1,0-1,-1 0,1 1,-1 0,1-1,0 0,-1 1,0-1,0 0,1 0,-1 1,0 0,1-1,-1 0,0 1,0-1,1 0,-1 1,0 0,1-1,0 1,-1-1,1 0,-1 1,0 0,1 0,-1-1,0 1,0-1,1 1,-1 0,1-1,-2 1,1 0,1-1,-1 1,0-1,1 1,-1 0,0 0,0-1,-1 0,2 1,-1 0,0 0,1-1,-1 1,-1 0,2-1,-1 1,0 0,1-1,-2 1,1 0,1 0,-1 0,0 0,1 0,-1 0,0 0,0 0,1 0,-1 0,0 0,1 0,-1 0,0 0,1 0,-1 0,0 0,0 0,1 0,-1 0,-1 0,1 0,0 0,1 0,-1 0,0 0,1 0,-1 0,0 0,0 0,1 0,-1 0,0 0,1 0,-1 0,0 0,1 0,-1 0,0 0,0 0,1 0,-1 0,0 0,0 0,0-1,0 1,1 0,-1-1,0 1,1 0,-1 0,0 0,0 0,1 0,-1 0,0 0,0 0,0 0,1 1,-3 0,2-1,0 0,-1 0,1 0,0 1,0-1,-1 1,1 0,0-1,0 0,0 2,0-2,0 1,0 0,0 0,1-1,-3 3,2-1,0-2,1 2,-2-2,2 1,-1 0,0 1,0 0,0-1,0 1,1-1,0 1,-1 0,0-2,1 3,0-2,0 0,0 1,0-1,0 1,0 1,0-2,0 0,0 0,0 0,1 1,-1-1,1 1,-1-2,0 2,1-1,-1 0,1 0,-1 1,0-1,1 0,-1 0,1 0,-1 1,1-2,-1 1,0 0,0 1,1-2,-1 1,1 1,-1-2,0 1,0 0,2 0,-1 1,-1-1,1 0,0 0,-1 0,1 0,0 0,0 0,-1-1,2 2,-2-2,1 2,0-1,0-1,0 1,0 0,0 0,0-1,1 2,-1-2,1 1,-2-1,2 1,-1-1,1 0,-2 0,2 1,1 0,-2-1,0 0,0 0,1 1,-1-1,0 0,0 0,1 0,0 0,-2 1,2-1,-1 0,1 0,-2 0,2 0,-1 0,1 0,-1 0,0-1,1 1,-1 0,0 0,1-1,-1 0,1 1,-1-1,2 1,-1-1,-1 0,1 1,0 0,-1-1,0 0,1 0,-1 1,1-1,0 0,-2 1,1-1,1 0,-2 0,2 1,-2-2,2 2,-1-1,0 0,0 1,0-1,0 0,0 0,0 1,0 0,0-2,0 2,-1 0,0 0,1-1,-1 0,1 1,0-1,-1 1,2-2,-2 1,1 0,1 0,-2 0,1 0,0 0,-1 0,1 1,0-1,-1 0,0 0,0 1,0-1,0 0,0 1,0-1,0-1,0 2,0-2,0 2,0-1,0 0,0 0,0 1,0-1,0 0,1 1,-1-1,0 0,0 0,1 1,-1-1,0 0,0 1,0-2,-1 2,1-1,-1-1,1 2,0-2,-1 2,1-1,-1-1,1 1,0 0,-1 0,1 0,0 0,-1 1,1-1,0 0,-2-1,1 2,1-1,-2-1,2 2,-1-1,-1 0,0-1,1 1,-1 0,1 0,0-1,-1 2,1-2,-1 1,0-1,0 1,1 0,-1 0,1 1,-1 0,1-1,0 0,-1 1,1 0,0 0,0 0,-1 0,1 0,0 0,0 0,-1 0,1 0,0 0,-2 0,1-1,1 1,-1-1,0 1,0-1,1 1,-1 0,-1 0,1 0,1-1,-1 1,0 0,0 0,1 0,-1 0,0 1,-2 0,3 0,-1 0,2-1,-3 0,3 1,-2 0,1-1,-1 1,0 0,1 0,-1-1,1 1,0 0,-1-1,2 1,-2 0,1 0,1 0,-1 0,0-1,1 1,-1 0,0 0,0 0,1 0,-1 0,0 0,1 0,0 0,-2 0,2 1,-1-1,1 0,-1 1,0-1,1 1,-1-1,0 1,1-1,0 1,0 0,0-1,0 0,0 1,0 0,0 0,1 2,-1-3,1 1,-1 0,0 0,0-1,1 1,-1-1,1 0,-1 1,0-1,0 1,1-1,0 0,-1 0,1 1,-1-2,1 2,0-2,-1 1,3 2,-2-2,0-1,0 1,0 0,0-1,2 3,-2-3,1 1,-1 0,0-1,0 0,0 1,0-1,2 1,-2 0,0-1,0 0,1 0,-1 1,0-1,0 1,2-1,-2 0,1 1,-1-1,1 1,-1 0,1-1,-1 0,1 0,-1 1,1-1,-1 1,1-1,-1 0,1 0,-1 0,0 1,1-1,-1 1,1-1,-1 0,0 0,1 1,-1-1,1 0,-2 1,2-1,-1 0,1 0,1 0,-2 0,0 0,1 0,1-2,-3 2,3-1,-1 0,-1 1,0 0,1-1,-1 0,0 1,0 0,0-1,1 0,-1 1,0-1,0 1,-1 0,1 0,-1 0,0-1,1 1,-1-1,-1 1,1 0,-1 0,0 0,1 0,0 0,-1 0,0 0,1-1,-1 1,1 0,-1 0,0 0,1-1,0 1,0-1,-1 1,1-1,0 0,1 1,-1-1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875 428,'0'-2,"0"2,0-1,-1 1,1-1,1 1,-1 0,1 0,0 0,0 0,-1 0,2 0,-1-1,1 1,0 0,-1 0,1 0,0 0,1 0,-1-1,0 1,1 0,-1 0,1 0,-1 0,3 0,-3 0,0 0,1 0,0-1,-1 1,0 0,1 0,3 0,-3 0,0 0,-1 0,1 0,-1 0,1 0,-1 0,0 0,0 0,-1 0,1 0,-1 0,1 0,-1 0,3 0,-4 0,2 0,0 0,-2 0,2 0,-1 0,0 0,0 0,-1-1,1 1,0 0,0 0,-2 0,0 0,0 0,1 0,-1 0,0 0,1 0,-1 0,0 0,0 1,-1-1,1 0,0 0,-1 0,0 0,0 1,0-1,-1 0,1 0,-1 1,0-1,-1 0,1 0,-1 0,-4 1,4-1,0 1,0-1,0 0,-1 0,2 1,-1-1,1 0,0 0,-1 0,2 0,-1 0,0 0,0 0,0 0,1 0,-3-1,0 1,4 0,-1 0,0 0,1 0,-1-1,2 1,-1 0,0 0,3 0,-2 0,2 0,-1 0,1 0,0 0,0-1,0 1,1 0,-1 0,0 0,1 0,0 0,0 0,2 0,-2 0,0-1,1 1,-1 0,1 0,-1 0,1 0,-1 0,2-1,-2 1,1 0,-1 0,1 0,-1 0,0 0,-1 0,1 0,-1 0,0 0,0 0,0 0,0 0,-1 0,1 0,0 0,0 0,-1 0,-1 0,1 0,0 0,0 0,-2-1,0 1,0 0,-1-1,1 1,-1 0,0 0,-1 0,1 0,0 0,-6 1,5-1,-1 0,0 1,1-1,-1 0,0 0,0 0,1 1,-1-1,1 0,-1 1,1-1,0 0,0 0,0 0,1 0,-1 0,2 0,-1 0,1 0,0 0,0 0,1 0,-1 0,1-1,1 1,0 0,1 0,0-1,0 1,1 0,-1 0,3-1,-2 1,1-1,-1 1,2 0,2-1,-2 1,-1 0,-1 0,3 0,3 0,-5 0,0 0,0 0,1 0,-2 0,1 0,0 0,-1 0,0 0,-1 0,1 0,-1 0,0 0,-1 1,0-1,0 0,-1 0,0 0,-2 0,1 0,-2 0,1 0,-1 0,0 0,-3 0,2-1,1 1,-1 0,1 0,-1 0,1 0,-2 0,1 0,0 0,0 0,-1 1,2-1,-1 0,0 0,1 0,0 0,0 0,0 0,2 0,0 0,0 0,0 0,4-1,-2 1,1-1,-1 0,2 1,-1 0,1 0,-1-1,1 1,0-1,1 1,-1 0,1 0,-1 0,1 0,-1 0,0 0,1 0,1 0,-3 0,0 0,0 0,-1 1,0-1,0 1,0-1,-1 0,0 0,-2 0,1 0,-2 0,0 1,-1-1,1 0,-6 1,4-1,-1 0,1 0,0 0,-2 0,3 0,-2 1,2-1,0 1,-1-1,2 0,0 0,1 0,1 0,-1 0,1 0,1 0,0-1,3 0,-2 0,1 1,0-1,3 0,-1 1,-1-1,2 1,-1 0,0-1,0 1,1 0,-1 0,1 0,0 0,0 0,-1 0,0 0,0 0,-1 0,0 0,0 1,0-1,0 0,-1 0,-1 1,0-1,0 0,-2 0,0 0,-3 0,1 1,-1-1,-1 0,1 0,-1 0,0 1,-1-1,0 1,0-1,0 0,1 0,0 0,0 0,0 1,2-1,-3 0,3 0,1 0,1 0,0 0,0 0,1 0,2-1,-1 1,2-1,0 1,0-1,2 1,-1-1,0 1,1-1,10 0,-11 1,2 0,-2 0,1 0,-1 0,1 0,-2 0,1 0,-1 0,0 0,-1 0,0 0,0 0,-2 1,1-1,-1 1,-1-1,-1 1,-1-1,0 0,-1 1,0-1,1 1,-7-1,6 0,-1 1,0-1,1 0,0 0,0 0,1-1,1 1,-2 0,3 0,0 0,1-1,-1 1,1-1,1 1,0 0,0-1,2 0,0 0,-2 1,1 0,3-1,-3 1,1 0,-1 0,1 0,-1 0,1 0,-1 1,0-1,-1 0,0 0,0 1,0-1,0 0,-1 1,0 0,-2-1,1 0,0 0,-2 1,3-1,-2 0,1 0,0 0,0 0,1 0,-1-1,1 1,0-1,0 0,1 1,-1 0,1 0,0 1,-1 0,0-1,0-1,0 0,0 1,-1 0,1 1,0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919 364,'1'-1,"-1"0,1 1,0 0,-1 0,2-1,-2 0,0 1,0 0,0-1,0 0,0 1,0-1,-1 0,1 0,0 1,0-1,0 0,0 1,1-1,0-1,0 1,-1 0,1-1,0 1,0-1,-1 0,1 1,-1-1,1 0,-1 0,0 0,0-2,0 2,0-1,0 1,0 0,1 0,-1 0,1 0,-1-2,1 2,-1 1,0-1,0 0,0 1,0 0,0-2,0 3,0-1,0-1,-1 1,1 0,-1 0,1 0,0 0,-1 1,1-1,0 2,0-1,0 0,0 1,-1-1,1 1,-1-1,1 1,0-1,-2 1,1 0,1 0,-2 0,1 0,0-1,1 1,-1 0,0-1,3 0,0 0,-1 0,0 0,-1-1,1 1,0-1,0 1,-1 0,1 0,0 0,-1 0,1 0,0 0,-1 0,1 0,-1 2,1-2,0 1,-1 0,0 0,1 0,0 0,0 1,-1-1,1-1,0 1,-1 0,0-2,0 0,0 0,-1-1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944 293,'0'-6,"0"6,0 1,1 0,-1 2,1-1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863 227,'0'-1,"0"1,0-1,0 0,0 1,0-1,0 0,-2 3,2-1,-2 3,1-2,0 0,0 0,1-1,-1 2,0 0,1-2,0 2,1-3,-1 2,1-2,0 0,0 1,0-1,0 0,1-1,-1 1,2-1,-2 0,1-2,-1 2,2-2,-1 2,1-4,-2 3,0 0,-1 0,1 1,-1-1,0 2,0-1,-1 1,1 0,-1 0,0 1,1 0,-1 0,0 1,1-1,0 1,0 0,0 0,0-1,1 0,0 0,-1 0,2-1,-2 1,2-1,-1 0,1 0,0-1,0 0,0 1,0-1,0 0,3-3,-4 3,0-1,1 0,-1-2,0 2,-1 0,0 1,0-1,-1 0,1 2,-3-2,2 1,0 1,-2 0,2 0,-1 1,0-1,1 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647,'0'-2,"1"-2,0 3,1 1,-1 0,1 0,2 0,1 0,-2 0,-1 0,1 0,-1 0,0 0,1 0,0 0,0 1,-2-1,2 1,-2-1,0 0,0 0,0 0,-1 0,0 1,1-1,-1 1,0 0,0-1,-1 0,1 1,0 0,-1 0,1 0,-1 0,1 1,0-1,-1 0,1 1,-1 1,1-2,0 1,-1 0,1-1,-1 1,0 0,1 0,-1 0,0 1,0-2,-1 2,2-2,-2 1,1 0,0-1,-1 1,1-1,-4 2,4-2,0-1,0 0,0 1,0-1,1 0,-1 0,0 0,1-1,0 1,-1 0,1-1,0 0,1 1,-1 0,2-1,-1 1,1-1,0 1,2 0,-2-1,2 1,-2 0,6 0,-6 0,1 0,4 1,-5-1,0 0,0 0,0 0,-1 0,1 0,-1-1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905 246,'0'-1,"0"2,0-1,0 1,1-1,0 0,-1-1,0 1,1-2,-1 1,1 1,-1-1,0 0,1-1,-1 1,1 0,-1 0,0 0,1 0,-1 0,0 1,-1-1,0 1,0 0,0 0,0 1,0 0,0 1,0-2,-1 2,1 0,0-1,1 1,-1-1,1 1,0-1,0 0,1 0,-1 0,2 0,-1-1,1 0,0 0,0 0,1 0,-1 0,3-3,-3 3,0-2,0 1,-1 0,1 0,-1 0,-1 0,2-1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929 229,'2'0,"-5"0,2 0,0-1,1 0,1 1,0 0,0 0,-1 1,1-1,0 0,-1 1,1-1,0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932 246,'-1'0,"1"0,0 0,0 0,1 0,1 0,-1 0,1 0,0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963 226,'0'-2,"0"0,0 1,0-1,0 1,0 0,0 0,0 0,0 2,-1 0,0-1,0 2,0-2,0 2,0 0,0-1,0 1,0-1,0 1,1 0,0-1,0 1,0 0,0-1,0 0,0 1,0-1,0 1,0-2,0 2,0-1,0 0,0 0,0 0,0 0,0 0,-1-1,0 0,0 1,-1 0,-3-1,3 1,1-1,0 0,-1 0,1-1,1 0,0 0,0-1,0-1,2 0,0 1,0-1,2-2,-2 2,1 0,1 0,0-2,-1 3,-1 1,0-1,0 1,-1 0,0 1,1-1,0 0,-1 0,1 1,0-1,-1 1,1-1,-1 1,0-1,0 0,0 0,0 1,-1-1,1 0,0 1,-1-1,0 0,0 0,0 1,0-1,-1 1,0 0,1 1,0-1,-1 2,0-1,1 1,-2 1,1-1,1 1,-2 0,2 1,-1-2,0 1,0-1,1 1,0-1,0 0,0-1,0 1,0-2,0 2,0-2,0 0,0-1,1 0,0 0,0-1,0 1,0-1,0 1,0 0,0-1,-1 2,0 0,0-1,0 2,0-1,-2 4,1-3,1 1,-1 1,1-2,-1 0,1 1,0-1,0 0,0 0,0 0,0 0,0-1,1 0,0 0,-1-1,2 0,-1 1,1-2,-1 1,1-1,-1 0,2-3,-1 3,-1 1,1-1,-2 0,1 2,1-2,-2 1,0 1,0 2,0-1,1 1,-1-1,0 1,0 0,1 0,-1-1,0 1,1 0,1 0,0-1,-2-1,1 0,0 0,0 0,0 0,0 0,0 0,0-1,-1 0,1 0,0 0,0 0,-1 0,0-1,0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987 226,'-1'0,"0"0,1 0,3-1,0 0,1 1,1 0,1 0,-1-1,1 0,-1 1,1 0,-1-1,3 1,-3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257,'0'-3,"0"2,-1 1,0 1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786 384,'-1'0,"0"-1,1 0,-1 1,1 1,1 0,1 0,-2 1,2-2,0 2,1-2,-2 1,1 0,0-1,-1 1,0-1,2 0,-2 0,0 0,1 0,0 1,1 0,-1-1,0 0,0 1,1 0,-1-1,1 1,0-1,0 1,-1-1,1 1,0-1,-1 0,1 0,-1 0,0-1,0 0,1 0,-1 1,-1-1,1 0,0 0,0 0,-1 1,1-1,0-1,-1 2,0-1,1 0,-1 0,1-1,-1 2,1-2,-1 1,1-2,0 2,-1-1,0 0,0 1,1-2,-1 1,0 0,1-1,0 0,-1 2,-1-2,1 2,0 0,-1-1,0 1,0 0,0 0,0-1,0 1,0-1,0 2,0-3,0 3,0-2,0 1,0-2,1 2,-1-1,1 1,-1 0,1 0,-1-1,0 2,0-1,0 0,1 0,-1 1,0-1,0 0,0 1,-1-1,1 0,0 1,-1-1,1 0,-1 0,1 1,-1-1,1 0,0 0,0 0,-2-1,2 1,0 0,-1 0,1-1,-1 1,0-1,1 1,-1-1,0 0,-1 1,2 0,-2 0,1 0,-1 0,2 0,-3-1,1 1,1 1,-1-1,2 1,-2-1,1 0,-1 1,1-1,0 0,-1 0,1 0,-1 0,1 1,-3-3,2 3,1-1,-1 1,-2-1,1 1,1 0,-1 0,1 0,0 0,-1 0,1 0,0 0,0 0,0 0,0 0,0 0,0 1,-1-1,1 1,1-1,-2 1,2 0,-4 0,3 0,0 0,0 0,0 0,0 0,0 0,-1 1,1-1,0 1,2-1,-2 0,1 0,1 1,-1-1,0 1,1 1,-1-1,0 1,0-1,0 0,0 1,0 0,-1 0,2-1,-2 0,1 1,0-2,-1 2,1-1,0 0,0-1,1 1,0 0,-1 0,1 0,0 2,1-2,-1 0,1 0,0 0,0 0,1 0,-2 0,2 0,0 1,-2-1,2-1,-1 1,0-1,0 1,0-2,1 2,0 0,-1-2,1 1,0 0,-1 0,1-1,0 0,0 1,1 0,-1-1,0 1,1-1,-1 1,0 0,1-1,0 0,-1 1,1 0,1 0,-2 0,0 0,0-1,0 0,0 1,1 0,-1-1,1 1,2 0,-1-1,-1 1,0-1,0 1,0-1,0 0,0 0,0 0,2 0,-3 0,0-1,0 1,1-1,-1 1,0-1,-1 0,1 1,0-1,0 0,-1 0,1-1,0 1,-1 0,1 0,-1-1,0 0,0 1,0-1,0 0,0 1,0 0,-1-2,0 2,1-1,0-2,-1 3,0-1,1 0,-1 0,1 0,0 1,-1-1,0-1,1 1,0 0,-1-1,1 1,0 0,-1 0,1 0,-1 0,0 0,0 0,0-1,0 0,0 2,0-1,0 1,0-1,0 1,0 0,0 0,-1-1,1 1,0 0,-1 0,1 0,-1 0,1-1,0 1,-1 0,0 0,0-1,-1 1,2 0,-1 0,0 0,0 0,0 0,0 1,0-1,0 0,0 0,0 0,0 0,0 1,0-1,0 0,0 1,0 0,-1-1,2 1,-2-1,1 1,-1 0,1-1,0 1,-1-1,1 0,-2 1,1-1,0 0,0 1,0 0,0-1,0 0,-1 0,0 1,0-1,1 0,-1 1,1-1,-1 0,0 0,0 0,0 0,0 1,1 0,0-1,-1 0,1 1,-1 0,0 0,1 0,-1 0,0 0,0 0,0 0,1 1,-1 0,1-1,-1 1,-5 2,6-3,-2 2,-1-1,4 0,0 0,-1 0,1 0,0 0,0 1,-1 2,1-2,1 0,-1 1,0-1,0 1,0 0,1-1,-1 1,0-1,0 0,1 0,-1 0,1-1,-1 1,1-1,0 0,0 1,0 1,0-3,0 2,0 0,1-1,-1 1,1 0,-1-1,0 1,1 0,-1-1,1 1,0 0,-1 0,1 0,0-1,-1 2,2-2,-2 0,2 1,-1-1,0 0,0 0,0 0,1 0,-2 0,2 0,-1 0,0-1,0 2,2-1,-2 1,0-2,1 1,-1 0,0 0,1 1,-1-2,1 2,-1-2,1 1,0 0,-1-1,1 1,0 0,1 0,-1-1,0 0,1 1,-1-1,-1 1,1-1,0 0,0 0,0 0,-1 0,1 0,0 0,0 0,-1 0,1 0,1 0,-2 1,1-1,0 0,-1 0,1 0,0 0,-2 0,2 0,-1 0,0 1,-1-1,1 0,0 0,0 0,-1 0,1 0,-1 1,1-1,-1 0,0-1,0 1,-1 0,1 1,-1-1,1 0,0-1,0 0,-1 1,1 1,-1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830 397,'0'-2,"0"0,0 1,1 0,0 1,0 1,0 0,1 0,-1 1,1 0,0 0,0 1,0 0,2 4,-2-4,0 1,0 0,0 0,-1 0,1 0,-1 1,1 4,0-5,-1-1,-1 2,1-1,-1 0,1 1,-1 0,0 0,1-1,-1 2,0-1,0 1,0-1,0 1,0 0,0-1,0 1,-1 0,1-1,-1 1,0 0,0-1,0 0,-1 0,1 0,-1-1,0 1,-1 2,1-2,1-1,-1 0,-1 0,2-1,0 1,-2-1,1 1,0 0,0-1,0 1,0-1,-2 1,2-1,-1 1,1-1,-1 0,-2 3,4-4,-1 1,0-1,0 0,1-1,-1 2,1-3,0 2,0-2,0 1,1 0,-1 0,0-1,0 0,1 0,1-2,0 1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796 655,'0'-1,"-1"0,1 0,0 1,0 0,0 0,0 1,-1 0,1 1,0-1,-1 2,1 0,-2-1,1 1,-1 0,2 0,-2-1,0 0,1-1,0 1,0-2,1 1,0-1,0 0,2 0,1-1,4-1,-2-1,0 1,1 1,-1-1,1 0,-2 2,1-2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514 683,'-1'0,"0"-1,0 1,1-1,0 1,0 0,-1 0,1-1,1 1,1 0,-1 0,1 0,-1 0,3 0,-2 0,1 0,-1 0,0 0,0 0,-1 0,1 0,0 0,-1 0,0 0,0 0,1 1,-1-1,-1 0,0 1,-1-1,-1 1,1 0,0 0,-2 0,1 1,0-1,-1 1,2 0,-1-1,0 1,0-2,1 2,-1 0,2-2,-1 1,1 0,1 0,-1-1,3 0,-1 0,0 0,0 0,0 0,0 0,-1 0,1 0,-1 0,0 1,1 0,-2-1,0 1,1 1,-1-1,0 0,0 2,-1-2,-2 2,1 0,1-3,0 2,0-2,-1 1,2-1,-1 1,0-1,1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962 167,'-1'-1,"0"0,1 0,0 0,0 0,1 0,1 1,0-1,1 1,-1-1,1 0,1 1,2-2,-3 2,5-2,-6 2,-1 0,0-1,0 1,0 0,0 0,-2 0,0 0,1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683,'2'0,"-5"-2,2 2,1-1,-1 0,1 1,-1 0,0 0,1 0,0 1,0 0,-1 0,1 0,-1 1,1 0,0-1,0 1,0-1,0 1,0-2,0 2,0-1,0-1,0 0,1 0,0-1,-1 0,1 0,0-1,-1 1,1-1,0 1,0 0,-1 0,0 0,0 0,0 1,1 0,-1-1,0 2,0-1,0 1,0 1,0-1,0 0,1 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538 705,'0'-4,"0"3,0 1,1 0,0 0,0 0,1 0,-1 0,0 0,-1 0,2 0,-2 0,1 1,-1 0,0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561 685,'0'-2,"0"0,0 2,0 1,0 0,0 1,0 0,0-1,0 2,0-1,0 1,0-1,0 0,0 1,-1-1,1 1,0-1,0 0,0 0,0-1,0 2,1-1,-1-2,0 1,0 0,1-1,-1 0,0 0,1-1,0-1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565 700,'0'-5,"0"3,0 1,1 0,-1 0,1-1,0 2,1-1,0 0,-1 1,0 0,1 0,0 0,-1 0,3 0,-3 0,1 1,1 1,-2 0,0 0,-1 0,1 0,0 0,-1 0,-1 2,0-1,0-1,0 0,-1-1,1 1,-1-1,0 1,-1-2,2 1,0-1,-1 0,1 0,1 0,-1-2,1 0,-1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584 675,'1'-4,"-1"4,0-2,-1 2,1 0,-1 0,0 0,1 1,-1 0,0 2,0-2,0 2,0-1,0 0,0-1,0 4,1-2,0-2,0 0,1 1,-1-1,2 0,-2 0,1 0,0 0,0 0,1 0,-2 0,2-1,-2 1,1 0,-1-1,1 1,-1 0,1 0,-1 1,0-2,-1 2,0-1,0 0,0 0,0 0,0 1,-1-1,1 0,0 0,-1 0,1-1,-1 1,1 0,0 0,0-1,0 1,0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618 698,'0'-1,"1"1,-1-1,1 1,-1-1,0 0,0 0,0 1,0-1,0 0,0 0,0 0,0 0,-1 1,0-1,1 1,-1 0,0 0,0 0,-1 1,0-1,2 1,-2 1,1-1,1 0,-1 0,1 1,0-1,0 0,0 1,1-2,0 1,0 0,0-1,0 1,0-1,1 0,1 0,-2 0,0 0,2-2,-2 1,1-1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634 667,'0'-1,"0"-1,-1 1,1 1,-1-1,1 2,0 0,0 1,0 1,0-1,0 1,0-1,-1 1,1 0,-1 3,1-3,0-1,-1 1,1-1,0 0,0 0,0-1,0 0,0 0,1-1,-1 0,1 0,1 0,0-2,-1 1,1-1,0 0,-1 0,0-1,1 2,-1 0,-1 0,1 0,-1 0,1 1,-1 1,0 1,-1-1,0 0,1 2,-1-1,0-1,0 1,1 1,0-2,0 1,0-1,0-1,0 1,1-1,1 1,-1-1,1 0,0-1,0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670 698,'1'0,"-2"0,0 0,-1 0,1 0,-1 1,1 0,0 0,0 0,-1 0,1-1,0 1,1 0,-1-1,1 0,-1 0,3 0,-2 0,2-1,-1 0,2 0,0 0,-2 0,1 1,-1-1,1 1,-1-1,0 1,-1 0,0 1,0 0,-1 0,0 1,0-1,-1 0,2 0,0 1,0-2,0 1,0 0,0-1,1 1,1-1,0 0,0 0,0-1,1 1,0-2,-1 1,0-1,1 0,-1 1,1-1,-1 0,-1 1,1 0,-2-1,1 1,0 1,-1 0,0 0,-1 1,1 0,-1 0,1 0,0 0,0 0,-1 0,1 0,0 0,0 0,1-1,-1 0,1 0,0 0,0 0,0 0,0 0,1 0,-1 0,1 0,-1-1,1 1,-1-1,0 1,0 0,0 0,-1 0,1 1,-1 0,1-1,-1 1,0 0,0 0,1 0,0-1,0 1,0-1,0 0,1 0,-1-1,0 0,1 0,-1 0,2-1,-1 1,-1 0,0 0,0 1,1-1,-2 1,1 0,0 0,-1 0,1 0,-1 1,0 0,1 0,-1 0,1 0,-1 1,1-2,0 2,3-1,2-1,-2 0,0 0,1-1,-1 0,1 0,-2 0,1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606 740,'2'0,"-4"-1,2 0,1 3,-1-1,1 0,-1 0,1 0,-1-1,1 0,-1 1,1 0,-1 0,0-1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633 735,'2'0,"-4"-2,2 1,0 1,0 1,0 0,0 0,-1-1,1 0,0 1,-1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652 732,'0'-1,"0"0,0 1,0 1,-1 0,0 0,1 0,-1 0,-1 0,1 0,0 1,-2-1,1 1,-1-1,1 1,-1 0,1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664,'-2'-2,"1"2,0 0,0 1,1 0,0 0,0 1,-1 0,0-1,1 2,-2-1,1 1,0-1,0 1,-1-1,2 0,-1 0,0 0,1 0,0 0,0 0,0-1,1 1,1 0,0-1,0-1,0 1,1-1,-1 0,1 0,-1 0,0-1,0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616 756,'2'0,"-1"0,0 0,0 0,1 0,0-1,-1 0,3 0,-1 1,-1-1,0 1,0 0,-1 0,1 1,-1 0,0-1,0 2,-1-1,0 5,0-5,-1 1,0 0,0-1,1 0,-1 0,0 0,1 0,0 0,0-1,0 1,0 0,0-1,2 0,0 1,0 0,-1-1,4 2,-3-1,1-1,-1 1,0 0,0-1,-1 1,1 0,-1 0,-1-1,1 1,-1 0,0-1,-1 1,-1 0,0 0,-3 0,2-1,1 1,-1-1,1 0,-3-2,4 2,1-1,-1 0,1 0,0-1,1 1,1-1,1 0,-1 0,1 0,0 0,1 0,-1 0,1 0,-1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671 748,'-2'-1,"2"-2,-1 2,1 0,0 0,2 0,3 0,-1-1,-2 2,1 0,0-1,0 1,3 0,-4 0,0 1,0 0,0 1,0-1,0 0,-2 1,1 1,0-1,-1 1,0-1,0 2,0-2,0 4,0-3,-1-1,0 1,1-1,-2 0,1 0,0 0,0-1,0 0,0 1,0-2,-1 0,1 1,0-1,-1 0,1 0,-2-2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679 761,'2'0,"-4"-2,2 1,1 0,0 0,-1 1,2 0,-1 0,0 0,0 0,0 1,0 0,-1 0,0 0,0 0,0 0,-1 1,-2 1,1-2,1 0,-1 0,1 0,-1-1,2 0,-1 1,0-1,3 0,-1 0,1 0,0-1,0 1,3-1,-2 0,-1 1,-1 0,1 0,-1 0,0 0,0 0,1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720 763,'0'-1,"-1"0,1 0,2 1,-1 0,1 0,-1-1,0 1,0 0,0 0,0 0,0 0,1-1,-1 1,0-1,1 0,-1 1,-1 0,1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732 755,'0'-1,"0"-1,0 1,1 0,0 0,0 1,0-1,0 0,1 1,-1 0,1-1,-1 0,3 1,-3 0,0 0,0 0,1 0,-2 0,1 0,0 1,-1 0,0 0,-2 0,2-1,-2 1,1 0,-1-1,0 1,1-1,-2 0,2 1,0-1,1 0,-1 0,1-1,1 1,0 0,0-1,0 0,0 1,0-1,0 1,1 0,-2 0,2 0,-1 0,0 0,0 0,-1 1,-1-1,0 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722 753,'0'-1,"0"-2,-1 3,1-1,1 2,0-1,1 0,0 0,0 1,0-1,1 0,0-1,-1 1,1 0,-1 0,1-1,-1 0,0 1,1-1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771 727,'2'0,"-4"-1,2 2,0 0,0 0,0 0,0 1,0 0,0-1,-2 4,-1-2,1-1,1 0,-1 0,1 0,0 0,-1-1,1 1,0-1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776 740,'1'-1,"0"-1,-1 1,1 1,1 0,-1 0,2 1,-2-1,2 1,-2 0,2-1,-1 0,0 1,-1-1,0 0,0 0,1 0,-3 0,-1 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788 741,'-2'0,"1"0,-1 0,2 1,-2-1,2 0,-1 2,1-2,0 3,0-2,0 1,0 0,1 0,-1 1,0-1,1 1,0 2,1-3,-1 0,-1 1,0-1,1 0,0 1,-1-1,0 1,0-1,0 0,0 0,0 0,0 0,-1 0,1-1,0 0,-1-1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807 736,'0'-1,"-1"1,1 0,1 0,0 0,1 0,0 0,6-1,-5-1,0 2,-1-1,1 0,-1 1,-1-1,1 0,-1 0,0 1,0 0,-1-1,-1 0,0 1,0 0,-1-1,0 0,0 1,1-1,-1 1,0 0,1 0,0 0,0 0,1 0,-1 0,1 1,0 0,1 1,-1 0,2 0,-1 1,1 0,-1 1,0-1,1 1,-1-1,1 1,-1-1,0 0,0 0,-1 0,0-1,1-1,-1 1,-1 0,0-1,-1-1,0 0,-1 0,1 0,-1 0,1 0,-3-1,3 0,-1 0,1 0,2 0,-2 1,1-2,1 1,0-1,0 0,1 1,1-1,0-1,5-1,-3 1,-1 2,0-1,5-1,-6 2,2 1,-2 0,0 0,0 0,0 0,-1 0,1 0,-2 1,2 1,-2 0,0-1,0 1,0 0,0-1,0 0,-1 1,0-1,1 1,0-2,-2 2,1-2,1 0,0 1,-1-1,2 0,-1 0,-1 0,0 0,-1 0,1 0,-1-1,1 1,-2-2,3 1,-1 0,1 0,0-1,2 2,-1-2,1 2,1-2,-1 2,0 0,0 0,0 0,-1 1,1 0,1 1,-2-1,0 0,2 0,-3 1,2-1,-1 0,0-1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688,'0'-3,"1"2,0 1,1-1,-1 1,1 0,0 0,1 0,0-1,-1 1,1 0,-1 0,0 0,0 0,1 0,-1 1,0-1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868 706,'-1'-2,"1"0,0 1,1 1,0 0,0 0,0 0,1 0,-2 0,3 0,-1 0,-2 0,3 0,-1 0,0 0,-1 0,1 1,0-1,-2 0,2 0,-2 0,2 1,-1-1,-1 1,-1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861 725,'-1'-1,"0"-1,1 2,2 0,0 0,1-1,0 0,1 0,0 0,0 1,0-1,0-1,-1 2,0 0,0 0,0-1,-1 1,0 0,-1 0,0 0,0 1,-1-1,-1 1,-1 0,0 0,-1 0,-2 0,2 0,0 0,0-1,-2 2,3-2,1 1,-1-1,1 0,1 0,-1 0,2 0,-1 0,2 0,-1 1,1 0,-1-1,1 1,0 1,0-1,0 0,0 1,-1-1,1 1,-1-1,1 1,-2-1,0 0,1 0,-1 0,-1-1,1 1,-2-1,0 1,-1-1,2 0,-2-1,2 0,-2-1,1 0,2 1,0-1,0 1,0 0,1 0,1-1,4 1,-3 0,1 1,-1 0,0 0,0 0,3 0,-4 1,0 0,0 0,-1 0,0 0,0 0,-1 0,0-1,-1 1,0 0,-8 2,2-3,5 1,-3-1,3 0,-1 0,1 0,-2-1,3 0,-1 0,2 0,-1 0,1 0,1-1,1-1,0 2,3-5,-2 3,0 1,0 0,-1 0,2-1,-2 2,-2 0,2 0,-3 1,0 0,-1 0,1 1,-1 0,0 0,0 0,-1 0,3 1,-3 1,3-2,-1 2,0 0,1-1,0 1,0 0,2 0,-1 1,1-2,-1 1,0-1,2 2,-1-2,0 0,-1 0,1-1,-1 0,0 0,0 0,0-1,0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910 761,'-1'0,"0"-1,-1 0,1 1,-2 0,2-1,-1 1,0 0,0 0,0 1,0-1,1 1,0 0,0 0,1 1,0-2,0 2,0-1,0 0,2 0,0 0,0 0,1-1,-1 0,1 0,-1 0,0 0,-1 0,1 1,-2-1,1 1,-2 0,-1-1,0 1,-1 0,1-1,-1 1,0 0,-1-1,2 1,0-1,1 0,-1 1,3-1,1-1,1 0,1 1,0-1,0 1,0-1,0 1,-1 0,2 1,-3 0,2 0,-1 1,-1-1,0 0,-1 0,1 0,-1 0,-1 0,0 0,0-1,-2 0,1 1,-1-1,-1 0,-1 0,3-1,0 1,0 0,1-1,0 0,0 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847 440,'0'-1,"1"0,1-5,-2 5,1 1,-1-1,0 1,2 0,-1 0,1 0,0 1,3-1,-1 0,-1 0,2 0,-2-1,2 1,0-1,0 1,-1-1,2 1,-2 0,3-1,-2 1,1-1,0 1,0 0,0 0,-1 0,0 0,1 0,-2 0,0 0,-1 0,0 0,0 1,-1-1,0 0,-2 0,1 1,0-1,-2 0,0 0,-1 0,-1 0,0 0,0 1,-1 1,-1-2,1 1,-2 0,2 0,-2 0,1-1,-1 1,3 0,-3-1,2 0,0 0,-1 0,-2 0,4 0,-1-1,-1 0,3 1,1 0,-1 0,2-1,-1 0,2 1,0-1,1 0,2 1,0 0,0-2,1 1,1 1,-1-1,1 0,0 1,-1 0,1 0,0-1,-2 1,2 0,-2 0,2 0,-2 0,-2 0,-1 0,1 0,-2 1,-2-1,-1 0,-1 0,-1 1,0-1,-6 1,3 1,0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863 432,'-2'0,"1"0,-1 0,2 0,-1 0,0 0,1 0,0-1,0 1,1 0,0 0,1 0,1 0,1 0,-2 0,0-1,1 0,0 1,0-1,0 1,1-1,-1 1,1-1,0 1,0 0,1-1,0 1,-1 0,0 0,0 0,1 0,-2 0,1 0,-1 0,0 0,0 1,1-1,-1 1,-2-1,1 1,0-1,1 1,-2-1,0 1,0-1,-1 1,1-1,-2-1,1 1,0-1,-1 1,0-1,0 1,1 0,0 0,-1 0,1 0,-1 0,1 1,0-2,0 1,0-1,0 1,0-1,0 2,0 0,0-1,0 1,0 0,-2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781 381,'0'-2,"0"2,0 0,0 1,1 1,0-1,1 0,-1 1,1 0,0-1,0 1,0 0,0-1,5 1,-5-1,2 1,-1-2,2 1,-2 0,2-1,-1 0,1 1,0-1,-1 1,0-1,1 0,-1 0,0 0,-1-1,1 0,-2 1,4-2,-3-1,-1 2,1-1,-2 1,3-4,-2 1,0 1,-1 0,1-1,0-1,-2 2,2-2,-1 0,-1 0,0 1,1-2,-1 3,0-3,0 1,0 0,-1 1,1-2,-1 3,-1-2,1 1,-2-5,2 4,-1 2,0-2,1 0,-1 2,0-1,-1 2,1-1,-1 1,-1-1,1 2,-2 0,0-1,1 2,-1 0,-1 0,0 0,1 2,-1-1,0 0,-1 2,1-1,0 1,0-1,0 2,1-1,-6 5,3-1,4-2,2-1,-1 0,0 0,1 1,0-1,0 1,1-2,0 2,0 3,2-4,1 0,-1-1,1 1,0 0,4 3,-3-4,0 0,1 0,-1 0,1 0,-1-1,1 0,-1-1,0 1,2 0,-2 0,-1-1,0-1,1 0,-2 0,0 0,1 0,-1 0,0 0,0 0,-1-1,0 0,1 0,-1 1,1-1,-1 0,0 0,0 0,0 0,-1 1,0-1,1 0,-1 1,0-1,0 1,0-1,0 1,1 0,-1 0,2 0,-1 0,1 1,0-1,-1 0,0 1,1-1,-1 0,1 0,-1 0,0-1,0 0,-1 1,1 1,0 0,0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742 795,'0'-1,"0"0,0 0,0 1,0-1,0 1,0-1,1-1,0 2,1-2,-1 2,1-1,1-1,-1 2,1 0,0-1,4 0,-3 1,0 0,1 0,-2 0,2 0,0 0,-1 0,0 0,0 0,1 0,0 0,0 0,-1 0,1 0,0 0,-2 0,3 0,4 0,-6 0,2 0,-3 0,2 0,0 0,-1-1,-1 1,4-2,-5 2,1-1,-1 0,1 0,0-2,-1 2,-1-1,2 0,-3 1,2 1,-1-1,-1 0,2 1,-2 0,1 0,0 0,-1-1,1 0,-1 0,0 1,0-1,0 0,-1 1,1-1,-1 0,1 0,-1 1,1-1,0 1,0-1,0 1,-1 0,2 0,-1 0,1 0,0 0,-1 0,1 1,-1 0,0 0,0 1,-1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917 337,'-2'0,"1"-1,-1 1,0-1,1 1,0-1,0 1,-3-1,3 1,-1 0,1 0,-1 0,1 0,0 0,-2 0,0 1,2 1,-1-2,0 2,1 0,-2 1,2-1,-1 1,0-1,0 2,1-1,-1 0,1-1,0 1,0-1,0 1,0-1,0 1,1-1,0 0,-1 0,1 1,0-1,0 0,0 1,1 0,0-1,0 2,1 2,0-3,0-1,-1 0,2 1,-1-2,1 1,0 0,1-2,-2 2,3-2,-1 1,0-1,0 0,1 0,-1 0,1 0,-1 0,5-2,-4 1,-2 1,6-3,-6 2,0 0,0-2,1 2,2-4,-3 2,-1 0,0 1,1-1,-1-1,-2 1,2-1,-1 1,-1 0,0 1,0-3,0 3,0-1,-1 0,-1-1,1 2,-1-1,-4-2,3 3,-1-1,0 2,-1-1,0 1,0 0,-1 1,1-1,0 1,0 0,1-1,-1 1,2 0,0 0,0 0,0 0,1 0,0 0,1 0,-2 0,2 0,0 0,-2 1,2-1,0 0,1 1,1-1,0 0,-1 1,1-1,-1 1,1-1,-2 0,0-1,1 1,-1 0,0 0,1 1,0-2,0 1,-1-1,2 1,-1 0,1 0,0 1,1 0,0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429 564,'0'-2,"0"0,-1 1,1 0,-1 0,1 1,-1 0,1 0,0 1,0 0,0 1,0-1,0 1,0 0,1 0,1-1,-1 2,1-1,-1-1,3 1,-2 0,2-1,-2 0,2 1,-2-1,2 0,-1 0,2 0,-2-1,1 1,0-1,1 0,-1 0,0-1,1 1,0-1,-1 0,1 0,0 0,0 0,-1 0,2 0,-3 0,2 0,-1 0,1 1,0-2,-1 1,1-1,0 1,3-3,-4 3,1-2,-2 2,2-3,-2 1,1 0,-2 1,2-3,-1 1,0 0,5-10,-5 8,-1 1,1-1,-1 1,-1 0,1 0,-1 0,0 1,0-2,-1 2,0-1,0 1,0 0,-1 0,0-1,-1 1,-1-1,1 1,-1 0,1-1,-2 1,1 1,0-1,-1 0,0 1,1 0,-1 0,1-1,-1 1,2 0,-2 0,2 0,-2 0,-1-2,2 4,-1-1,1 0,-2 2,1-1,-1 1,0-1,-5 2,5 0,-1 0,0 0,1 1,0-1,1 1,-1-1,0 0,2 1,-1-1,0 0,0 0,0 1,1-1,0 0,-1 0,-2 2,2-1,1 0,-1 1,0-1,0 1,1-1,-1 1,1-1,1 0,0 1,-1-1,3-1,-2 1,2-1,0 0,0 0,-1 0,1 0,0-1,1 0,0 1,0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597 513,'0'-1,"0"2,1-1,-1 2,1-1,-1 0,2 0,-2 0,2 1,-1-1,1 0,-1 1,0-2,3 3,-3-3,2 2,-1-2,0 1,0-1,1 1,0 0,-1-1,2 0,-1 0,0 1,2-1,-3 1,2-1,-1 0,2 0,-2 1,1 0,-1-1,2 1,-1-1,4 2,-4-2,0 1,0 0,1-1,-1 1,0-1,0 1,1 0,-1-1,0 0,0 1,0-1,0 1,0-1,1 0,0 0,0 0,-1 0,1 0,-1 0,2 0,-2 0,2 0,-2 0,1 0,-2 0,3-1,-2 0,1 0,0 0,-1 0,0 1,1-1,-1 0,0 0,1 0,-1 0,8-3,-8 4,0-2,0 0,0 1,0-2,-1 1,7-4,-6 2,0 2,0-3,0 2,0-1,-1 1,0 0,-1 0,0 0,-1 1,2-1,-3 1,2 0,-2 0,1 0,0 0,0 0,0 0,0 0,1 1,-1-2,0 1,0 0,0 0,0 0,0 0,0-1,-1 1,1-1,-1 1,0 0,0 0,0 0,0 1,0-1,-1 2,1-1,-1 0,1 2,-1 0,1-1,0 1,0 0,0-1,0 0,0 1,-1 0,1 0,0-1,-1 1,1 1,0 0,-1-2,0 2,1 0,-2 0,1-1,-1 1,1 0,-1-1,-2 3,3-3,-1 0,0 0,0 0,1 0,-1 0,0-1,1 0,-1 1,0-1,1 0,-1 0,2 0,-1 0,0 0,1-1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696,'0'-1,"0"0,1 1,0 0,0 0,1 0,-1 0,1 0,1-1,-1 1,0 0,0-1,0 0,0 1,0-1,-1-1,0 2,0-1,0 0,-1 1,0-1,0 0,-1 1,-1-1,0 1,0 0,0 0,0 0,0 0,1 0,-1 0,0 0,1 1,1-1,0 1,-1 0,1-1,1 2,-1-2,1 1,1 0,0 0,1-1,-1 1,0-1,0 0,1 1,-1-1,1 0,-1 0,1 0,-2 0,1 0,-2 0,1 0,0 0,-2 0,0-1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924 450,'1'0,"0"-1,0 0,0 0,0 1,0-1,0 1,-1 0,2 0,0 2,0-1,0 0,1 1,-1 0,2 0,-2 0,1 0,-1 0,2 3,-3-3,-1 0,1 0,-1 0,-2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628 518,'-2'0,"-5"0,5 0,-1 2,2-1,-1 1,1-1,-1 0,1 2,1-2,0 0,0 0,0 1,0-1,1 0,0 1,0 0,3 2,-2-2,0-1,0 0,0 1,0-1,0 1,0-2,0 1,0 0,-1 0,1-1,-2 1,1-1,-1 1,-1-1,0 0,-1-1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611 538,'-1'-3,"0"1,1 0,0 0,0 1,2-2,-1 1,0 2,2-1,-1 0,3 1,-2-1,3-1,-1 2,0-1,0 0,3 1,-3 0,3-1,-2 1,1-1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894 547,'-2'-2,"0"0,1 1,0 0,1 0,-1 1,1-1,0 0,1 1,1 0,0 0,6-2,-5 2,0-1,0 1,-1 0,1-1,-1 1,0 0,-1 0,1-1,-1 1,0 0,0 0,-2 1,0-1,-2 1,1-1,-1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897 528,'0'-2,"-1"1,1 0,-1 0,1 1,0 0,1 1,0 1,-1 0,1 0,1 2,-2-1,1 0,0 1,-1-1,0 2,1-2,-1 1,1 1,-1-2,0-1,0 2,-1-1,0-1,0 1,0-2,0 1,-1-1,1 0,0-1,1 0,-1 0,1-1,0-1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915 545,'-1'-2,"1"1,-2-1,2 2,-2 0,1 0,-1 0,-2 2,2 1,1-2,-1 1,1 0,0 0,0 0,-1-1,1 0,1 0,-1-1,1 1,-1-1,1 1,1-1,0 0,1 0,-1 0,2 0,-1 0,1-1,0 1,0-1,0 1,2 0,-3-1,0 0,-1 0,1 0,-2 0,2-1,-2 0,0 1,1-1,-1 0,0 1,0-1,-1 1,1 0,0 0,0 0,-1 0,0 1,1 0,0 1,0 1,0 0,0 0,-1 1,1-1,0 2,0-2,0 2,0-1,0 0,1 0,-1 0,0-2,1 1,-1 0,1-1,-1 0,0 0,1-1,0 0,-1-1,0-2,0 1,0 0,1-1,-1 0,1-2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936 538,'2'-4,"-1"1,-1 0,1 1,0 1,-1 0,0 0,0 1,1 0,-1 2,0 0,1-1,-1 2,0 0,0 0,0 0,0-1,0 1,0-1,0 1,0-1,0 1,0-2,0 1,-1-1,0 0,1 1,0-2,-1 0,0 1,1-1,-1 0,0 0,0 0,1-1,0-1,0 1,0-1,0 0,1-1,0 0,0 1,-1-1,0 1,0-1,0 2,0-2,-2-1,1 3,0 0,0 0,1 0,-1 1,-1-1,2 1,-1 0,0 0,1 0,-1 0,0 0,1 1,-1-1,1 1,0-1,0 1,0 0,0-1,0 1,1 1,0-1,0 0,-1 1,2-1,-2 1,2 0,-1-1,-1 1,1 0,0 0,-1-1,0 1,0-2,0 2,0-1,-1-1,0 1,0 0,0-1,0 0,0 0,0 0,0 0,0 0,0 0,1 0,0 1,0 0,0-1,0 1,1 0,-1 0,1-1,-1 2,1-2,-1 4,0-3,0-1,1 1,-1 0,1-1,-1-1,0 0,0-1,0 1,0-1,1 0,0-2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938 542,'2'-4,"-1"1,1 0,1 0,-2 1,0 0,2 0,-2 0,1 1,-1-1,2 2,-2-1,1 0,0 1,0 0,1 0,-1 0,0 0,-1 0,1 1,0 0,-1-1,0 2,0-1,-1 1,0-1,0 0,-2 2,0-2,0 1,-1 0,1-1,-2 0,1 0,0 1,0-2,0 1,0-1,1 0,2 0,-2 0,2 0,2-1,1 1,-1-1,1 0,1 0,-1 0,2 0,-2 1,1 0,0-1,-1 1,0-1,1 1,0 0,-2 1,0 0,-2-1,0 1,1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959 525,'0'-2,"0"0,0 0,0 1,1 1,-1 0,2 2,-1-1,2 3,2 6,-4-7,-1 1,1-1,0 2,-1-3,0 3,1-3,-1 3,0-2,-1-1,0 1,1-1,-1 0,1 0,-1-1,0 0,0 0,0-1,0 0,0 0,0 0,-1 0,2 0,-3-2,3 0,0 0,0 0,0-1,0 0,2 0,-1 1,1-1,0 1,0 0,0 0,-1 1,2 0,-2 0,1 1,0 0,-1 0,0 0,0 1,0 0,-1 1,0-1,0 0,-1 1,0-1,-1 0,0 1,-3 0,2-1,0-1,1 1,-1-1,0 1,2-1,-3 0,3 0,1 0,-1-1,2 1,0-1,1 1,1-1,1 1,-2 0,2 0,-1 0,0 0,-1 0,1 0,-1 0,-1 0,1 1,-2 0,0 0,0 0,0 0,-1-1,-1 2,0-1,-1-1,-1 1,1 0,-4-1,4 0,1 0,-1 0,1 0,1 0,0 0,0 0,0 0,3 0,0 0,3 0,0 0,2 0,1 0,0 1,0-1,4 2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854 358,'0'-1,"0"0,0 0,0 1,0-1,0 0,1 1,0 0,-1-1,1 1,0-2,0 2,0-1,1 0,-1 1,2-1,-1 0,0 0,1 1,1-2,-1 2,5-1,-4 0,0 1,2-1,-3 1,3 0,-2-1,1 1,-1 0,2-1,-2 1,1 0,-1 0,1 0,0 0,-2 0,1 0,3 1,-3-1,-1 1,0-1,0 1,1 1,-1-1,0 0,-1 1,0-1,1 1,-1 0,0-1,0 1,0 1,0-1,-1 0,0 0,-1 0,1 1,-1 0,0 0,-1-1,0 1,0 0,-1 0,0 0,0 0,0 0,0 0,-1 0,1-1,0 0,1 0,-1 0,0 0,0 0,0-1,1 1,-2-2,1 2,0-1,0 0,0 0,0-1,0 1,0 0,0-1,0 1,1-1,-2 0,1 0,0 1,-1-1,1 0,-1 0,1 0,0 0,0 0,-1 0,2 0,-1 0,0 0,-1 0,2 0,-2 0,2 0,-2 0,1 0,-2-1,1 0,1 1,0-1,0 0,0 0,0 0,0 0,0 1,-1-1,1 1,0-1,1 1,-1 0,1 0,-1-1,0 1,2-1,0 0,-1 1,0 0,1-1,0 0,0 1,0-1,0 0,0 1,0 0,0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689,'-1'-1,"0"1,0 0,1 0,0 1,0 0,1 0,0 0,-1 0,1-1,0 1,0 0,0 0,0-1,-1 0,0-1,0-1,0 1,1 0,0-1,0 1,0 0,0 0,0 0,0 0,1 1,-1-1,0 1,0 0,-1 0,1 0,0 0,0 1,-1-1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448,'-1'0,"0"0,0 0,0 0,1 0,-1 0,1 1,-1-1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372,'-2'-2,"-1"1,1 0,-2-1,0 0,1 1,1 1,-1-1,0 1,-1 0,1 0,-1 0,0 0,0 1,1 1,-2-2,1 2,-1-1,2 1,-3 0,2-1,-1 1,1 0,-1 1,2-1,-1 1,1 0,-1 0,1 0,0 0,1 1,-1 0,0 0,1 0,0-1,0 2,0-2,1 2,-1-1,2 1,-1 0,1 0,0-2,0 2,0-1,0 1,0 0,1-1,-1 0,1 6,0-6,0 0,0 1,0-1,1 1,0-1,0 1,0-1,1 1,-1-3,2 3,-1-2,1 1,1 0,0-1,-1 0,4 0,-3-1,2 0,-1-1,2 1,-1-2,1 1,-2 0,3-1,-2 0,0 0,0-1,1 0,-2-1,1 1,-1-1,1 0,-1 1,2-2,-2 0,1 0,-2 0,6-3,-5 3,-1-2,-1 2,0-1,0-1,-2 1,2-5,-3 4,-1 1,0-2,0 1,-2-1,1 1,-1 0,-1 0,1-1,-1 2,-1-3,2 3,-1-2,-7-9,6 10,1 1,-9-8,8 8,-1 0,2 2,-1-2,1 1,-5-1,-4-1,8 4,1 0,-2 1,0 0,1 0,-6 3,5-2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977 344,'-4'0,"1"-1,3 1,-1 0,0 1,1 0,0-1,1 1,0 0,1 0,0-1,1 1,6 0,-5 1,-2-1,3-1,-2 2,1-2,1 1,0 1,0-2,0 2,-1-2,3 1,4 0,-6 0,2 0,-2-1,2 1,-2 0,1 0,-1-1,0 1,-1 1,0-2,0 1,-1 0,0 0,0 1,-2-2,2 2,-1 0,-1-1,-1 0,0 0,-2 1,1-1,-1 0,-1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332,'-1'-1,"-1"-2,0 3,0 0,1 0,-3 0,1 0,1 0,-1 2,1-1,-1 0,0 0,-5 3,5-3,-1 0,-4 2,4-2,0 0,1 0,0-1,0 1,0 0,0-1,1 1,0-1,2 0,-1 0,0 0,1 1,1 0,0-1,2 0,-1 0,1 0,1 0,-1 0,4 1,-5 0,2-1,2 1,-4 0,1 0,-1 0,1 1,-2-2,2 2,-2 0,2-1,-1 1,0 0,1-1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348,'4'-3,"-1"3,-2-1,1 1,0 0,0 0,0 1,1 0,1 1,-2 0,-1 0,1-1,-1 1,1 0,-2 0,2-1,-1 1,1-1,-1 1,1-2,-1 2,0-2,1 1,0 0,-1 0,4-1,-4 0,0 1,1-1,-1 0,0 0,0 0,-1 0,-1 0,0 0,-3 0,0 0,-3 1,0 0,-3 1,1 0,-2 0,-1 1,1 0,0 1,-2 0,1 1,1-2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754 500,'6'0,"-1"0,1-1,-1 1,1 0,-1-1,11-1,-10 2,0-1,-1 1,0-1,-1 1,7 0,-6 0,-1 0,1 1,-1-1,0 1,0-1,4 2,0-1,-4-1,0 1,0-1,-1 0,2 0,-1 0,0 0,1-1,0 1,-1-1,2 0,-1 0,1 1,-1-2,1 2,-1 0,0-1,-1 1,2 0,-1-1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799 287,'1'-3,"-1"1,0-1,0 1,-1 0,0 1,-2-2,2 2,0 0,-2 0,1 0,0 0,-1 0,-1 1,1 0,0 0,-1 0,0 0,0 0,-1 2,1-1,-1 1,0-1,-1 1,0 1,0 0,1-1,-3 2,3-1,-2 1,1-2,0 2,1-1,-1 1,1-1,0 0,-1 1,2-1,0 0,-4 4,4-4,1 0,1 0,0 0,-1 0,1 0,0 1,1-1,-1 0,2 1,-2-1,2 1,-1-1,1 0,0 1,0-2,0 3,0-3,0 2,1-1,1 0,-2 0,2 0,0-1,1 2,-1-2,1 1,0-1,1 0,-1 0,1 0,0 0,0 1,1-1,0 1,-1-1,1 0,0 1,-1-1,0 1,3-1,-4 1,3-1,-1 0,1 0,0 0,6 2,-5-2,-1-1,8 2,-6-2,-1-1,0 1,1 0,-1 0,0-1,2 0,-3 0,8 1,-5-1,-3 0,3 0,-3-1,3 1,-2-1,1-1,-1 2,8-4,-6 2,-2 0,1 0,-1 0,2-1,-3 1,2 0,0-1,-1 0,0 0,-1 0,0 1,1-1,-2 0,1 1,-1 0,-1-1,-1 2,2-2,-2 1,0 0,0-1,0 0,-2 1,1-2,0 2,1-5,-2 3,-1 1,1-1,-1 0,0-1,0 1,-1 0,0 0,0-1,-1 0,0 0,1 1,-2 0,1 0,-2-1,1 1,-1 0,-1 0,-5-4,4 4,0 0,-1 1,0-1,-6-3,5 3,1 0,-9-2,9 2,-1 1,0 1,-1-1,2 0,-2 0,-7-1,7 2,0 0,-1 2,2-1,-1 0,1 1,-2 1,3 0,-3-1,2 2,-5 1,5-2,4 0,-2 1,2-2,0 2,1-1,-2 0,3 0,1-1,0 1,0-1,1 1,-1-1,1 1,0-1,1 1,-1 0,1-1,0 0,0 1,-1 0,1-1,0 0,-1 1,0-1,1 0,0 0,-1 0,1 0,0 0,0-1,0 0,0 1,-1-1,1 1,0 0,-1-1,0 0,0 1,0 0,1 0,0 0,0 0,0 2,0-2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76 592,'0'-5,"0"4,0 1,-1 0,1-1,0 2,1-1,0 0,2 1,-1 0,0 0,0-1,1 0,-1 0,0 0,1 0,-1-1,0 1,0-1,-1 0,1 1,-1 0,1 0,-2 0,0 1,-2 2,0-1,0 1,-1-1,1 0,0 1,-1-1,2 0,-1 0,-1 0,2-1,0-1,1 1,0 0,0-1,3 0,-1 0,-1 0,0 0,1 0,1 0,-2 2,1-1,0 0,-1 1,0-1,0 2,1-1,-2-1,0 1,0 0,0 0,0-1,0 1,0-1,0 0,-1 0,-1 1,1-2,0 2,-2-1,1 0,0 0,1 1,-1-2,0 2,0-1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107 620,'0'-5,"1"2,-1 3,1 0,0 1,0 0,1 0,0 0,0 1,0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134 598,'-2'-3,"2"1,0 0,-1 2,0 0,0 0,1 2,0 0,0 0,0 0,1 0,-1 1,1 1,1 5,-2-7,1 0,0 0,-1 0,0 1,1-1,-1-2,1 2,-1-2,1 1,0-1,0 0,1-1,-2 0,2 0,-2-1,2-1,-1 1,1-4,0 3,-1 0,0 1,2-4,-3 5,1 0,-1 1,1 0,-1 2,1-1,-1 1,2 5,-2-4,0 0,1-1,0 0,0 0,-1 1,0-1,0-1,0 0,0 1,0-1,0 0,-2 0,-1-1,2 0,-1 0,0 0,0-2,0 1,0-2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688,'2'0,"-5"-1,2 0,1 1,-1 0,0 0,1 0,-1-1,0 1,0 0,0 1,0-1,1 0,0 1,0 0,0-1,0 1,0 0,1 0,0-1,-1 0,1 1,1-1,-1 0,0 0,0 0,0 0,1 0,-1-1,-1 1,1-1,0 0,-1 0,0 1,0-1,-1 1,0-1,1 1,-1 0,-1 0,2 1,-1-1,0 1,0 0,0 1,1-2,0 2,0-2,1 2,0-1,1-1,-1 1,1-1,0 0,1 0,-1 0,1 0,-1-1,0 1,2-4,-3 3,0-2,0 1,0-1,-1 1,0 0,0-1,0 2,0-1,-1 0,-1 0,2 2,-1-1,0 0,1 1,-1-1,0 1,0 0,1 0,0 1,0-1,0 2,0-2,0 2,0 0,2 1,-1-2,1 1,-1 0,1 0,0 0,2 1,-2 0,-1-2,1 0,-1 0,0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146 591,'1'-4,"-1"3,0-1,0 2,1-1,-1 2,1 0,-1 1,0 0,2 0,-1 4,0-4,0 0,-1 0,0 1,1-1,-1-1,1 1,-1 0,0-2,0 2,-1-2,0 1,1 0,-1 0,0-1,1 0,-1 1,1 0,0-1,1 1,-1 0,2 0,-1-1,3 2,-3-2,0 1,2 1,-3-2,2 1,-2 0,1 0,-1 0,0 2,-1-2,-1 0,0 1,1-1,-1 1,0-1,0 0,0 1,1-1,0-1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177 603,'-1'-2,"1"-2,0 3,0 0,2 1,-1 0,1 0,1 0,-1 0,1 0,0 0,1 0,-3 0,2 0,-1-1,-1 1,1-1,-1 1,0 0,0 0,-1-1,0 1,0-1,0 1,-1 0,0 0,0 0,1 0,-1 0,-2 1,2-1,1 0,-1 0,0 0,1 0,-1 0,0 0,1 1,1 0,0 1,-1-2,2 2,0 0,-1-1,1-1,-2 1,2-1,-1 0,0 0,0 0,-1 0,0-1,0 1,0-1,0 0,0 0,-1 0,0 0,0 1,0-1,0 1,1-1,0 1,-1 0,0 0,1 1,0 0,0-1,0 0,0-1,0 0,0 0,0 1,-1 0,0 0,1-1,-1 1,0 1,0-1,-1 1,1 1,-1-1,-2 2,3-2,0 1,0-1,1 1,-1-1,1 0,0 0,0 1,0-1,1 0,0 1,1-1,0 1,0-1,-1 0,2 1,-2-1,2 1,-1-2,0 1,0 0,0-1,0 0,0 0,0-2,0 1,0 0,-1-2,1 1,-1-3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228 572,'0'-3,"1"-1,-1 3,-1 0,1 0,-1 1,1 0,0 1,0 0,0 2,0-1,0 1,0 0,0 1,0-1,0 1,0 6,0-7,0-1,0 0,0 0,0-1,0 0,0 0,0-4,2 0,-1 0,-1 2,2-1,-2 0,2 1,-2-1,1 2,0-1,0 0,-1 1,1 0,-1 1,0 0,0 0,0 0,0 0,0 1,0-1,0 0,0 0,1 0,-1 0,0 0,1 0,0-1,0 0,-1 0,2 1,-2-1,1 0,0 0,1 0,-1 0,0 0,0-1,1 1,-1 0,0 0,0 0,0 0,0 0,0 0,-1 0,1 0,0 0,-1 0,0 1,1-1,-1 1,1-1,-1 1,2-1,-1 0,0 0,0 0,1 0,0-2,0 2,0-1,0 0,1 0,-1-1,0 1,1 0,-1 0,-1 0,1 0,-1 0,1 1,-1 0,0 0,0 0,-1 0,1 1,-1 0,1 0,0 1,0-1,0 0,0 0,1 1,0-2,-1 1,2 0,0-1,0 0,0 0,0-1,1 0,-1 1,0-2,1 2,-2-2,1 1,0 1,0-1,-1 0,0 1,0 0,0 0,-2-1,2 1,-1 0,1 1,0-1,-1 1,0-1,1 0,0 0,0 0,1-1,0 1,1-1,-2-1,2 1,-1 0,0 1,1-1,0 0,-2 1,-1 0,0 2,-1-1,0 3,-1-1,-2 1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138 671,'-1'-2,"-1"0,2 2,0-1,2 1,-1-1,2 1,0-1,0 1,5-2,-5 1,1-1,0 0,0 1,0 0,1-1,-3 1,0 1,0 0,-1 0,0 0,0 0,-1 2,0 0,-1 0,0 0,-2 1,1 0,-1 0,1 0,-1-1,-3 3,4-3,0 0,0 0,1-1,0 1,1 0,0-1,2 1,-1-1,2 1,-1-2,1 2,1-1,-2 0,0 0,1 1,-1-1,1 0,-2 0,0 1,0-2,0 2,-1-2,0 2,-1-1,0 0,-1 0,-1 0,2 0,-2-1,1 1,-1-1,1 0,-1 0,1-1,-1-1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180 691,'2'-3,"-1"2,3-2,-3 2,1 1,-1 0,0 0,1 0,0 0,2 2,-1-1,-1-1,0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210 661,'-2'-4,"1"2,0 1,1 2,1 1,0 0,-1 1,1 1,0-1,1 14,-2-11,0-2,0 0,0-1,-1 0,1 0,0-1,0 0,0 0,0-1,0 0,0-3,0 1,1-1,0-4,0 2,2-5,-3 4,2 1,-1 0,0 0,0 0,0 1,1 0,-1 1,0 0,1-1,-1 2,1 0,0 0,1 0,-1 0,1 1,-1 0,0 2,1-1,-1 1,-1 0,1 0,0 1,0 2,-1-2,-1-1,0 1,0-1,0 0,0-1,0 1,0-2,-1 1,0 0,0-1,-1 0,0 0,1-1,-1 0,0 0,0-1,0 0,-2-4,2 2,1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234 652,'0'-3,"0"-1,0 2,0 0,0 0,0 1,0 0,1 1,0 0,0 0,1 2,-1 1,0-1,0 1,0-1,0 2,-1 0,0-1,0 1,0 3,0-4,-1 0,0 0,-1-1,1 0,-1 0,-1 0,2-1,-1 1,1-2,-1 1,1 0,0-1,0 1,1 0,0 0,-1-1,1 1,1 0,-1 0,1 0,0 1,2-1,-2 1,1 0,0-1,0 1,0 1,0-1,-1-1,1 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300 632,'0'-4,"0"1,0 2,0 0,0 2,0 4,-1 0,0 0,0 1,-1-1,0 4,1-1,-1-1,-1 1,-2 7,2-8,2-1,-1-1,1-1,0-1,0-1,1-1,0 1,0-4,0 1,0-2,1 0,0-2,0-1,1 0,-1 1,1-3,0 1,0 0,1 0,-1 0,0 1,0 0,-1 2,2-4,-2 5,0 1,-1 1,0 0,0 0,1 1,-1 2,1 1,-1 0,0 1,0 3,0 0,0-3,0 2,0-2,0 5,1-4,0-2,0 0,-1-1,2 0,-2-1,3 2,-2-3,0 0,0 0,0 0,0-2,-1 1,0 0,0 0,0-1,-1 1,0-1,0 2,-1-1,0 0,-5 1,6 0,-4 0,4 0,-2 0,2 0,1 0,-1 0,2-1,2 0,-1 0,1 0,0 0,1-1,-1 1,1-1,0 1,-1 0,1 0,-1 1,0-1,-1 0,1 1,-1 0,1-1,-2 1,0-1,1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345 664,'-1'-1,"1"1,-1-1,0 1,0 0,-1-1,1 0,-1 1,2 0,-2 0,1 0,0 1,0 0,0-1,0 1,1 0,-1-1,1 1,0 0,0 0,0 1,1-2,0 1,0-1,-1 1,2-1,-1 0,0 0,1 0,-1-1,1 0,-1 0,-1 0,0 0,1-1,-1 1,0 0,-1 0,0-1,-1 1,0 0,0 1,1 0,-1 0,0 0,0 2,-1-1,1 1,-1 0,1 0,1-1,0 1,0-2,0 2,0-2,1 0,0 0,2 0,0 0,1-2,0 2,1-1,-1 0,2 1,-1-1,1 1,0-1,0 1,-2 0,2 0,-2 0,3 0,-3-1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364 664,'-2'0,"0"-1,0 0,0 1,1-1,-1 0,2 1,-1 0,0-1,1 2,0 0,1 0,0 1,1 1,-1-1,1 0,0 0,0 0,-1-1,2 2,1-1,-2-1,0 0,0-1,0 0,0 0,0 0,-1-1,1 0,0 0,-1 0,0-1,0 0,-1 1,0-2,0 1,0 0,0 0,0 0,0 0,-1 0,0 1,0-1,0 2,0 0,1 1,0 1,0 0,0 0,0 1,0-1,0 1,0-2,2 1,-1 0,3 0,-1-1,-1-1,1 0,-1 0,1-1,-1 0,1 0,-1-1,1-1,-2 3,0-2,0 2,0-1,-1 0,0 1,0 1,0 0,0 1,-1-1,1 1,0 0,0 0,1 0,2 1,-1-1,0-1,2-1,-1 0,0 0,0 0,1 0,-1-1,-1 0,0 0,1 1,-2 0,0 0,-1 0,1 0,0 0,-1 4,-1-2,0 2,1-1,0 0,0 0,0 0,0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682,'-2'-3,"2"2,0-1,0 2,0-1,1 0,-1 1,3 0,0 0,-1 0,1-1,4 1,-3 1,-2-1,1 0,0 1,1 0,-2-1,1 1,-2 0,3 0,-2-1,-2 0,2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173 233,'-2'-4,"2"1,0 1,-1 1,0-3,1 4,0-2,0 2,2 1,-1 0,1-1,0 1,0 0,5-1,-4 0,2 0,-2 0,1 0,2 0,-1 0,1 0,-1 0,0 0,1-1,1 0,-1 1,2-2,-1 2,0-2,1 1,1 0,-2 0,1-1,1 1,-1 1,-1-1,0 0,-2 1,3 0,-3 0,0 1,-1 0,1-1,-2 1,-1 0,1 0,-1-1,0 0,-1 0,0 1,0-1,-1 0,0-1,0 1,0 0,-1 0,0-1,0 0,1 0,0 1,0 0,0 1,1-1,0 1,0-1,-1 1,0-1,1 0,0 1,-1-1,0 1,1-1,-1 0,1 0,-1 1,1-1,-1 1,0 0,1-1,-2 0,1-1,0 1,0 1,0-1,0 0,1 0,-1 1,1-1,-1 1,-1-1,1-1,-1 1,1 0,0-1,0 1,-1 0,1-1,0 0,0 0,0 1,0-1,0 0,0 1,0 0,-1 0,1 0,-1 0,1-1,0 0,0 0,0 1,0-1,0 0,0 1,0-1,1 1,-1-1,0 2,0 0,-1 0,-4 5,0-2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618 642,'0'-1,"0"0,0 1,1 0,0 0,-1 0,0 1,1 0,-1-1,0 1,0 0,0 0,0-1,0 1,0 0,0-1,0 1,0 0,1 0,0 0,-1 0,1 0,0 0,1-1,-1 2,0-1,1-1,-1 1,0 0,1 0,-1 1,0-2,1 1,-1 0,1 0,-1 0,1 0,0-1,0 0,0 1,0-1,0 0,1 0,0 0,0 0,0 0,-1 0,0 0,1 0,-1 0,-1 0,1 0,0 0,-2 0,2 0,-1 0,1 0,-2 0,2 0,-2-1,2 1,-1 0,0 0,0-1,0 1,1-1,-2 1,1-1,0 1,-1 0,1 0,0 0,-1-1,1 1,-1-1,0 1,1-1,0 1,-1-1,1 0,0 1,-1-1,1 0,0 1,0-1,-1 0,1 0,0 0,-1 0,0 1,1-1,-1 0,1 0,-1 1,1-1,-1 0,0 1,1-1,0 0,-1 1,1-1,-1 0,1 0,0 1,-1-1,0 0,0 1,0-1,0 0,0 0,1 1,-1-1,0 0,1-2,-1 2,0 0,0 0,0 0,0 0,0 0,0 0,0-1,0 1,0 0,0 0,0 0,0 0,0-1,0 0,0 1,0 0,0 0,0 0,-1-1,1 2,0-2,0 2,-1-2,1 1,0 1,0-1,-1 0,0 0,1 0,-1 0,1 1,-1-1,1 0,-1 1,1-1,-1 0,0 0,0 1,0-1,0 0,-1 0,-2-1,3 1,-1 0,0 1,1 0,-2-1,1 1,1 0,-1 0,-2 0,3 0,-1 0,0 0,0 0,-2 0,1 0,1 0,-1 0,1 0,-1 0,1 1,-1-1,1 0,-1 0,0 1,1 0,-1 0,1 0,-1 0,1 0,0 0,-1 0,2 1,0-1,-1 0,1 0,-1 1,2-1,-1 0,-1 1,1-1,0 1,0-1,0 1,-1 0,1-1,-1 1,0 0,1-1,-1 1,2 0,-2 0,1-1,1 1,-1 0,1 3,0-3,0 1,0-1,1 1,0-1,1 0,-1 1,0-1,1 0,-1-1,1 1,0 0,1 0,-1-1,0 0,1 1,0-1,-1 0,2-1,5 2,-5-2,-1 1,0 0,-1-1,1 1,0-1,0 1,-1 0,1-1,0 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690 648,'-1'-3,"0"3,1-1,0 1,0 1,0-1,1 1,0 1,0-1,1 2,-1-1,1 0,-1 0,1 1,0-1,-1 0,1 0,-1 0,1 0,-1-1,0 1,0-1,0 0,-1 0,1 0,-1 0,1 0,-1 0,0-1,0 1,-1 0,-1-1,2 0,-2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690 652,'-1'-5,"1"3,0 1,0 0,0 2,0 0,0-1,0 1,1 0,-1 0,0 1,-1 0,0-1,1 1,-1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704 654,'0'-2,"1"-1,-1 1,1 2,0 0,1 2,-1 0,0 0,1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481 338,'-3'0,"0"0,0 0,0 1,0-1,-3 1,3 0,1 0,-2 0,1-1,0 0,0 1,-1 0,2-1,-1 0,-6 2,6-2,1 1,-1-1,1 1,-1 0,1 1,-1 0,1 0,-2 0,1 0,0 2,1-1,-1 0,0 0,0 1,1-2,-1 3,2-2,-1 0,0 1,1-1,0 1,0 0,1-1,-1 1,0 0,1 0,0-1,-1 2,0-1,1 1,0 0,-1 0,0-2,0 3,1-2,0 1,0 0,0 0,0-1,0 1,0-1,0 1,0-1,1 0,1 0,-1-1,0 0,1 2,8 7,-7-9,0 0,0 0,0 0,3 2,-3-3,1 1,0-1,-1 1,1-1,-1 0,1 1,1-2,-2 0,2 2,0-3,0 2,0-2,1 1,0-1,-1 1,0-1,1 1,-1-1,0 0,0 0,0 0,0 0,0 0,-1 0,6 0,-5-1,-1 0,0 0,0 1,1-1,-2 0,1-1,0 1,0-1,-1 0,1 0,-1 0,0 0,1-1,-2 1,1 0,1-1,-2 1,1 0,-1 0,1-1,-1 1,0-1,0 1,0-1,0 1,0-4,0 2,1-3,-3 4,1-1,0 1,1-5,-1-1,0 4,0 1,-1-1,1 1,0 0,-1-1,1 1,-1 1,0-5,-1 4,0 0,0 1,1 0,-2-1,1 1,0 0,-2-1,2 0,-1 0,0 0,0 1,0-2,1 0,-1 2,0-1,0 0,1 1,-1-2,1 2,-1-1,0 1,0-1,-1 2,1-1,-2 0,1 1,0 1,-4-3,2 1,1 2,-1 0,1-2,-5 1,-1-3,5 4,1-1,-1 0,-5-1,6 1,-1 1,2 0,-7 1,5 0,-1 0,1 0,-1 1,1 0,0 2,0-1,-1 0,0 1,1 0,-2 1,3-1,-1 0,-1 1,1-2,0 2,-4 3,5-3,1-1,0 1,0-1,1 1,0-1,-1 1,1-1,-2 6,2-4,1-1,0 1,0 0,1 1,0-2,0 1,0 0,2 6,-1-6,1 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436 326,'-3'0,"-4"2,3 0,1 0,0 0,-1 0,1 1,0 1,-1 0,1 0,0 1,0 0,0 0,1 0,-1 1,1-1,-1 7,1-7,0 0,1 2,0-2,0 0,-1 1,1-1,1 0,-2 7,2-8,0 1,0 1,0-3,1 4,0-3,0 1,1 0,-1-2,1 2,5 7,-5-9,0 2,-1-2,2 1,-1-1,4 4,-3-3,-1-2,3 2,-2-1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521 479,'0'-1,"1"0,0 0,-1 1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563 465,'1'0,"0"0,-1 0,1 0,-2 0,1 0,-1-1,0 1,1-1,-1 1,1-1,0 1,0-1,0 0,0 1,1-1,-1 0,0 0,0 1,1-1,-1 0,1 1,-1 0,0 0,0-1,1 0,-1 0,1 1,-1 0,0 0,1 0,-1-1,1 1,0 0,-1-1,1 1,0 0,-1 0,1 0,0-1,-1 1,1-1,0 1,0 0,-1-1,0 0,0 1,0-1,1 1,-1 0,1 0,-1-1,1 0,0 1,0 0,-1-1,1 0,0 1,-1-1,1 1,0-1,0 0,-1 1,2-2,-2 1,1 1,0-1,-1 0,1 1,1-1,-2 0,1 1,1-3,-1 2,0 0,0 0,0 0,0 0,0 0,0 0,0 1,0-1,0 0,0 0,-1 1,1-1,0 1,0-1,-1 1,2-1,-2 1,1-1,1 1,-2-1,2 1,-2-1,1 1,0-1,0 1,0 0,0-1,-1 0,0 1,1-1,0 1,-1-1,2 0,-1 0,0 0,0 0,0 0,0 0,0 1,1-2,-1 2,0-1,0 0,2-1,-2 1,0 0,1-1,0 1,-1 0,1 1,-2-1,2 0,0 1,-1-1,1 1,0-1,-1 0,0 1,0 0,1-1,-1 0,0 1,0 0,0-1,0 1,0-2,0 2,-1 0,1 0,-1 0,1-1,0 1,-1-1,0 1,1 0,0 0,-1 1,0 0,0-1,0 0,1 0,0 0,0 0,-1 0,1 0,0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662 372,'0'1,"1"-1,0 0,-1 1,1-1,0 0,0 1,-1-1,1 0,-1 1,1-1,-1 1,0-1,0 2,0 2,-2-2,2 1,-3 1,1-1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676,'-2'0,"1"0,0-1,0 1,0-1,0 1,1 0,0 0,0 0,1 0,0 1,1 0,-2-1,3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608 659,'3'-1,"-2"0,0 1,0 0,0 1,0 0,0-1,0 1,1 0,-1 0,0-1,2 2,-2-1,0 0,0 0,1 0,0 0,-1 0,1 0,0 0,1 1,-2-2,1 1,2 0,-1 0,-1 0,0-1,1 1,-1-1,1 0,-1 0,1 0,0 0,0 0,0 0,0 0,-1 0,1 0,3-2,-3 1,0-1,-1 1,1-1,0 1,-1-1,0 0,1 0,-1 0,0-1,1 1,-2-1,1 1,-1-1,1 1,-1-1,1 0,-1-1,0 2,0-1,-1 0,2 0,-2 0,0 1,0 0,1-1,-1 2,0-1,0 0,0 0,0-1,-1 1,1 0,0 1,0-2,-1 1,1 0,-1 1,1-2,0 2,-2-4,1 3,1 0,-2 0,2 1,-1-2,-1 2,1-1,-1 0,1 0,-1 2,1-1,-1 0,1 0,-1 1,0 0,-1 0,0 0,-3 0,3 1,-1 0,1 0,0-1,-1 0,1 1,-1 0,1-1,1 1,-1 0,0 0,0-1,0 2,0-1,1 1,-6 3,5-3,0 0,0 1,1-1,0 0,0 0,0 1,0-1,-1 0,2 0,0 0,-1 0,2 0,-2 0,2-1,0 1,0 0,0 0,0-1,1 2,0-1,-1 0,2 0,-1 0,0 0,0 0,0 0,0 1,0-1,0-1,0 1,0 0,0-1,0 0,-1 0,1 1,-1-2,0 1,1-1,-1 1,1-1,-2 0,1-1,0 0,0 1,-1-1,1 0,0 1,0 1,0 0,0-1,0 0,0 0,0-1,0 1,-1 1,0-1,1 0,-1 1,0 0,0-1,1 1,0-1,-1 1,1 0,-1-1,1 0,1 0,-1 0,-1-1,1 0,0 0,-1 1,0-1,1 0,0 1,-1-1,1 0,0 0,1 1,-1 0,0-1,0 0,-1 1,1-1,0 1,0-1,-1 1,1 0,0-1,1 1,-1 0,0 1,2-1,-1 0,0 1,0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764 645,'-1'0,"1"0,0 1,1 0,-1-1,1 1,0 0,0-1,0 1,0 0,0 0,0 0,-1 0,2 0,-2 0,1 0,0 1,0-2,-1 2,1-1,0-1,1 2,-1-1,0 0,0 0,1 0,-1 0,1 0,0 0,0-1,0 2,2-1,-2 0,0 0,0 0,0 0,-1 0,2-1,-1 0,-1 1,1 0,0-1,-1 0,1 0,0 1,0-1,0 0,-1 0,1 0,1 0,-2 0,1 0,0 0,0 0,-1 0,1 0,0 0,0 0,-1 0,1 0,-1-1,1 1,-1 0,0 0,-1-1,1 1,0-1,0 1,0-1,-1 0,2 0,-1 1,-1-1,1 0,0 1,0-1,1-1,-1 0,0 1,0 0,0 0,-1 0,1 0,0 0,0 0,-1 1,0-2,1 1,0 1,1-3,-1 2,-1 0,0 0,1 0,-1 0,1 0,-1 0,0 1,1-1,-1 0,1 1,-1-1,1 0,-1 1,0-1,1 0,-1 0,1 1,-1-1,0 0,1 1,0-1,-1 0,1 0,-1 0,0 0,0 1,0-1,0-1,0 2,0-1,1 0,-1-1,0 2,0-1,0 0,0 0,0 1,-1-2,1 1,0 0,0 0,-1 1,1-1,-1 0,1 0,-1 0,1 0,0 0,0 0,0 0,-1 0,1 0,0 0,0 0,-1 0,1 0,-1-2,0 2,0 0,1-1,-2 1,2-1,-1 2,0-1,0 0,1 0,-1 1,0-1,1 0,-1 1,-1-1,2 1,-1-1,0 1,1 0,-1-1,0 0,0 0,-1 1,2-1,-2 0,1 1,0-1,0 0,-1 0,1 0,0 0,-1 1,1-1,-1 1,2-1,-2 1,1-1,-1 0,1 1,-1-1,1 1,0 0,-1 0,0 0,0-1,0 1,0-1,0 1,-1 0,1 0,0 0,-1 0,1 0,0 0,0 0,0 0,0 0,0 1,0-1,0 1,-2-1,2 1,0-1,-1 1,1 0,0-1,-1 1,1 0,-1 0,0 0,-1 2,2-2,0 0,1 0,0 1,0-1,1 1,-1-1,1 1,-1-1,0 1,1-1,0 1,0 0,-1-1,1 1,-1-1,1 0,0 2,-1-2,1 0,-1 1,0 0,1-1,0 1,-1 0,1-1,0 1,-1 2,1-2,0-1,0 2,0-1,1 0,-1 0,1 0,-1 0,2 0,-1 0,-1 1,2-2,-2 1,2 0,-1 0,0-1,0 1,0-2,1 2,-2-2,3 4,-2-3,1-1,-1 1,1 0,0-1,4 0,-4 1,1-1,1 0,-1 0,2 1,-2-1,0 0,-1 1,1-1,-1 1,0 0,0 1,-1-1,0 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841 418,'2'0,"-4"-2,2 2,1 0,0 0,0 0,1 0,0 1,0 0,3 2,-1-1,0-1,-1 1,1-2,1 2,5-2,-5 0,1 0,0 0,-1 0,1-1,1 0,-1 1,2-1,-3 0,3 0,-3 1,3 0,-2 0,1 0,-1 0,0 0,0 0,5 0,-6 1,-1 0,0-1,0 1,-1-1,-1 0,3 1,-3-1,-1 0,0 0,-1 0,1 0,0 0,-1-1,-1 1,0 0,1 0,-1 0,0 0,0 0,0 0,0 0,1 0,0-1,0 0,0 1,1 0,0 0,-1 1,0 0,0-1,1 0,-1 0,0 0,1 0,0 0,-1 0,0 1,0 0,-1 2,-1-1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144 215,'1'1,"0"0,0-1,0 2,0-1,1 0,-1-1,1 2,0-1,2 2,-3-1,2-1,-1 1,0 0,0 0,0-1,1 1,-1 0,0-1,2 1,-2 0,1 0,0-1,1 1,-1-1,2 0,-2 1,2-1,-1 1,1-2,0 1,1 0,-1-1,1 1,0 0,0-1,0 0,1 0,19 0,-21 0,3-1,-2 1,1-1,0 0,0 0,-1 0,1-1,-1 0,2 0,-2 0,1 0,-2 0,1 0,-1-1,6-3,-6 3,0 0,3-4,-4 4,0-1,-1 0,0 1,4-6,-4 5,0 0,0 0,-1 0,0-1,-1 1,1-1,-2 1,2-2,-2 2,0-2,1 2,-1-1,-1-1,0 0,0 1,-1 0,1 0,-5-5,3 5,-1 1,0 1,0-1,-1 1,0 0,-1 0,0 0,0 1,0 0,-1 0,0 1,-8-2,8 2,-1 0,0 0,0 0,0 0,0 1,-1-1,2 1,-2 0,1 1,-1 1,1-1,0 1,0 0,-2 1,4 0,-3 0,1 1,1 0,1 0,-3 1,5-1,-3 1,2 0,0 1,2-2,-1 2,2-2,0 3,0-1,0 0,2 0,-2 6,2-5,0-1,0 0,1-1,0 3,0-4,0 2,1 0,-1 0,0-2,1 2,0-2,0 1,0-1,1 0,-1-1,3 1,-2-1,1 0,0 0,1 0,-1-1,2 1,-2-1,1 0,-1 1,1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744 321,'0'-2,"0"-1,1 1,-1 0,1-1,-1 1,0 1,0-1,0 2,0-2,0 2,0-1,0 0,0 0,-1 1,0 0,1-1,-1 0,0 1,-2 0,2 0,-2-1,0 1,-3 1,2-1,-4 2,4 0,0-1,0 1,0 0,1 0,-4 2,3-2,1 1,1-1,-1 0,0 0,1 1,-1-1,1 1,0-1,0 1,-1 1,1-1,1-1,0 1,0 1,1-1,-1 0,1 3,0-3,1 0,-1 0,1 0,1 0,-1 0,3 4,-2-4,0-1,1 2,-1-1,1 0,-1-1,1 1,0-1,1 1,-2-1,2 0,-1 0,0 0,0 0,1 0,-1 0,0 0,1-1,2 2,-2-2,-1 0,1 1,0-2,-1 1,1 0,4-1,-4 0,-1 0,1 0,0 0,-1-2,1 2,-1-1,0-1,1 1,-1 0,0-1,0-1,0 1,0 1,1-3,-1 1,-2 1,1-1,0 1,-1-1,0 0,0-1,0 2,-1-2,1 1,-1-1,0 1,0 0,0 0,0-1,-1 1,0-2,0 2,0-1,0 1,1-1,-2 0,0-3,0 3,1 1,-1-1,1 1,-1 0,0 0,-2-2,0 2,2 1,-1 0,-1 1,0-1,0 0,-14-3,12 4,2 0,-2 0,2 0,-1 0,1 0,0 1,0-1,-1 1,1 0,0 0,1 0,-1 1,1-1,-1 2,1-1,-3 2,0 2,2-2,1-1,0 2,1-2,0 1,0 0,1 1,-1-2,1 2,0-1,0 0,0 0,0 1,1-1,-1 1,1 0,-1 0,0 4,1-5,0 1,-1 0,1 0,0 0,0 0,1-1,-1 2,2-1,-1-1,0 0,1 1,-1-1,2 0,0 0,0-1,0 0,3 3,-2-3,0 0,3 1,-2-2,-2 0,14 2,-11-2,-3-1,3 0,-1 0,0 0,0-1,2 1,-2-1,6-2,-6 2,0-2,1 2,-2-1,1 0,-1 0,4-2,2-3,-8 6,-1-1,0 1,0-1,-1 2,0-1,0 0,-2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167,'-1'-1,"1"0,0 0,-1 0,-1-2,1 3,0-2,0 2,0 0,0 0,-1 0,0 0,0 0,-1 0,0 2,0-1,-3 1,1-1,2 0,2 0,0 0,-1 0,2-1,0 1,0 0,0 0,0 1,2-2,-1 1,1 0,0 0,1 0,-1 0,1 0,1 0,-1-1,0 2,0-2,0 1,0 1,1-2,-1 2,0-2,-1 2,0-1,0 1,-1-1,-1 1,1-1,-1 0,0 1,-1-1,-1 1,-1-1,1 0,-1 0,1 0,-2 0,1-1,0 0,1 0,0 0,-1 0,2 0,0-1,0 0,1 0,0 0,0-1,1 0,1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1105 171,'1'-6,"-1"4,1 2,1 0,-1 0,1 0,1 0,0 0,0 0,2 0,-2 0,2 0,-2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167,'-1'-2,"0"1,0 1,1 1,0 1,-1 4,1-3,-1 1,1-1,0 1,0 4,0-4,0-1,0 0,0 0,0-1,2 0,-1 0,0-1,0 1,1-2,0 0,-1 0,3 0,-1-1,-1-1,0 1,1 0,-1-1,-1 1,1-1,0 2,0-3,-2 3,1-1,-2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198,'2'-2,"-2"1,0 0,1 0,0 0,-1 1,2-1,0 1,1 0,1-1,-1 1,2 0,0 0,3 0,-3-1,-2 1,1-2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180,'-2'-2,"1"1,0 1,1-1,0 0,0 1,2 0,0 0,0 0,0-1,1 0,-1 1,1-1,0 0,-1 0,1 1,2 0,-2 0,-1 0,1 0,-1 0,1 0,-1 0,0 0,0 0,2 1,-2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691,'-1'1,"-2"0,1 0,1 0,1 0,0-1,0 1,1 0,0-1,0 1,1-1,2 1,-3-1,2 0,-1 0,0 0,0 0,0-1,0 0,0 0,0-1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174,'-1'-2,"0"0,1 0,-1 2,1 0,-1 0,1 2,0-1,-1 1,1 0,-1 1,0 0,0 0,-1 0,2 0,-3 1,3-1,-2-1,2 0,0 0,0-1,0 1,0-1,0 0,0 0,2-1,-2 0,1-1,1 0,-2-1,2 1,-1-2,1-1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168,'-1'-2,"1"1,0 1,1 0,-1 0,2 2,-1-1,1 1,0-1,0 1,0 0,0 0,0-1,0 1,0-1,0 0,0 1,0-1,0 0,2 0,-3-1,1 0,0 0,-1 0,0 0,1-1,-1 0,0 0,-1-1,0 0,0 0,1-1,-1 1,1-1,-1 0,0 1,0-4,0 5,0 0,0 0,0 0,0 2,0-1,0 2,-1-1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197,'-1'-2,"0"2,1 1,1 0,-1-1,2 1,-1-1,1 1,-1-1,1 0,0 0,0-1,0 0,1 0,-1 0,0-1,0 1,1 0,-1 0,-1 0,2 0,-2 0,0 1,0 0,0 0,-1-1,0 0,-2 1,0 0,-1 0,1 0,-1 0,1 0,0 1,1 0,-1-1,0 1,1 0,0 0,0 0,1 0,0 1,0-1,1 1,1-1,0 0,-1 0,2 1,0-2,-1 1,1 0,0-1,-1 0,8-2,-8 1,1 0,-1 0,0-1,1 0,-1 0,1 0,-2 1,0-2,0 2,0 0,0 0,-1 0,0 0,0 1,-1 0,0 0,0 0,1 0,-1 0,0 0,1 1,0 1,0-2,-1 2,1-1,0 1,0 0,1 0,0-1,0 1,2 0,-1 0,0-1,1 0,-1 0,1-1,-1 0,0 0,0 0,-1 0,1 0,-1 0,0 0,0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1257 190,'0'-1,"2"-1,0 1,1 0,0 1,1 0,1 0,0 0,2 0,-3 0,2 0,-2 1,1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492 204,'2'0,"-2"-2,5 4,-3-1,1 1,-2 0,2 0,0 0,0 0,-1 0,3 3,-2-3,1 1,-1-1,1 0,0 0,0 0,2-1,-1 1,1 0,-1-1,2 1,-3-2,4 3,-3-2,2 0,-2 1,2-1,-2 1,3-1,-2 0,1 1,-1-1,1 0,-1 0,3-1,-2 0,0 0,0 0,2-1,-3 0,3 0,-1-1,-1 0,1 0,0-1,-1 0,1-1,0 0,5-4,-6 3,-2 2,2-3,-2 1,1 0,0-1,3-4,-4 3,5-9,-7 11,-1 0,1-1,-1 0,-2 1,1 0,-2-5,-1 5,0 0,-1 0,-2 1,0 0,0 0,-10-3,8 3,-2 1,0 0,0 1,-1-1,1 1,-3 1,2-1,0 2,-1-1,-1 1,1 0,-1 1,0 1,0-1,0 1,-3 1,4-1,-1 1,0 1,1-1,0 0,0 1,0 1,1-2,2 1,-7 4,7-3,3-1,-3 4,5-3,-2 5,5-5,0-1,0 1,0-1,1 2,1-2,0 1,-1 0,6 10,-5-11,1 1,0-2,1 2,-2-2,2 1,-1-1,2 1,-2-1,2-1,-2 1,2-1,-1 0,1 1,-2-2,1 1,0 0,0-1,-1 0,1 0,-2 0,1 0,0 0,-1-1,0 1,0-1,-2 0,1 0,0 0,0 0,-2 0,1 0,0-1,0 3,-1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382 401,'2'0,"-3"0,1 0,1 0,-1-1,1 1,-1 0,1 0,0 0,2 0,-3 0,2 0,-1-1,1 1,0 0,-1 0,1 0,2-1,-3 1,1-1,0 1,0-1,-1 1,1 0,0-1,1 1,-1-1,1 1,-1 0,1-1,0 1,1-1,-1 1,0 0,1 0,-2-1,3 1,-3-1,6 0,-5 1,1 0,-1-1,1 1,3-1,-3 1,0 0,0 0,-1 0,2 0,-2 0,1 0,1 0,0 0,-2 0,2 0,-1 0,0 0,0 0,0 0,0 0,0 0,0 0,0 0,-1 0,1 0,-1 0,0 0,1 0,0 0,-1 0,1 0,-1 0,1 0,1 0,-2 1,1-1,1 0,-2 1,1-1,-1 0,1 0,-2 0,2 0,-2 0,2 0,-1 0,0 0,-1 0,2 0,-2 0,4 0,-2 0,-1 0,3 0,-2 0,0 0,0 0,3 1,-4-1,1 0,-1 0,1 0,-1 0,2 0,-3 0,3 0,-2 0,1 0,-1 0,2 0,-3 0,3 0,-1 0,-1 0,1 0,-1 0,1 0,0 0,0-1,-1 1,1 0,-1 0,0 0,2 0,-2 0,1 0,-2 0,3 0,-2 0,1 0,0 0,0 0,0 0,-1 0,1 0,4 0,-4 0,0 0,4 0,-3 0,-1 0,5 0,-6 0,1 0,1 0,-1 0,4 0,-4 0,0 0,1 0,-1 0,4 1,-4 0,-1-1,3 0,-2 0,0 1,1-1,-1 0,0 0,5 0,-5 0,0-1,0 1,-1 0,1 0,-1 0,1 0,0 0,2 1,-2-1,-1 0,1 0,-2 0,3 0,1 0,-4 0,2 0,-2 0,3 0,-2 0,-1 0,1 0,-1 0,0 0,0 0,1 0,-2-1,1 1,0 0,1 0,-1 0,-1 0,0 0,1-1,-1 1,0 0,0 0,0 0,0-1,0 1,0 0,0 0,-1 0,1 0,0 0,-1-1,-2 1,-1 0,1 0,-2 1,0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384 394,'1'0,"-1"-1,1 0,0 1,-1 0,2 0,-1 0,0 0,0 0,1 0,-1 0,1 0,-1 0,1 0,-1 0,0 0,1 0,-1 0,1 1,1-1,-1 0,0 0,0 0,0 0,1-1,-1 1,1 0,-1 0,1 0,-1 0,2 0,-1-1,0 1,1 0,0-1,0 0,4 1,-5 0,1 0,4-1,-4 1,-1 0,1 0,0-1,0 1,0 0,0 0,0 0,1 0,-2 0,1 0,1 0,0 0,-1 0,0-1,0 1,1 0,-1-1,1 1,0 0,-1-1,0 1,10 0,-10 0,0 0,0 0,1 0,3 0,-3 0,0 0,-1 0,1 0,0 0,0 0,-1 0,1 0,-1 0,2 0,-3 0,3 0,3 0,-5 0,1 0,-1-1,0 1,1 0,0 0,-2 0,3 0,-2 0,1 0,0 0,0 0,-1 0,1 0,-2 0,2 0,0 0,2 0,-2 0,-3 0,3 0,-1 0,0 0,0 0,1 0,2 1,-2-1,-1 0,-1 0,2 1,-2-1,1 1,-1-1,2 1,-3-1,3 0,-2 0,1 0,0 1,0-1,-1 0,2 1,-1-1,0 0,0 0,8 0,-9 0,1 1,0-1,-1 0,1 1,3 0,4-1,-9 1,3-1,-3 0,3 1,-2-1,5 0,-4 0,-1 0,1 0,-1 0,1 0,0 0,0 0,-1 0,1 0,-1 0,1 0,-1 0,1 0,-1 0,1 0,-1 0,0 0,0 0,0 0,0 0,3 0,-3 0,0 0,0 0,-1 0,1 0,1 0,-1 0,-1 0,1 0,-1 0,1 0,-1 0,0 0,-1 0,3 0,-2 0,-1 0,1 0,-1 0,1 0,1 0,-1 0,0 0,0 0,-1 0,1 0,-2 0,2 0,-2 0,1 0,0 0,0-1,-3 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326,'0'-3,"0"0,0 2,1 1,0 0,-1 2,1-1,1 0,-2 2,1-1,-1 1,1 0,-1 0,0 0,0 0,0 1,0-1,0 1,0 0,0-1,0 0,0 0,0 0,1-1,0 1,-1-2,1 0,-1 1,0-1,0 1,1-2,-1 1,1 0,-1-1,0 0,-1-2,0 1,0-1,-1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365,'-1'-3,"0"-4,1 4,0 0,0-1,1 1,0 0,0 0,2 0,-2 1,2 0,-1 0,0 1,1-1,0 1,0 1,-1-1,1 1,0-1,-1 1,1 0,-2 1,3 1,-3 0,-1 0,0 0,0-1,0 2,0-1,-2 0,0 0,-1-1,1 1,-1-2,1 2,-1-2,1 0,1 1,-1-1,0 1,2-1,-2 0,2 0,-1 1,0-1,0 0,1 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339,'0'-1,"1"0,-1 2,0 0,0 0,0 1,0-1,-1 1,1-1,0 1,0-2,-1 2,1-2,0 1,-1 0,1-2,1 0,0 1,-1-1,0 0,1-1,-1 1,0 0,0-1,0 1,0 0,-1 0,0 0,0 1,1 0,-1 0,0 0,-1 0,0 2,0-1,1 1,0-1,1 3,0-3,0 1,0 0,1-2,1 2,-1-2,0 1,3 0,-2-1,0 0,0-1,0 0,1 0,-1 0,1-1,-1 1,0 0,-1 0,0 0,0 1,-1-1,0 0,-2 2,-1 1,1-1,0 0,1 0,0 1,0-1,1 0,-1 0,1 0,0 0,1 0,0 0,2-1,-2 0,1 0,0 0,-1 0,1-1,-2 0,2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691,'-3'-2,"1"2,-2-1,2 1,-1 0,2 0,-1 1,0 1,1-2,-1 1,2 0,0 1,0-1,0 1,0-1,0 0,3 2,-1-3,0 1,1 0,3-1,-4 0,1 0,-1-1,-1 0,1 0,-1-1,-1 1,0 0,0 0,0 0,-1-1,0 1,0 1,-1-1,2 0,-2 1,1 0,0 0,0 0,1 0,0 1,0 0,0-1,0 2,0-1,0-1,1 1,0 0,1-1,-1 1,1 0,0-1,-1 0,1 0,1 0,-1 0,-1 0,1-1,-1 0,0 1,1-1,-2 0,1 1,0-1,0 0,-1 2,0 0,0 0,0 0,0 3,1-3,0 1,1-1,-1 0,1 0,1 0,0 0,1-1,-2 0,1 0,1 0,-2 0,1 0,-1 0,0 0,-1 0,0-1,0 0,-1 1,0-1,0 0,-1 1,0 0,-1 0,2 0,-1 0,0 0,0 1,1 0,0 0,2 0,-1 0,1 0,0-1,1 1,-1-1,1 0,-1 1,1-1,-2 1,0-1,1 0,-2 1,0 0,-1 0,-2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344,'1'-2,"0"0,0 1,-1 0,1 1,0 0,0 0,0 0,0 0,0 1,0 0,1 0,-1 2,0-1,0 1,0 0,-1 0,1 0,-1 1,0-1,1-1,-1 1,0 0,0-1,0 1,0-2,0-1,-1 1,1 0,-1-1,0 0,1-1,-1 0,0-1,1 1,-1-1,0 0,0-1,1 0,-1 0,0 0,1 1,0-1,0 0,0 1,0-2,0 3,2-1,-2 2,1 0,1 0,-1 0,1-1,0 1,0 0,0 0,0 1,0-1,0 0,0 1,-1 0,1 0,0 0,-2 0,1 1,0-1,-1 1,0-1,-1 0,-1 1,0-1,-1 0,0 0,0 0,-1 0,1-1,0 0,1 0,0 0,1 0,-1-1,1 0,0 0,1 0,0-1,1 0,0-1,2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316,'2'-2,"-1"0,0 1,-1-1,0 2,1 0,-1 0,0 2,0 0,-1 1,1 0,-1 0,0 1,-1-1,1 1,-1 0,2-1,-1 1,0-1,1-1,0 1,0-1,0-1,0 2,0-2,0 0,0-1,1 1,-1 0,1-1,-1 0,0 0,1 0,1 0,-2 0,2-1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335,'-1'-4,"1"3,0-1,0 0,1 2,0 0,1 0,0 0,0 0,0 0,1 0,-1 0,0 0,2 0,-4 1,2 0,-1-1,-1 1,0 1,1 0,-1-1,-1 1,0-1,-1 0,1-1,0 2,-1-2,0 0,-2 1,2-1,0 0,0 0,0 0,1 0,-1 0,2 0,-1 0,0 0,1-1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341,'2'0,"-2"0,0 0,2 0,-1 0,-1 0,2 0,-1 0,1 0,-1 1,3 0,-2-1,-1 1,1-1,-1 0,0 1,1-1,0 0,-2-1,0 0,1 1,-1-1,0 0,0 0,0 1,-1-1,1 0,-2 0,2 0,-1 0,0 0,-1 0,1 1,-1 0,0 0,0 0,1 0,-1 0,0 1,1 1,-1-2,2 2,-1-1,0 1,1 0,0-1,0 0,2 2,-1-2,1 0,0 0,0 0,0-1,0 1,1-1,-1 0,1 0,-1 0,1-1,0-1,-1 2,-1-1,0 0,0-2,-1 3,1-1,-1 0,0 1,-1-1,0 1,1 0,-1 0,0 0,1 1,0-1,-1 1,1 0,0 0,0 1,0-1,0 0,1 1,-1-1,2 1,-2-2,2 2,-1-1,-1 0,1 0,0 0,-1 0,0-1,0 1,0-1,-1 0,-2-1,2 0,0 0,0 0,1 0,-1-1,0 1,1-1,0 1,1-1,0 0,1 0,1 1,0-1,0 0,1 0,-2 1,3 0,-3 0,1 1,-1-1,1 1,-1 0,1 0,-2 0,1 1,-1 0,0 0,0 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365,'1'-5,"0"3,-1-1,0 3,0-1,0 2,0 1,0-1,-1 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366 389,'0'-1,"1"-2,0 2,-1 1,0-2,0 2,1 0,-1-1,1 1,-1-1,0 1,1 0,0 0,0 0,-1 0,1 0,0 0,-1 0,1 0,0 1,0-1,-1 0,2 1,-1-1,1 0,-1 0,0 0,1 0,0 0,1 0,-1 0,1 0,0 0,-1 0,0 0,2 0,-2 0,1 0,0 0,-1 0,1 0,0 0,-1 0,3 0,-3 0,3 0,-2 0,2 0,-1 0,6 0,0 0,-4 0,-2-1,1 1,-1 0,2-1,-2 1,1 0,0 0,0-1,0 1,1 0,-1 0,0 0,0 0,6 0,-2 0,-2 0,-4 0,2 0,0 0,-1 0,1 1,-1-1,0 0,1 1,-1 0,1-1,0 0,-1 0,1 1,0-1,0 1,0-1,0 0,1 0,-2 0,2 0,-1 0,1 0,-1 0,0 0,0-1,1 0,-1 1,1 0,-1-1,1 0,-2 1,2-1,-2 1,2 0,-2 0,1 0,-2 0,2 0,-1 0,1 0,0 0,-1 0,0 0,1 0,-1 0,6 0,-5 0,-1 0,1 0,-1-1,1 1,-1-1,0 1,1 0,0 0,-1 0,1 0,-1 0,1-1,-1 1,2 0,-1-1,0 1,0 0,3 0,-2 0,-2-1,1 1,0 0,-1 0,-1 0,6-1,-5 1,0 0,1 0,-2 0,2 0,-1 0,0 0,0 0,0 0,0 0,1 0,-2 0,2 0,-2 0,1 0,0-1,1 1,-2 0,1 0,0 0,0 1,-1-1,0 1,0-1,1 1,-1-1,0 0,-1 0,1 0,0 0,1 1,-1-1,-2 0,2 0,-1 0,1 0,-1 0,3 0,-2 1,-1-1,1 0,-2 0,1 0,0 0,1 1,-2-1,0 0,-1 0,1 0,0 0,0 0,-1 0,0-1,1 1,-1 0,0-1,0 0,0 1,0-1,1 1,-1 0,1 0,-1-1,1 1,-1-1,0 1,-1 0,0 0,1 0,-1 0,0 0,0 0,-1 0,2 1,-2 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396,'2'0,"-6"0,4 0,-1 0,0 0,0 0,0 0,-1 0,1-1,-1 1,-1 0,1 0,-1 0,1 0,-2 0,1 0,-9 0,7 1,0-1,2 0,-3 0,2 0,-2 0,2 0,-2 0,1 0,0 0,-1 0,1-1,-1 1,0 0,0-1,-1 1,2 0,-2 0,-7 0,8-1,-2 1,2 0,-2-1,0 1,1 0,0-1,-2 0,1 1,0-1,0 1,0-1,1 0,-2 1,3-1,-3 0,1 1,1-1,0 1,-3 0,5 0,-4 0,1-1,1 1,0 0,-3 0,4 0,-2 0,0 1,1-1,0 0,-2 0,3 0,-2 1,1-1,-1 1,1-1,-1 0,2 1,-1-1,1 0,-6 0,5 1,2-1,-1 0,-7 1,8 0,-2 0,2 0,-2-1,0 1,0 0,2-1,-3 1,4 0,-9-1,7 0,1 1,-1-1,1 0,-1 0,1 0,-5 0,4 0,2 0,-2 0,1 0,-1 0,1 0,0 1,1-1,-6 1,5-1,1 1,1 0,0-1,-1 0,1 0,0 0,1 0,0 0,0 0,0 0,1 0,-1 0,1 0,-1 0,1 0,0 0,-2-1,3 1,-1 0,0 0,0 0,1 0,-1-1,0 1,2 0,0 0,-1 0,1 0,0 0,0 0,0 0,0 0,-1 0,1 0,1 0,-2 0,1 0,0 0,-1 0,2 0,-1 0,-1 0,2 0,-1 0,1 0,0 0,0 0,2-1,0 0,0 0,0 1,1 0,0-1,0 0,1 1,-2-1,2 0,10 0,-11 1,1-1,1 0,-1 1,2-1,-2 1,3-1,-2 1,2 0,-3 0,3 0,0-1,-1 1,0 0,3 0,-4 0,11 0,-11 0,1 0,1-1,-3 1,2 0,-1 0,1-1,7 1,-9 0,2 0,-2 0,2 0,-2 0,2 0,-2 0,2 0,-2 1,1 0,-2-1,2 1,-2-1,1 0,-1 0,-1 0,0 0,0 0,0 0,-1 0,1 0,0 0,-2 0,2 0,-1 0,0 0,-1-1,4 1,-3 0,-2 0,2 0,-1 0,0 0,0 0,-1 0,1 0,-2 0,2 0,-1 0,0 0,0 0,0 0,0 0,0 0,1 0,-2 0,2 0,-2 0,2 0,-1 0,1 0,-1 0,1 0,-2 0,2 0,-1 0,0 0,1-1,-1 1,0 0,0 0,0 0,0 0,0 0,-1-1,1 1,0 0,-1 0,1 0,0 0,-1 0,1 0,-2 0,-1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668 326,'-1'-4,"1"2,0 1,0 0,1-1,-1 2,1-1,-1 0,0 1,0-1,2-1,-1 0,0 0,0 1,-1-1,2 1,-1-1,1 0,-1 0,2 1,-1-1,1 0,1 0,0 0,1 0,-1 1,1-2,-1 2,2 0,-3-1,1 1,1 0,-2 1,1-1,-1 1,1 0,-1 0,0 0,4 2,-2-1,-3 0,2 1,-1-1,1 2,-1-1,0 0,0 1,0-1,-1 1,1-1,-1 1,0 1,0-1,-1-1,0 1,2 6,-2-6,0-1,0 1,0-2,0 1,-1 0,0 0,0-2,-1 1,-1-1,1 0,-1 0,0 0,-2 0,1 0,-2-1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674 299,'0'-2,"0"2,-1 0,0 0,1 0,-1 2,0-2,0 2,0 0,0 0,0 0,-1 1,1-1,0 0,1 0,-1 1,0-1,1-1,0 0,1 1,0-1,-1-1,2 1,-1-1,1 0,0 0,1 0,-1 0,0-1,1 0,-1 0,1 0,-1 0,1 0,-1 1,0-1,1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840 294,'-1'-5,"1"3,0 2,0-1,0 0,0 1,0-1,0 1,1-1,0 0,2 1,-2 0,0-2,2 2,0-1,2-1,-1 0,-2 1,2-1,7-2,-1 0,-6 2,2-1,1 0,-2 0,2 1,-1-1,1-1,-1 1,1 0,0 1,-1 0,-1 1,2-1,-3 0,1 2,0-2,-2 1,0 1,2 0,-2 0,-2-1,1 1,-2 0,2-1,-1 1,0 0,0 0,1-2,-1 1,0 1,0 0,0-1,0 0,0 1,1 0,-2 0,1-1,0 1,-1 0,0-1,0 1,-2 0,1 0,0 0,0-1,-1 1,1-2,0 2,0-1,0 0,0 0,0-1,0 1,0 0,0 1,0 0,1 1,1 0,0-1,0 1,1 0,-1-1,2 1,-1-1,1 0,-1 0,0 0,0 0,0 1,-1-1,1 1,-2-1,1 0,0 1,-1 1,0-1,-1 0,0 1,-2 1,2-2,-2 2,1 0,-3 1,3-2,1-1,-2 2,2-2,0 0,0 1,0-1,0 0,1 0,0-1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139,'0'-2,"-1"1,1 1,0 0,-1 0,0 0,0 0,1 1,-1 0,0 0,0-1,-1 1,2 0,-2-1,0 1,1 0,-1-1,0 1,2 0,-2 0,1 1,0-1,1 1,-1-1,1 1,0 0,0 0,1 1,0-1,0 0,1 0,2 1,-2-1,0-1,1 0,-1 0,0-1,0 1,2-1,-3 0,1 0,-1 0,0 0,-1-1,1 1,-1 0,2-2,-2 0,0 1,0 0,0 0,0-1,0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713,'-3'0,"3"-1,-1 1,2 1,0-1,1 1,0-1,2 0,2 1,-1-1,0 0,2 0,7 0,-5 0,-1 0,2 1,10 1,-11-2,2 2,-2-2,3 2,-2-2,10 3,-9-1,-1-1,1 0,-3 0,1 0,-1 0,-1 0,-1-1,0 1,-2 0,0-1,-1 0,-1 0,0 0,-2 0,1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263,'-1'0,"0"-3,0 2,1 0,-1 1,1-1,1 1,0 0,0 0,2 0,-1 0,1-1,-1 1,1 0,-1-1,0 1,1 0,-1 0,0 0,2 0,-2 0,0 0,0 0,-1 0,1 0,-1 0,0 0,-1 0,0 0,0-1,0 0,-2 1,2-1,-1 1,-2-1,2 1,1 0,-2 0,1 0,0 0,0 4,1-1,-1-1,1 0,-1 0,1 1,0 0,0-1,0 1,0 3,0-3,0-1,0 1,0-1,0 1,0-1,0-1,0 0,0 0,0-1,0 0,-1 0,0 0,0 0,1 0,-2-1,2 0,0 0,-1-1,1 0,0 1,0-1,1 0,0 0,0-1,1 1,3-1,-3 1,1 1,0 0,0-1,0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246,'0'-3,"1"1,-1 0,0 1,0 1,0 0,0 1,0 0,0 0,0 0,-2 0,2 0,-3 1,1 0,-1-2,1 2,-1-1,0 0,0 0,1-1,0 0,0 0,1 0,0 0,1 0,1 0,0 0,2 0,-2-2,1 2,0-2,3-1,-4 2,0-1,0 2,0-1,0 1,-1 1,0-1,0 2,0-1,0 1,0 0,0-1,0 1,0 1,0-2,-1 0,1 0,0 0,-1-1,0 0,0 0,-1 0,-1 0,2 0,0 0,-1-1,1 1,0-1,1 1,-2-1,1 0,1 1,0 1,0 0,0 1,0-1,0 1,0 0,0 7,0-7,0 1,0 0,-1 0,1-1,-1 1,1-1,-1 0,1 0,-1-1,1 1,-1-2,0 2,0-1,1 0,0 0,-1-1,0 0,1 1,0-1,0 1,-1-3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251,'3'-3,"-1"1,0 1,-1 0,1 0,0 1,-1 0,1 0,-1 0,0 1,2 0,-1 2,-2-2,1 1,-1 1,-1-1,1-1,-2 1,-1-1,1 0,-1 0,1 0,0-1,-1 0,2 0,-1 0,0 0,2 0,-1 0,0 0,1-1,0 1,1-1,0 1,1 0,-1 0,1 0,5-1,-5 1,0 0,-1 0,2 0,-2 0,0 0,0 0,0 0,-1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253,'-2'0,"0"-2,1 2,-1 0,1-1,0 1,0 0,-1 0,2 1,-2 1,1 0,0 0,0 1,0 0,0 0,0 1,0 0,0 4,-1-3,2-2,-1 1,0-1,1 0,0 0,-1-2,1 2,0-2,0 0,0-1,0 1,0-2,1-1,1-1,-1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287,'0'-1,"1"0,-1 1,0-1,2 0,-2 1,1-1,1 1,0 0,0 0,1-1,0 1,0-1,1 1,-2 0,1-1,1 1,-1-1,-1 1,1-1,-2 1,2 0,0-2,-3 2,-1-1,-1 1,0-1,1 1,-4 0,3 0,-1 0,1 0,0 0,-2 2,2-2,1 1,0 0,0 0,1 1,-1-1,1 0,0 1,0-1,1 0,-1 0,1 0,0 0,3-1,-2 0,1 0,-1 0,1 0,-1-1,0 0,0 1,-1-1,0 0,0 1,-1 0,1 0,-2 0,0 0,-2 0,1 0,0 1,-1 0,1 0,0 0,1 1,-1-1,2 0,-2 2,2-2,0 0,0 0,1-1,0 0,0 0,0 0,1 0,-1 0,2-1,-1 0,0 0,1-1,-2 2,2-2,-2 1,0 1,-1-1,0 2,1-1,0 1,0-1,2 0,-1 0,6-1,-4 0,-1 0,2 1,1-1,-3 0,-1 1,-1 0,1 1,-3 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409 692,'0'-1,"1"1,-1-1,1 1,-1-1,0 0,-1 1,0-2,0 2,0 0,0-2,-1 2,1-1,-1 1,1 0,-2 0,-1 0,2 0,0 0,0 1,0 1,0-2,0 2,0 0,1-1,-1 1,1 0,0 0,0 0,1 0,0 0,0 1,0-1,1 0,0 1,1-1,-1-1,1 1,1-2,-1 1,0-1,1 0,4-1,-5 1,1-2,-1 1,1-1,-1-1,1 2,-1-1,-1-1,0 1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412 670,'-1'-1,"-1"-4,1 3,0 2,1-1,0 0,0 2,0 0,2 2,-1-1,1 1,-1 0,0 0,0 0,0 0,1-1,-1 1,0 0,0 1,0-1,-1-2,1 1,0 0,-1-1,0 0,1 0,-1 0,1 0,-1 0,1-1,0 0,-1 0,1 0,-1 0,1 0,-1-1,1 0,-1-2,1 1,-1 1,0-1,0 1,0 0,-1 0,1-1,-1 1,0 1,1 1,0-1,2 2,-2-1,2-1,0 2,0-2,0 2,1-2,-1 1,0 0,1 0,-1-1,0 0,0 0,0 0,-1 0,1 0,-1 0,1 0,-2 0,2 0,-1 0,0 0,0 0,-1 0,-1 0,0 1,0 0,0 0,0 0,-1 0,1-1,1 1,-1 0,0-1,1 1,2-2,-1 1,1-2,0 1,1-1,-2 1,1-1,0 0,1-1,-2 2,0 1,-1-1,0 0,-1 1,1 0,-1 1,0 0,0 0,0 0,0 1,1-1,0 1,0-1,0 0,0 0,0 1,1-2,1 0,-1 1,3-1,-2 0,0-1,0 1,0-2,0 1,0 0,2-2,-2 2,-1-1,0 2,0-1,0 0,-2 1,-1 0,2 0,-2 1,0 0,1-1,0 1,0 0,1-1,0 1,0 0,0 0,1-1,0 0,1 1,-1-1,2 0,-1 0,0 0,0 0,1 0,1 0,-3 0,1 0,-2 1,2-1,-2 1,1 0,-1 0,1 0,-1 0,1-1,-1 1,0 0,0-2,0 0,0 1,0-1,0 0,0 0,0-1,-1 2,1-1,0 0,0 1,1 0,1 0,-2 0,2 0,-1 0,1 0,-1 0,1 0,-1 0,2 0,-1 0,-1 0,1 0,0 0,-1 0,1 0,-1 0,1 0,0 0,-2 1,2-1,-2 1,0 0,1 1,0-2,-1 2,0-2,1 2,-1-1,0-1,1 1,0-1,-1 0,3-1,-1 0,-1-1,1 1,-1 0,1 0,-1 0,0 0,0 1,0-1,0 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594 699,'-1'-2,"1"1,0-1,-1 1,1 1,1 0,0 0,1 0,-2 0,2 0,0 0,1 0,-1 0,0 0,1 0,0 0,0 0,0 0,1 0,-1-1,1 1,-1-1,-1 1,1 0,0-1,-1 1,0-1,0 1,-1 0,1 0,-1 0,0 0,0 0,0 0,-1 0,0 1,0 0,-1-1,0 0,0 1,0-1,-2 0,2-1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642 688,'0'-2,"0"2,0-2,0 1,0 1,0 0,2 0,-1 0,-1 0,2 1,-1 0,0 0,0-1,0 2,1 1,-1-2,-1 0,0 0,0 0,0 0,0 0,0 0,-1-1,-1 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688 681,'0'-5,"0"4,1 1,0 0,0 1,1-1,0 0,0 1,1-1,-1 0,1 0,-1 0,3-1,-3 0,0 0,0 1,-1 0,0-1,0 0,0 0,0 1,0-1,0 0,-1 1,0-1,0 0,0 1,-2 0,-1 1,2 0,0 0,-1 0,0 1,1-1,0 0,0 0,0 2,1-2,0 0,0 1,0 0,1 0,1 0,-1 0,0 1,1-1,0 2,-1-1,1-1,0 1,0 0,-1-1,1 4,-1-4,-1-1,0 3,0-3,0 0,-1 0,0-1,0 0,-1 0,0 0,0-2,1 1,-1 0,1-2,-1-1,2 1,0 0,1 0,1 0,-1 1,1-1,0 2,1-1,0 0,0 0,0 1,1 0,-1 0,0 0,0 0,0 0,0 1,-1 0,1 0,-1 1,0 0,-1 0,1 1,-1 0,1-1,-2 2,1-2,-1 2,0-1,0 0,-1 0,1-1,-2 1,-1-1,0 0,1-1,-1 0,1 0,0 0,-1-1,1 0,0-1,0 1,-1-2,2 2,1-1,0 1,0 0,0 0,0 1,1-1,1 1,0 0,1 1,0-1,0 1,0 1,0-1,0 0,1 0,-1 0,0 0,0 0,0 0,0-1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717,'1'0,"0"0,2 0,-1 0,2 0,0 0,2 0,-1 0,4 0,-2 0,1 0,0 0,3 0,-4 0,3 1,-2-1,5 0,-4 0,-4 0,1 0,-1 0,0 0,-1 0,1 1,-2-1,2 1,-3-1,1 0,-1 0,0 1,0-1,-1 1,1-1,-2 0,1 0,-2-1,0 0,0 0,-2 0,2 0,0 0,0 0,0 1,1 0,-1-1,0 0,0 1,2 0,0 0,0 1,-1 0,0-1,0 1,1 0,0 0,-1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776 662,'0'-4,"1"2,0 0,0 1,1 0,-2 1,2 0,1 0,0 0,1 0,0 0,0 0,4 0,-5-1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771 673,'-2'-3,"1"2,1-1,-1 2,1 0,1 0,0 0,2 0,1 0,-1-1,1 0,1 0,-1 1,0-1,0 0,0 1,-1-1,0 0,-2 1,1 0,-1 0,0 0,-1 1,0 0,0 1,-3 1,2-1,-1 0,-1 1,2-1,-2 0,1 0,0-1,-1 1,2-1,-1 0,0 0,0 0,2-1,-1 0,0 0,1-1,0 1,1-2,0 1,2-1,-1 2,1-2,0 1,1-1,-2 2,1 0,0 0,0 0,-1 0,-1 1,2 1,-2-1,0 0,-1 1,1-2,-1 2,0-1,0 1,-1-2,-1 1,1 1,-1-2,-1 1,-3 0,3-1,0 1,0-1,0 0,0 0,2 0,-1 0,1-1,0 1,0 0,2 0,1 0,-1 0,2 0,-1 0,4 0,-3 0,-1 0,1-1,-1 1,0-1,0 1,0 0,0 0,-2 0,0-1,0 0,-2 1,1 0,-1-1,-1 1,1 0,1-1,-1 0,0 0,1-1,0 0,0 0,0-1,1 0,1-7,0 6,-1 2,0-1,0 1,0 0,0 1,0-1,0 2,-1 2,0 1,0 0,1 1,-1 0,0 0,-1 6,2-6,-1 1,1-1,0-1,0 0,1-1,1 0,-2 1,2-1,0-1,2 0,-2-1,1 0,-1 0,1-1,1 0,-2 1,1-1,0 0,3 0,-4 0,0 0,0 0,-1-1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822 718,'1'-3,"0"2,-1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853 670,'-2'-5,"2"4,0 1,-1 0,1 1,0 0,0 0,1-1,0 1,1 0,0-1,-2 0,2 1,-1-1,0 0,0 0,-1 0,0 0,-2 1,1-1,1 0,-2 1,1-1,0 1,1-1,-1 0,0 0,1 1,-1-1,3 0,1-1,-1 1,0-1,1 0,-1 1,0 0,0 0,0 0,-1 0,0 1,0 1,-1 1,-2 0,0-1,-1 2,-1-2,1 2,-1-2,1 1,-1-2,1 1,1 0,-1-1,1-1,1 1,0-1,1 1,-1-1,2 0,0 0,1 0,1-1,0 0,0 1,0-1,0 0,0 0,0 1,0 0,-1 0,1 0,-2 0,2 2,-2-1,0 1,0-1,0 3,-1-2,-1-1,0 1,-1 0,-1-1,1 1,0-1,-1-1,0 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868 696,'1'0,"0"-2,-1 1,0 1,0 1,1 0,0 0,2 1,-1-2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891 683,'-1'-3,"1"3,0 1,0 1,0 1,0-1,1 0,0 0,1 0,-1 1,1-2,-1 1,0-1,0 1,-1-2,1 1,0-1,-1 1,-1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901 675,'1'-2,"-1"-3,3 3,-1-1,-1 2,0 1,1 0,-1 0,1 0,1 1,2 1,-2 0,0-1,-1 1,-1 0,1 0,-1 0,-1 1,1 0,-1-1,0 1,-1 2,1-2,-2-2,1 1,-1 0,0 0,0-1,0 0,1 0,-2-1,1 0,-1 0,1 0,-1 0,2-1,-1 0,1-1,-1 1,1-1,0-2,1 1,1 0,-1 0,2-1,0 0,-1 1,3-2,-2 2,3-4,-2 5,-2 0,0 1,0 0,-1 0,1 1,-1 2,-1 0,0 1,0 0,-2 1,1-1,-1 2,1-2,-1 3,2-2,0 0,1-3,0 0,0 1,0-1,1-1,0 1,1 0,-1-1,1 2,-1-2,1 1,0 1,-1-1,1 1,-2 0,0 3,-3 0,-2-1,-2 1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526 398,'2'0,"-2"0,0 0,1 0,0 0,0 0,-1 0,1 0,0 1,-1-1,1 0,0 0,-1 1,1-1,0 0,1 0,0 0,-1 0,3 0,-2 0,-1-1,0 1,0 0,3 0,-4 0,2 0,-1 1,0-1,0 1,1-1,1 0,0 0,0 0,1 0,0 0,1 0,0-1,0 0,1 1,0-1,-1 0,1 0,0 1,0 0,-1-1,1 1,-1 0,1 0,-1 0,1 0,-1 1,0-1,0 0,1 1,-1-1,1 1,1-1,-2 0,1 0,0 0,1 0,-2 0,1 0,0 0,-1 0,1 0,-1 0,0 0,0 0,0 0,-1 1,2-1,-2 0,1 1,-1 0,0-1,1 0,0 1,-1 0,0 0,0-1,0 0,-1 0,2 1,-1-1,-1 0,2 0,-1 0,0 0,0 0,1 0,-1-1,0 1,0 0,0 0,0 0,0 0,0 0,-1 0,0 0,0 0,1 0,-1 0,0 0,-1 0,1 0,-1 0,0 0,-1 0,1-1,-1 1,0-1,0 1,-1-1,1 1,-1 0,0 0,0 0,-2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681,'0'-5,"0"3,0-1,0 2,-1 1,0 1,0-1,-3 5,3-3,-1 0,1-1,-1 1,1 1,0-1,1 0,0 1,0 0,1-2,0 1,1-1,0 2,0-2,1 0,0 0,0 1,-1-1,1 0,-1-1,0 2,-1-1,0 1,0-2,-1 2,0-1,-2 1,-1 0,1 0,-3-1,2 1,0-1,-1 0,2 0,-1 0,1-1,0 0,2 0,-1 0,0 0,0 0,2 0,0 0,0 0,0 0,0 0,1 0,-1 1,1 0,-1 0,1 1,0-1,0 4,-2-2,0 0,0 0,0 0,0 0,0-1,-1 2,0-2,0 2,1-2,-1-2,1 2,0-1,0 0,1 0,0-1,1 1,2-1,-1-1,0 1,2-2,-2 0,1 1,0-2,-1 1,0-1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696,'1'-4,"0"3,-1-2,1 2,-1 0,0 0,1-1,-1 2,0-2,0 2,0-2,-1 2,0 0,0-1,0 1,-1 0,0 0,1 0,-1 1,0 0,1 0,-1 1,1 0,0 0,0-1,1 2,0-1,0 0,0-1,0 1,1-1,1 0,-1-1,1 1,-1-1,2 0,-1 0,1-1,-1 1,1-1,-2 0,2-1,-1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43,'1'0,"0"0,-1 0,2 0,-1 0,0 0,0 1,0-1,0 0,2 0,-2 0,1 1,-1-1,1 1,-1-1,2 0,-1 0,0 0,-1 0,1 0,2 0,-3-1,1 0,0-1,-1 1,-1-1,1 0,-1 1,0-1,0 0,0 1,-1-1,0 1,0 0,-1 0,1 1,-2 0,1 0,-3 2,2-1,1 2,0-1,0 0,0 2,1-2,-1 5,2-5,0 1,0 0,0-1,2 0,-1 0,1 0,0-1,0 1,1-2,2 1,-3 0,1-1,0 0,0 0,0 0,0-1,1 0,-1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654,'-1'-2,"1"0,0 1,0 1,-1 3,1-2,-1 2,1-1,0 1,0 0,0 0,0-1,0 3,0-2,0-1,0 0,0 0,0 1,0-1,0 0,0-1,0 3,0-3,0-1,1 0,-1-1,1 0,-1 0,0-1,0 0,0 0,0 1,0 1,0-1,1 0,-1 2,1 0,0 0,-1 1,1 0,0-1,0 0,0 1,2-1,-2 0,0-1,1 1,-1-1,1 0,0 0,0 0,-1 0,1-1,-2 0,2 1,-1-1,0 0,-1 0,1 1,-1 0,1 0,-1 1,0 0,1-1,-1 1,1-1,-1 1,3 0,-1-1,0 0,0 0,1 0,-1 0,1 0,-1 0,1-1,-1 1,1-1,-1 1,0 0,0-1,-1 1,1-1,-2 1,1 0,0 0,-1 0,1 1,0 0,0 0,-1 0,3 1,-1-2,0 1,2 0,-1 0,1-1,0 0,0 0,-1 0,2 0,-2 0,1 0,-1 0,0 0,0 0,-1 0,-1 0,1 0,-1-1,-1 1,-1 0,0 1,-2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754,'1'-2,"0"-1,0 2,-1 0,0 0,0 0,0 0,-2 1,1 0,-1 0,0 0,-1 0,0 0,0 0,0 0,0 0,0 1,-2 0,3-1,0 1,2-1,-1 0,1 1,1 0,1 0,0 0,3 0,-2-1,0 0,0 1,0 0,0 0,-1 0,0 1,-1-1,-1 1,1 0,-1 0,0-1,0 2,-1-1,-1-1,1 1,-1-1,0 0,-1 0,1 0,0-1,1 0,-1 0,1 0,0 0,0 0,1-1,0 0,1-1,1 0,0-1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1079 747,'1'-1,"0"1,0 0,-1 1,1-1,0 2,0-2,0 1,0 1,-1-1,0 0,1 1,-1 1,0 1,0 1,-1-2,1-1,0 1,-1-1,0 1,0-2,0 3,0-2,1-2,0 1,-1-1,0 0,0-2,1 0,0 0,0 0,0-1,1 1,0 0,0-1,0 1,2-3,-1 2,0 1,0-1,0 1,0 0,0 0,-1 1,1 1,-1-1,1 1,-2 0,1 0,0 1,-1 0,1 1,-1-1,0 1,0 0,-3 5,2-5,-1 0,1-1,-1 0,0 0,1 0,-1 0,-1 0,2-1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761,'1'-1,"0"0,-1 0,0 0,0 1,0-1,0 1,0 0,-1 0,0 0,0 0,-1 1,0 0,0 0,1 1,-1 0,1-1,0 1,0-1,1 1,0-2,0 2,1 0,3-2,-2 0,1-1,2-2,-3 1,0 1,-1-1,0 2,0-1,-1 0,0 0,0 1,-1 0,0 0,1 0,-2 0,1 0,0 1,0 0,1 0,0-1,0 1,0 0,0-1,2 2,1-2,-2 0,1 0,0 0,0 0,0-2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1149 736,'0'-1,"0"-2,0 3,-1 0,1 0,-1 2,1 1,0-1,0-1,0 1,0 0,0 1,0-1,0 1,1-1,1 0,-2 0,1-1,0 1,0 0,0-1,0 0,-1 0,0 0,-2-2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 754,'2'0,"-4"-2,2 2,1-1,-1 0,2 1,-1-1,1 1,0 0,1 0,-1 0,0-1,0 1,0 0,0 0,0 0,0 1,1-1,-1 0,1 2,-1-1,0-1,0 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1175 747,'0'-3,"0"1,1 2,-1 0,1 0,0 1,0 0,-1-1,0 1,1 1,-1-1,0 0,0 1,0-1,0 0,-1 1,1-1,-1-1,0 0,0 1,1 0,-1-1,0 1,1-1,0 0,0 1,0 0,1-1,0 0,1 1,-1-1,1 1,0-1,0 1,-1-1,2 0,-2 0,1 0,0-1,0-1,-1 1,0 0,-1 1,0-1,0 0,0 0,1 3,-1-1,1-1,0 1,1 0,-1-1,2 1,-1-1,4 1,-3-1,1 0,-1 0,-1 0,1 0,-2 0,0 0,1 0,-1 0,-1 0,0 1,1-1,0 0,-1 0,2 0,-1 0,1 0,0 0,1 0,-1-1,1 1,-2-1,1 1,0 0,-1 0,0 0,1 1,-2-1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633 315,'-9'-10,"7"6,-1-1,1 1,1 1,-2-1,1-4,2 5,-1-1,0 0,1 1,-1-4,1 4,0 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570 228,'0'-2,"-1"2,0-1,1 0,1 1,0 0,2-1,-2 0,2 0,0 0,0 0,-1 1,1 0,-1-1,1 1,-1 0,1 0,-1 0,1 0,0 0,-1 1,1-1,0 0,1 1,-1-1,0 1,1-1,6 0,-6 0,1 0,-1 0,0 0,2 0,-3 0,9-1,-7 0,0 1,2 0,-3 0,2 0,0 0,0 0,-1 0,1 0,-1 0,1 0,-1 0,0 0,0 0,0 0,-1 1,1-1,-1 0,0 0,0 1,1-1,-2 0,0 0,0 0,0 0,0 0,-1 0,0 0,1 0,-1 0,0 1,-1-1,1 0,0 1,0-1,-1 1,1-1,1 0,-1 0,-2 0,1 0,0 0,0 0,-1 0,0 0,0 1,-1 1,1-1,0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431 568,'2'0,"-3"0,1-1,0 0,0 0,-1 1,1-1,0 1,0 0,2 0,-2 0,1 0,0 0,0 0,0 0,0 0,0 0,1 0,0-1,1 0,-1 1,1-1,1 0,-1 1,0-1,1 0,9-1,-9 1,-1 1,0 0,1 0,-1 0,-1 0,3 0,-3 0,2 0,-1 0,0 0,-1 0,2 1,-2-1,1 1,-1-1,0 0,0 0,0 0,0 0,0 0,-1 1,1-1,-1 0,1 0,-2 0,1-1,0 1,-1 0,0 0,1 0,-1-1,0 0,-1 1,1 0,-1 0,0 0,-1 0,0 1,0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170 27,'-1'-2,"0"1,0 0,1 0,-1 1,1-1,0 1,0 1,0-1,0 2,1-1,0 1,0 1,0 0,0 0,-1 1,1 0,1 0,-2 0,1 0,0 3,0-4,0 0,-1 0,1-2,0 2,-1-1,0-1,1 0,-1 0,0 0,0 0,-1-1,-1-3,2-4,-1 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495 500,'0'-3,"0"0,0 0,0 2,0 0,0 1,-1-1,0 1,0 0,-2 0,0 0,1 0,-1 0,1 0,-1 0,1 0,-1 0,1 0,-1 0,0 0,0 0,1 0,-1 0,1 1,-1-1,1 1,-1 0,1-1,-8 5,8-5,-1 3,1-2,-1 0,1 1,-1 0,-1 1,2-1,0 0,1-1,-1 2,2-2,-2 4,2-3,0 0,1 0,0 0,-1-1,2 4,0-3,-1 1,2 1,-2-1,1-1,-1 1,1-1,0 0,-1 0,1 1,0-1,0 0,0 0,1-1,-1 0,2 1,-2-2,3 1,-2 0,2-1,0 0,1-1,0 0,1 0,-1 0,1 0,-2-1,1 2,1-2,3 0,-5 1,-1 0,1-1,-1 2,0-1,0 0,2-1,-2 1,-2-1,1 2,-1-2,0 0,-1 1,2-1,-2-1,0 1,0-1,0 1,-1-1,0-1,0 2,0-1,-2 1,1-1,-1 1,-1-1,1 0,-5-1,3 1,1 2,-3-1,2 1,-1-1,1 1,-1-1,0 1,0 0,0 0,0 0,1 0,1 1,-1-1,0 0,2 1,-5 0,5 0,-1 0,1 0,-1 1,1 0,-1-1,0 2,1-2,-2 2,2-1,0 0,0 0,0-1,0 1,0 0,2-1,-2 1,1-1,1 0,0 0,-1 0,1 1,-1-1,1 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451 492,'-1'-1,"-1"1,1-1,0 0,-1 1,-2 0,2 0,-2 0,2 0,0 0,-1 0,0-1,2 1,-4-1,1 1,2 0,1 1,-1 0,0-1,0 2,0 0,-1 1,1-1,-1 1,0 0,1 1,-1-1,0 0,1 1,0-1,0 0,0 0,1 0,0-1,0 1,1 0,0-1,0 0,0 1,1 0,0 0,0-1,1 1,0 0,0 0,0-1,0 1,0-1,0 0,2 1,-1-2,0 2,-1-2,5 3,-3-3,-1 0,1 0,0 0,0 1,-1-2,2 1,5 0,-6-1,1 0,-1 0,2 0,-2 0,1 0,0 0,3 0,-3-1,0 0,-1 1,0-2,0 1,1 1,-1-2,0 1,0-1,0 0,-1 1,1 0,-1-2,2 1,-2 1,0-1,0 0,0 1,0-1,-1 0,0 0,-1 0,1 0,-1 1,0-2,0 1,0-1,0 1,-1 0,0-1,1 1,-1-1,0 1,0-1,-1 1,1-1,-1 1,0 0,-1-1,0 1,1-1,-2 1,1-1,-4-2,3 4,-4-2,2 0,1 2,0 0,-1 0,0-1,0 2,0-1,1 1,-1-1,0 1,0 0,1 0,-2 0,3 0,-3 0,2 0,-1 0,1 1,-2 0,2 0,-2 1,2-1,-2 0,3 1,-2 0,1-1,-2 3,3-3,1 1,0 0,1-1,0 1,0 0,0-1,0 1,1 1,0-2,0 2,0-1,0 0,0 0,0 0,0 0,2 1,-1 0,0 2,0-3,1 1,-1-1,1 1,-1-1,0 0,1 0,-1 0,1 0,0-1,1 3,0-3,-1 1,0-1,-1 1,1-1,0 0,1 1,-1-1,1 1,-1-1,0 0,1 0,0 0,0 0,1-1,-2 1,2-1,-1 1,2-1,-2 0,2-1,-1 1,0-1,0 0,0 0,4 0,-3 0,-2 0,1 1,-1-1,0 0,0 0,0 1,3-1,-3 0,0 1,0-1,-1 0,1 1,0-1,-1 0,0 0,0 1,1-2,-2 2,0-1,0 0,1 0,-2 1,1-1,-1 0,0 1,0-1,0 0,-1 1,1 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925 401,'-1'-1,"1"0,0 0,-1 0,0 1,1-1,0 1,0 1,-1-1,-1 3,1-3,0 1,0-1,-1 0,2 0,-1 0,0 0,1 0,-1 0,0 0,0 0,1 0,-1 0,0 0,1 0,-1 1,0-1,0 2,0-2,0 2,0-2,0 2,0-1,-1 1,2 0,-2-1,2 1,-2 0,1 0,1 0,-1 0,0 0,1 0,-1 0,0 0,1 0,0 0,-1 0,1 0,-1 0,1 0,-1 0,1 0,0 1,0-1,0 1,0 0,-1 0,1 0,-1 2,1-3,0 3,0-3,0 3,0-2,0 1,0-1,0 1,0-1,0 1,0-1,0 1,0-1,0 0,0 0,0 4,0-5,0 1,0 3,0-3,0 0,0-1,1 1,0 0,-1 0,1 0,0 0,0-1,0 1,0-1,0 0,0 1,2 2,-1-4,-1 2,0-2,1 1,-1 0,0 0,1-1,-1 1,0-2,1 2,-1-1,2 1,-2-2,1 1,-1-1,1 1,-1-1,1 0,0 0,-1 0,0 0,1-1,0 0,-1 1,1-1,0 0,2-2,-2 1,-1 0,1 1,0-1,0 0,-1-1,1 1,0 0,-1-1,0 1,1-1,-1 1,2-4,-1 3,-1 0,0 0,1 1,-1-3,0 2,0 0,-1 0,1-1,0 2,-1-3,1 2,0-1,-1 1,1-1,-1 1,0-1,0 1,0-1,0 1,0 0,0 0,0-1,0 2,0-2,0 1,0 0,0 0,0 0,0-1,0 2,0-1,0 1,0-1,0 1,0 0,-1-1,0 2,1-1,-1 0,1 0,-1 0,0-2,0 3,1-2,-1 1,1 0,-1 0,0 0,0 0,1 0,-1 1,1-1,-1 0,1 2,-1-2,0 1,0 0,0-1,0 1,0 1,-1-1,2 0,-2 0,1 1,0 0,-1-1,0 1,1-1,-2 1,1 0,0 0,1 0,-2 0,1 0,-3 0,2 0,1 0,-1 1,1 0,-1-1,1 1,0 0,0 0,0 0,0 0,0 0,0 1,1-2,-2 2,1 0,-1 0,2-1,-2 4,1-3,1 0,0 1,0 0,0-1,0 1,0 1,0-1,0 0,1 1,-1-1,1 0,-1 1,0 0,1-1,-1 2,1-2,-1 1,1 1,-1-2,0 1,1 0,-1 0,1 0,0 4,0-4,0-1,0 4,0-3,0-1,0 0,1 0,-1 0,1-1,0 1,-1-1,0 0,0 0,1 1,0-1,-1 0,0 0,0 0,1 0,0 2,-1-1,1-1,-1 1,0-1,1 0,0 1,-1-1,1 0,0 0,0-1,-1 1,2 0,-2-1,1 1,1-1,-2 0,2 0,-2 0,1 0,0-1,0 1,1 0,-2 0,2 0,-1 0,0-1,0 2,1-1,1 0,-2 0,0-1,1 1,-2 0,2-1,-1 0,1 0,-2 0,2 0,-1 0,1-1,-1 0,1 1,-2-2,2 2,-1-2,3-3,-2 3,-1 0,1 0,0-1,0-1,-1 2,2-4,-1 2,0 0,-1 1,0 0,0-2,1 2,-2-1,2-1,-2 1,2 1,-2-3,1 2,0 0,0-1,-1 1,1 0,0-1,-1 1,2-2,-1 2,0-5,0 4,-1 1,1 0,-1-1,0 1,0 1,0-5,-1 4,1 1,-1-1,0 1,-1 0,1 0,-4-6,4 7,-1-1,1 1,-2-1,2 1,-2-3,2 4,0-1,0 0,-1 1,1 0,0 0,0-1,-1 2,1-1,0 0,0 1,0 0,0-1,0 1,0-1,0 1,0 0,0 0,1 0,-1 0,0 1,1-1,-1 1,0-1,0 1,1 0,-1-1,0 0,1 1,-1 0,0-1,0 1,1-1,-1 0,1 1,-1-1,1 0,0 1,-1-1,1 0,-1 0,1 1,-1 1,1-2,-1 1,1 0,0-1,-1 0,1 1,0-1,0-1,-1 1,1 1,1-1,-1 1,1 0,-1 1,0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802 538,'2'0,"-5"-1,3-1,0 2,-1-2,1 2,0-1,0 0,0 0,2 1,-1 0,-1 0,2 0,0 1,0-1,0 0,0 0,1 1,-1-1,1 0,-1 0,2 0,-2 0,1 0,0 0,1-1,-2 1,1-1,0 1,0 0,-1 0,1-1,-1 1,0 0,0-1,0 1,0 0,0 0,-1 0,1-1,-1 1,0 0,0-1,0 1,0 0,-1-1,1 1,-1 0,0-1,-1 1,1 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431,'-1'-3,"0"-1,1 2,0 1,0 1,0-4,0 3,0 1,-1 0,0-1,0 0,0 1,-3-1,1 1,1 0,-1 0,1 0,-1 0,0 1,0-1,0 1,0 0,1-1,0 1,-1 0,1-1,-1 2,1-1,0 0,-2 2,2-2,0 1,-2 0,2 0,-1 0,-1 1,1 0,0-1,0 1,-1 0,1 0,1 0,-1 0,1 0,0-1,0 1,-1 3,2-4,0 1,0 0,0 0,1 0,-1 0,1 0,0 0,0-1,0 1,0 4,0-4,0 0,0 1,0-1,0 1,0 0,-1-1,1 1,-1 0,0 0,1 0,-1 0,0 4,0-4,0-1,1 1,-1-1,1 1,0-1,0 2,0-2,0 0,0 0,0-1,0 1,0-1,0 1,0-1,0 0,0 0,1 1,-1-1,1 1,-1-1,1 3,-1-2,1-1,0 1,-1-1,1 1,0-1,0 1,0-1,2 2,-2-2,1 0,0 0,-1 0,1 0,0-1,1 1,-2-1,2 1,-2-1,2 1,-2-1,2 1,-1-1,1 1,-1-1,1 1,-1-1,0 1,1-1,-1 0,1 1,-1-1,1 0,-1 0,1 0,1 0,-1-1,3 2,-3-2,0 0,2 1,-3-1,1 0,1 0,1 0,-1-1,-1 1,0-1,-1 1,1-1,-1 1,6-1,-6 0,0 1,1-1,-1 0,1 0,-1 1,1-1,-1 0,1 0,0 0,0-1,0 1,-1 0,1 0,0-1,-1 1,0 1,1-2,-2 1,1 0,-1 0,2-1,-2 2,1-2,0 1,-1 0,0 0,2-1,-2 1,1-1,-1 1,2 0,-2-1,1 0,0 1,0-1,0 0,1-1,-1 0,-1 1,1 0,0 0,-1 0,1 0,-2 0,2 0,-1-3,0 3,0 1,-1-2,0 2,1-2,0 1,-1-1,0 1,1-1,0 1,-1-1,0 1,1 0,0-1,0 1,-1 0,0-1,0 2,1-2,-1 1,1 0,-1 0,0-1,0 1,0 0,0-1,0 1,0 0,0-1,0 1,0 0,0 0,-1-1,1 1,0 0,0-1,-1-1,1 1,0 1,0 0,0 0,0-1,-1 1,1 0,-1 0,0-2,0 1,1 1,-1 0,0 0,0-1,1 1,-1-1,0 1,0-1,-1-3,2 4,-2-1,1 1,0-1,-4-9,2 5,2 5,-1-1,1 1,0 0,-1 0,-1-2,2 1,-1 2,1-1,0 1,-1-2,0 3,-1-3,0 1,2 1,-2 0,1-1,0 1,-1-1,1 2,-1-2,-3-1,3 3,0-2,0 1,0 0,0 0,1 0,-2 0,1 1,0 0,0-1,0 1,0 0,0 0,-1 0,1 0,0 0,0 0,1 1,-2-1,2 2,-1-2,0 2,-1-1,2 0,-4 2,2-2,1 1,1-1,-1 0,-1 2,2-2,-1 0,0 1,1 0,0-1,-1 2,0-2,1 1,-1 0,1 0,0 0,-1 1,1 0,0 0,-1-1,1 1,0 0,0 0,1-1,-1 1,0 0,1 1,-1-2,2 1,-2 0,1 1,1-1,-2-1,2 1,-1 1,1-1,-1 1,1-1,-1 1,0-1,0 2,1-2,0 1,-1-1,0 2,1-2,0 1,0 0,-1 0,1-1,0 1,0 0,0-1,0 0,0 1,0-1,0 0,1 0,-1 0,1 0,0 1,-1-1,2 2,-1-1,0-1,0 0,1 0,0 3,0-3,-1-1,1 1,-1 0,1 1,0-2,-1 1,1-1,2 3,-2-3,0 0,1 1,-1-2,1 2,-1-2,3 4,-2-4,-1 1,1 0,-1 0,0-1,1 1,-1 0,1-1,-1 1,1-1,0 0,-1 1,1-1,-1-1,2 1,-1 0,0-1,-1 1,1 0,0-1,0 0,0 0,0 0,0 0,0 0,0 0,1 0,-1 0,4-2,-3 1,-1 0,1 0,0 0,-1 0,1-1,2-1,-2 1,-1 0,0 0,0 1,1-2,-2 1,1 0,0-1,0 1,0 0,0-1,-1 2,1-2,0 1,0-1,-1 1,1-1,-1 1,1-1,-1 1,1-1,-1 0,0 1,0-1,1 0,-2 1,2-2,-1 2,-1-1,1 0,0 0,-2 1,2-1,-2 0,2 0,-1 1,-1-1,1 1,0-1,-1 1,0-1,1 1,-1-1,0 1,0-2,1 1,-1 0,0 1,0-1,0 0,0 0,0 0,0 0,0 0,0-1,0 2,-1-2,1 1,-1 0,1 0,-1 0,-1-4,0 5,1-1,0 0,-1-1,2 2,-3-1,2 1,0-2,-1 2,1-2,-1 2,0-1,-3-6,4 6,-1 1,0-2,1 1,-1 0,0 1,0-1,1 0,-1 1,0-1,0 0,0 1,1 0,-2 0,1 0,0-1,0 1,1 1,-4-3,3 3,-1 0,1-1,0 1,0-1,0 2,0-2,0 1,-1 1,1-1,-1 1,1 0,-1-1,0 1,1 0,-1 0,0 0,1 1,-1-1,1 1,-1-1,1 0,-1 1,1 0,-1-1,0 1,-3-1,3 1,1 0,-2-1,1 1,-1 1,0-1,0 0,1 1,-3 1,1-1,1 1,-1 0,0 0,1 0,0 0,1 0,0 0,1 0,0 0,1-1,1 1,1-1,2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662,'-1'-1,"0"1,0 0,2 0,0 0,0-1,-1 0,2 1,0-2,1-1,-2 2,2 0,0-2,-1 2,1-1,-1 1,1-1,2-1,-2 2,-1-1,1 1,-1 0,1-1,0 1,0-1,0 0,3-1,-3 1,1-1,0 0,-2 0,3 0,-3 0,1 0,3-4,-4 5,2-1,-3 3,0-1,0 1,0-1,0 1,-1 1,-1 0,0-1,0 0,1 1,-1-1,0 0,1 1,-1-1,-1 0,1 0,0 0,-1 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 598,'-1'1,"0"-1,0 0,1 0,0-1,0 1,0-2,2 1,-1 0,1 0,0 0,0 0,1 0,-1 0,0 1,1 0,-2 0,0 1,2 0,-3 1,1 0,-2 7,-1-5,0 0,0-1,-1 2,0-2,0 0,1 0,-1 0,1-2,-3 3,4-3,-1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520,'0'-2,"0"1,0 0,0 1,0 1,1 0,0-1,0 2,-1-1,2 1,-2 0,1 1,0 0,-1 1,1 0,0 1,0-1,-1 3,1-3,-1 1,1 7,-1-7,0 0,0 0,0 0,1 0,-1-2,0 1,1 0,-1-2,1 1,-1-1,0 0,0 0,1-2,-1 1,0 0,0-1,1 0,-1 0,0-2,0 2,0-3,-1 1,1-1,0 1,0-2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532,'-2'0,"1"0,-1-1,0 1,1 0,0 0,0 0,0 1,0 0,1-1,-1 1,1 0,-1 0,-1 1,1-1,-1 0,-1 1,1 1,-2-1,3 0,-1-1,1 0,0 0,0 1,1-1,0-1,-1 2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538,'-3'0,"2"-1,0 1,1 0,-1 0,2 0,0 0,1-1,1 1,0-1,0 1,5-2,-4 2,1-1,-1 0,0 0,1 1,-1 0,1 0,-2 0,1 0,0 0,-1 0,0 1,-1 0,1 0,-1-1,1 0,-1 1,-1-1,1 1,-1-1,0 0,-1 0,1 0,-1-1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42,'0'-2,"0"-2,0 2,0 1,0 0,2 0,0 1,-1 0,1-1,0 1,0 0,0 0,0 0,0 1,1-1,-1 1,-1-1,0 2,1-1,-1 0,-1 1,0-1,0 1,0 0,-2 0,0 0,0 0,0 0,0 0,-1-1,1 1,0-2,-2 2,3-2,-1 0,1 0,1-1,-1 0,1 0,0 0,0-2,1 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530,'2'0,"-5"0,2 0,0 0,1 0,0 1,0 1,0 0,0 1,0-1,0 0,0 3,0-2,0 1,0 0,0 0,-1 0,0 2,1-3,0 1,0 1,-1 6,1-8,-1 1,1-1,0 0,0 0,0 0,0-1,0 0,0 0,0 0,0-1,0 1,0-2,0 2,1-2,0 0,0 0,1-1,-2 0,1 0,0 0,-1 0,1-1,0 2,-1-1,0 0,0 1,0-1,0 0,-1 1,3 0,-1 1,1-1,2 0,-2 0,4 0,-1-2,1 2,-1-2,3 2,-4-2,4 2,-3-1,1 1,-2-1,1 1,2-1,-4 1,-1 0,0 0,-1 0,-2 0,-2 0,1-1,0 0,-1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528,'-3'0,"0"1,0 0,0 2,-1 0,1 1,-1 0,1-1,1 2,-1-2,1 1,0-1,1 0,-1 5,1-6,1 0,0 0,0-2,1 1,0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535,'2'0,"-5"-1,3 0,-2 1,0 1,-1 0,1 2,-1-1,0 0,-1 1,1-1,-1 1,1 0,-2 1,2-2,1 1,-1-1,1 1,0-1,1-1,0 0,1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545,'-1'0,"-2"-1,1 1,-1 1,0 0,-2 2,2-1,-5 4,4-3,0 0,1 1,-1-2,1 1,1-1,0 1,0-1,1 2,1-3,0 0,0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550,'0'-2,"-1"2,0 0,-2 1,0 1,-6 4,5-4,-1 2,-1 0,2 0,-3 0,3 0,0-2,1 1,-1 0,3-1,0 0,-1-1,2 1,0-1,3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556,'-3'0,"-5"2,2 0,1 0,-1 1,0 0,0 1,0-2,1 1,0-1,0 1,3-1,-4 1,4-1,2-1,0 0,0-1,1 1,3-1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572,'1'0,"-2"0,-1 2,-1-1,-1 1,0-1,0 1,0-1,0 2,0-2,1 0,0 1,1-1,0 1,1-2,0 1,1 0,0 0,2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582,'-1'0,"-1"0,-1 0,1 1,-2 0,0 1,0 0,-1 0,0 0,-1 1,2 0,0-1,1 0,0 0,1-1,1 0,0 1,1-2,0 1,3-1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597,'-9'-1,"3"3,0 1,-1-1,1 1,0-1,2 1,-1-1,3-1,-1 0,2 0,0 1,1-1,2 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620,'-9'2,"6"-1,-1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33,'-1'-1,"-1"0,1 1,-1-1,-1 1,1 0,-2 0,1 0,0 2,-1-2,-1 2,2-1,-1 0,0 0,0 1,2-2,-2 2,2-2,0 1,0 0,1 0,1-1,0 1,1-1,1 0,1 0,-1 0,1 0,5-1,-4 1,-1 0,1 0,-1 0,1 0,-1 1,-1 0,1 0,-1 1,0-1,-1 0,0 1,0 0,-1-1,0 1,0 0,-4 1,1-1,0-1,1 0,-1 0,0 0,0 0,0-1,0 0,-1 0,2 0,1 0,-1 0,2 0,0-2,0 1,2-1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822 304,'-5'0,"0"-1,3 1,-2 0,0 0,2 0,0 0,1 0,-1-1,-2 1,2-1,-4-1,1 2,2 0,1 0,-2 0,-1 1,2 1,0-1,0 0,0 2,0-1,-1 0,1 1,0 1,1-1,-1 1,1-1,0 0,0 1,1-1,-1 1,2 0,-1-1,1 7,0-5,0-1,0 2,1-2,-1 2,2-1,1 4,-1-4,-1-2,2 2,0-2,0 0,0-1,1 1,0-2,0 1,0-1,1 0,0 0,1-1,-2 0,2-1,-1 0,1 0,-2 0,2-1,-2 1,1-2,0 1,0 0,-1 1,1-1,-2 0,2-1,0 1,-1-1,0 1,0-1,0 1,0-1,-1 0,0 0,0 0,0 0,0 1,2-5,-3 3,-1 0,2-2,-2 3,0-1,-1 1,0 0,0 0,-1 0,0-1,-1 2,1-2,-1 1,1 0,-1 0,0-1,0 1,-3-4,2 5,1-1,-4-3,2 3,1 1,-1-1,0 1,-5-2,4 2,1 1,-2 0,2 1,-3 0,2 0,0 0,-1 1,1 0,0 1,0-1,0 1,0 1,1-1,0 0,0 0,0 1,1-2,0 1,1 0,-1 1,0-1,1 1,0 0,0 1,1-1,-1 5,1-4,0 0,1 0,0-1,1 0,0-1,2 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353 389,'-1'0,"0"0,1 0,0 0,-1 0,1-1,0 0,1 1,-1 0,0 0,1 0,0 0,-1 0,1 0,0 0,0-1,-1 1,1 0,0 0,-1 0,1 0,0 1,0-1,-1 0,2 0,-2 0,2 0,-1 1,0-1,0 0,1 1,-2-1,2 0,-1 0,0 0,0 0,1 1,-1-1,0 0,0 1,1-1,-1 0,0 0,0 0,1 0,0 0,-1 0,1 0,0 0,-1 0,1 0,3 0,-3 0,1 0,-1 0,1 0,-1 0,0 1,1-1,5 0,-6 0,1 0,-1 0,0 0,0 0,1 0,-1 0,-1 0,1 0,0 0,-1 0,1-1,0 1,-1 0,0-1,2 1,-2 0,0 0,2-1,-2 1,1 0,0 0,0 0,-1 0,0 0,2 0,-2 0,1 0,0 0,-1 0,0 0,1 0,-1 0,1 0,-1 0,0 0,3 0,-3 0,2 0,-1 0,0 0,0 0,1 0,0 0,-1 0,4 0,-4 0,1 0,1 0,-2 0,1-1,0 1,0 0,0 0,0 0,1 0,-1 0,1 0,3 0,-4 0,1 0,0 0,0 1,-1-1,2 0,0 0,-1 0,0 0,1 0,-1 0,1-1,0 1,-1-1,0 1,2 0,-2-1,2 1,-2-1,2 1,-3-1,3 1,-2 0,2 0,-1 0,0 0,-1-1,1 1,0 0,0 0,0 0,4 0,-3 0,-2 0,1 0,-1 0,1 0,0 0,0 0,-2 0,2 0,0 0,0 0,-1 0,0 0,0 0,1 0,-1 0,1 0,-1 0,0 0,1 0,-1 0,1 0,0 0,0 0,0 1,-2-1,3 0,-2 0,5 0,-5 0,0 0,0 1,1-1,-1 0,-1 1,2-1,-2 0,1 1,0-1,-1 0,2 0,-2 1,1-1,0 1,0-1,4 0,-4 1,-1-1,1 0,1 1,-2-1,1 0,0 0,0 0,0 0,0 0,0 0,1 0,-2 0,1 0,0 0,0 0,0 0,-1 1,1-1,-1 0,2 0,-2 0,1 0,0 0,-1 0,1 1,1-1,-2 0,5 1,-5-1,0 0,1 0,-2 0,2 0,-1 0,-1 0,3 1,-3-1,0 0,-1 0,2 0,-1 0,-1 0,1 0,0 0,-2 0,1 0,0-1,-1 1,1 0,0 0,0 0,-1 1,0 0,-1-1,0 0,0 0,1 0,-1 0,0 0,1 0,-2 0,1 0,0 0,0 0,-1 0,0 1,1-1,-1 0,0 0,-1 0,2 0,-2 0,1 0,-1 1,0-1,0 0,0 1,-1-1,-1 0,1 0,0 0,-12 1,10-1,0 1,1-1,-2 0,2 0,-8 0,6-1,1 1,-2 0,3-1,-3 1,1 0,0-1,0 1,0-1,-1 1,1-1,0 1,-1 0,1 0,-2-1,1 1,1 0,-10-1,10 1,-2 0,1-1,-1 1,1-1,0 1,0 0,-1 0,1-1,-1 1,2-1,-2 1,1-1,0 1,-1 0,1-1,-1 0,2 1,-1 0,-9-2,8 1,1 1,-1 0,2 0,-3-1,3 0,-10 1,9-1,1 1,-3-1,4 1,-2-1,-8 1,10 0,-9 0,7 0,2 0,-2-1,3 1,-3-1,2 1,-1 0,1 0,-1-1,1 1,-2-1,3 1,-2-1,1 0,0 0,1 1,-2-2,2 2,-1-1,1 0,-1 0,3 1,-3-1,3 0,-2 1,1-1,0 0,2 0,-2 1,2-1,-1 0,2 0,-2 0,1 1,0-2,1 1,-2-1,2 2,0-1,1-1,-1 1,1 0,0 0,0-1,0 1,3-2,-1 1,1 1,1-1,-1-1,1 1,0 1,2-1,-1 0,0 0,0 0,6 0,-6 1,1 0,0 0,-1 0,2 1,6-1,-6 0,0 1,0 0,1-1,-1 0,3 1,-2-1,2 0,-1 0,1 1,-2-1,3 0,-2 1,2-2,-1 1,1 1,-2-1,11 0,-10 0,0 0,0 0,-1 1,2-1,-3 1,3-1,-2 1,2 0,-1 0,0 0,1 0,0 0,-1 0,1 0,-1 0,2 0,-1 1,-2-1,1 1,1-1,-2 0,2 0,-2 0,2 1,-3-1,2 0,9 1,-12-1,2 1,0-1,0 0,-2 0,3 1,5 0,-7 0,0 0,-1 0,1-1,-1 1,0 0,-1 0,1 0,-1 0,1 1,-3-2,3 2,-3-1,1 1,0-1,0 1,-2-1,1 1,1-1,-2 1,0-1,1 1,-2-1,1 1,0 0,-1-1,0 0,1 0,-1 0,-1 2,0-3,1 2,-1 0,1 0,-2-1,1 1,0 0,0 2,-1-2,0 0,0 1,0-1,-1 1,-1-1,2 1,-2-1,0 0,1 1,-1-1,0-1,0 1,0 0,0 0,0-1,0 1,1-1,-3 2,1-2,1 0,-2 1,1-1,1 0,-1 0,0 0,0-1,0 1,-1 0,1 0,-2-1,1 0,-2 1,2-1,-2 1,1-1,-7 0,5 0,1 0,-1-1,1 0,-2 1,3 0,-3-1,2 0,-1 0,1 1,-1-1,1 0,-2 0,2 0,-1 0,2 1,-3-1,2 1,-2-1,2 1,-2 0,3 0,-3-1,1 1,0-1,0 1,0-1,1 1,-3-1,3 0,-1 1,1-1,-2 0,3 1,-2-2,1 1,-1 0,1 0,-1 0,2 0,-3 0,3 0,-2 0,1 1,-1-2,-10 0,10 1,1 0,0 0,0 1,0-1,2 0,-7 0,5 1,2-1,-2 1,3-1,-1 1,-1 0,2-1,0 0,-1 0,2 1,-1 0,1-1,1 0,-1 1,0 0,1 0,0 0,-1 0,0 0,1 0,-2 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64 292,'0'-3,"0"1,1 2,0 0,0-1,-1 1,2 0,-1 0,4-1,-2 1,0-1,5-1,-5 2,1-2,0 1,-1-1,0 1,0 0,0-1,-1 1,0 0,0 0,0 1,-2-1,1 1,0 0,-1 1,0-1,-2 2,1 1,-1-1,-1 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101 297,'-3'2,"-2"1,3-1,2-2,-2 2,1-1,2-1,-1 0,2 0,-1-1,2 0,-1 0,0 1,1-2,0 2,-1-2,1 1,0-1,-1 1,1-1,0 1,-1 0,0 0,0 0,-1 0,1 1,-2-2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114 292,'-2'0,"0"0,1 0,0 0,-1 0,2 1,-1 0,0-1,1 1,0 1,0 0,1 1,0-1,0 3,0-2,1 2,-1-1,1 1,-1-1,0 2,1-4,-1 3,1-3,-2 1,2 2,-1-3,-1-1,1 1,-1-1,0 0,0-2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117 312,'-5'2,"3"-1,0 1,1 1,0 0,-1 0,1-1,0 1,0-1,1 0,0-1,0 0,0 0,0-1,0 1,2-1,-2-1,3-1,-3 0,2 1,0-1,-1 0,1 0,-1 0,1 0,2-2,-2 2,-1 1,1-1,0 0,-2 1,1 1,0-1,0 0,-2 1,1 1,0 0,1-1,-1 0,1 0,2 0,-2 0,1 0,-1-2,1 2,0-2,-1 1,1-1,0 1,-1 0,0 1,0-1,0 0,0 1,-1 0,1 1,-1 0,0 1,0-1,0 1,-1 0,1 0,-1 1,1-3,0 2,-1-2,1 1,0 0,1-1,0-1,0 0,0-1,1-1,-1 2,1-1,0 0,2-2,-2 2,0 1,0-1,1 0,-1 1,0 0,1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155 279,'0'-3,"0"2,0 1,1-1,0 0,1 0,0-1,1 1,0-1,0 0,1 0,3-2,-4 2,0 0,0 0,0 2,-1-2,-1 2,1 0,-2 0,1 0,0 0,-1 1,-1 0,0-1,0 2,-3 0,2-1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174 260,'-2'0,"0"0,1 0,0 0,0-1,0 1,1 0,0 1,2 1,-1-1,0 1,0 1,1 0,0-1,-1 1,2 2,-1-3,0 0,-1-1,1 0,-1-1,0 0,-1 0,1 0,-1 0,1-1,0 0,-1-1,0 0,0 0,0-1,0 1,0-2,0 2,1-5,-1 4,1 0,-1 0,0 1,0 0,0 0,0 2,0-1,0 0,1 1,-1 4,1-1,-1-1,0 1,1 1,-1 1,0-2,0-1,1 0,0 0,-1-1,0 1,2-1,-2 0,0-1,-1 0,0-1,0 0,-1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189 273,'-2'-1,"1"1,-1-1,-1 0,3 1,-1 0,0 0,1-1,-1 1,2 0,0 0,0 0,-1-1,2 1,-1 0,0-1,0 1,1-1,-1 0,0 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188 269,'0'1,"-2"0,2 0,-2 0,1 0,0 0,0 0,0 0,0 0,0 0,1 0,0-1,0 1,0 0,0-1,1 0,0 0,0 0,0 0,0 0,0-1,1 0,-1 1,0-1,0 1,0-1,0 1,-1 0,1 0,-1 1,0 0,-1 0,1 0,-1-1,-1 1,2 1,-1-2,0 0,1 0,0 1,-1-1,2 0,0-1,0 1,1-2,0 1,0 0,1-1,-1 1,0-1,0 1,1 0,-1 0,0 0,1 0,-3 1,1 0,0 0,-1 1,0 0,-1 1,-1 0,0 0,0 1,-1-1,1 1,0-1,-2 3,3-2,0-1,-1 0,2-1,-1 1,1 0,0-1,0 0,0 0,0 0,1-1,-1 1,1-1,0 0,0 0,-1-1,2-1,-2 1,1-1,0 1,-1-1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46,'-1'-2,"0"2,0 0,-1 0,1 0,-1 0,0 1,0 0,0-1,0 2,1-1,-2 0,1 0,1-1,0 2,0-2,1 1,0-1,-1 0,1 1,0 0,1-1,-1 0,1 0,0 0,4-1,-4 0,1 1,-1-2,0 1,0 0,0 0,0 0,-1-1,0 2,0-1,-1 1,0 0,0 0,1 0,-2 0,2 1,-1 0,0 0,0 0,1 1,0 1,0-1,0-2,1 2,-1-1,2 0,-2 0,2-1,-2 0,2 0,-1 0,0 0,0 0,-1 0,1-1,0-1,0 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205 294,'0'-1,"1"1,0-1,0 1,-1 0,1 1,0 0,-1-1,1 2,0-1,0 1,0-2,0 2,0-1,1-1,0 1,-1-1,0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220 253,'-2'-2,"1"-1,0 1,0 2,1-1,0 0,-1 1,2-1,-1 1,2 0,-1 0,1-1,0 0,0 1,-1 0,0 0,0 0,0 0,0 1,-1 1,0 0,-2 0,0 0,2-1,-2 0,1 0,0-1,0 0,0 1,0-1,0 0,0 0,0 0,1 0,0 1,0-1,0 1,1 1,0-1,-1 1,1 0,0 0,0-1,-1 1,1-1,0 0,0 0,0-1,0 0,-1 0,2 0,-2-1,1-1,1-1,-2 1,1-1,0 1,-1-1,2 1,-2 0,1 0,0 0,0 1,-1 1,1-1,0 1,-1 1,0 0,0 0,0 2,0-1,0 1,0 0,0 0,-2 1,1-1,-1 0,1 0,0-1,-1-1,1 1,0-2,1 1,-1 0,1-1,0-1,0 0,1-1,1 0,-1 1,2-3,-1 2,-1 1,0 0,0 0,0 0,0 1,0 0,-1 1,0 0,0 0,0 1,0 0,-2-1,1 2,-1-1,-2 2,2-1,0-2,0 0,1-1,0 1,0 0,0-1,0 0,1 1,1 0,0 0,0-1,1 2,1-2,-1 1,0-1,2 1,0-1,-1 0,0 0,1-2,-1 1,1-1,-1-1,1 1,-2-1,2 0,-2 0,1 0,-1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264 244,'-2'-1,"1"0,-1 0,2 2,0 0,0 1,0 1,0 0,0 1,1 6,0-5,-1-1,1 1,-1-2,1 1,0-1,-1-1,1-1,0 1,-1-3,0 0,0-2,0 1,1-2,-1 1,1-1,-1 0,0-4,2 3,-1 1,0 1,0 1,0 0,0 0,0 2,1-1,-1 1,1 0,0 0,0 1,1 1,-1-2,0 3,0-1,0 0,0 0,0 0,-1 0,1 0,0 0,-1 1,0-1,0 0,0 0,0 0,-1 0,0 0,1 0,-1 0,-1-1,0 1,-1 0,0-1,-1-1,2 0,-1 0,1-1,-2 0,2 0,-1-2,1 0,0-1,0 2,0-1,1 0,-1 0,1 2,-1-1,1 1,-1 0,1 0,0 3,0 0,-1 0,0 1,1 0,-2 4,0-4,1 0,0-1,0 0,0-1,0 1,0-2,1 0,-1-2,1 1,0-1,0-1,1 0,-1 0,0 0,1-1,1 1,0-2,-2 5,1-1,-1 0,2 0,-2 1,0 1,1 1,0-1,-1 2,0 0,1-1,-1 1,1 0,-1-1,0 1,0 0,1-2,-1 0,1 0,-1-1,1 0,-1 0,0-2,1 1,0-2,-1 1,0-2,2 2,-1-2,-1 1,1 0,0 1,0 0,0 1,0-1,-1 2,1 0,-1 1,-1 0,1 1,-1 0,-1-1,0 4,1-4,-1 0,1 1,0-1,0-1,-1 0,2 0,-1 0,1-1,0 0,0 0,1-1,0 2,1-2,-1 1,0 0,1 1,0-1,-1 1,2 0,-2 0,1 0,0 1,0 0,0 0,0 0,-1 0,1-1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319 245,'-1'-4,"1"4,1 0,-1 2,1-1,1 2,-2-1,1 2,-1 0,0-1,0 2,0-2,0 1,0-1,0-1,0 1,0-2,0 0,0 1,0-1,0-4,1 0,-1 0,1-1,0 0,-1 0,1 0,-1-1,0 2,0-2,0 2,1 0,-1 1,0 1,0 0,0 0,1 1,0 1,0 0,0 1,0 0,0 0,1 1,-1 0,1-1,-1 0,0 0,1 0,-1 0,0-1,0 0,-1 0,1-1,0 1,-3-2,1 1,0-2,-2 1,2 0,-1 0,0-1,-1-1,1 2,1 0,0 1,1 0,-1 0,1 0,1 2,-1-1,2 2,-1-2,1 1,-1 1,0-1,2-1,-2 1,1-1,0 0,0 0,0 0,-2 0,3 1,-3-2,2 2,-1-2,0 2,0-1,-1 1,1 1,-1-1,1 0,-1 2,0-1,0 0,0 0,-1 1,0-1,1 0,-1-1,-1 1,1-1,0 0,0-1,-1 0,2 0,-3-1,2-1,-1 1,1-3,0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358 263,'-1'0,"0"-2,-1 1,2 0,-1 1,1-1,2 1,-1 0,4-1,-3 0,0 1,1-1,-2 1,1-1,0 0,-1 1,0-1,-1 0,0 0,0 0,0 0,0 1,-1-1,0 1,1-1,-1 1,1 0,0 2,1 1,0-1,1 5,-1-4,0 1,1-1,-2 0,2 0,-1 0,-1-1,1-1,0 1,-1-1,0-1,0 1,0-2,0 1,-1-3,0 2,1-3,-1 2,1-1,0 1,0 0,0 0,0 0,1 0,-1 0,2 0,-2 0,2 0,-1 1,1-1,-2 1,2-1,-2 2,1-2,0 1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394 234,'0'-5,"0"4,-1-1,1 1,0 0,0 0,0 0,-1 0,1 1,0 0,1 3,-1-3,0 2,0 0,0-1,0 1,0-1,0 0,0 0,1 0,0 0,-1-1,1 0,0 0,1 0,-1-1,1 0,0 0,-1 1,0-1,2 0,-3 1,1 0,0 0,0 0,-1 1,0 0,0-1,0 1,0 0,1-1,0 0,-1-1,0 0,0 1,0-1,0 0,0-1,0 1,-1 0,0 0,0 1,-1 0,2 0,-2 0,0 2,1-1,-1 1,1 1,0-1,-1 1,1 1,0-2,1 1,-1 0,1-2,0 1,0-1,1 0,0 1,-1-2,2 0,-1 0,0 0,1 0,-1-1,1 0,-1 0,1-1,-1 1,1 0,-2-1,1 1,-1 0,0 0,1 0,-1 0,-1 1,0 0,0 0,0 1,0 0,-1 1,2-2,-2 2,1-1,1 1,-1-2,0 1,1 0,0-1,0 1,1 0,0-1,0 0,1-1,0 0,0 0,0 0,-1-1,3 1,-3 1,1 0,-1 0,0 1,0-1,-1 2,1 2,-1-2,0 1,0-1,-1 0,0 1,-1-2,1 1,0 0,-1-1,1 0,-1 0,1-1,0 0,-1 0,1 0,0 0,0-1,1 0,0 0,0-1,0 1,0-1,2 0,-1 0,1 0,0 1,-1 0,0 0,1 0,-1 1,0 0,0 0,0 0,-1 1,1 0,-1 1,0 0,0 0,-1 0,0 0,1 0,0 0,-2 0,2 0,0-1,0-1,0 1,0 0,0-1,1-1,0 0,0 0,1 0,-2 0,1 1,0 0,0 0,0-1,0 1,-1 0,2 0,-2 0,2 0,-2 0,1 0,1 0,-2 0,1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429 277,'2'0,"-5"0,4 0,0 0,0 0,1 0,0 0,-1-1,2 0,-1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426 241,'-1'-2,"0"0,1 0,0 1,0 0,0 1,0-1,2 1,1 0,-1 0,-1 0,1 0,0 0,0 1,1-1,1 0,-3 0,1 0,-2 0,0 1,1-1,-1 1,-1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442 242,'-2'1,"0"1,0-1,-1 1,2-2,0 2,0-2,0 1,1-1,0 0,2 0,-1 0,1-1,0-1,0 0,1 1,-1-2,1 2,-1-2,0 1,0 1,-1-1,1 0,-2 2,0-1,0 1,-1 1,0 0,-1 0,0 1,1-1,-1 1,1-2,-1 2,2-1,-1 0,0-1,1 1,0-1,0 1,0 0,0 0,0 0,2 0,-2-1,2 0,-1 0,1-1,-1 0,1-1,0 1,0-1,0 1,0-1,-1 0,1 2,-1-1,1 0,-2 0,2 1,-1 0,-1 0,1 1,-1 0,0 0,0-1,0 1,0 0,-1-1,1 0,0 1,-1-1,0 0,1 1,1-2,1 0,0 0,-1 0,3 0,-2 0,0 1,-1 0,0 0,-1 1,1 0,-1 1,-1-1,0 2,-1-1,-1 1,1-1,-2 1,-1 1,2-2,1-1,0 0,0 0,1-1,0 1,2-2,1 0,0-1,0 0,1 0,-1 1,0-1,0 0,0 0,1 1,-2 1,0-1,-1 0,1 1,0 0,-2 1,0 0,0 1,0-1,-1 1,1-1,0 0,0 1,0 0,0-1,1 1,0 0,0-1,0 1,0-2,1 1,0 0,0 0,0-1,0 0,0 0,0 0,0 0,0 0,-1 0,1 0,0 1,-1 0,-1 0,0 1,-1 0,1-1,-1 0,-1 2,2-1,-2-1,3 0,-1-1,0 0,1-2,1 2,0-2,0 0,0 1,0-1,0 1,0-1,1 1,-1 0,1 1,0-1,-1 1,1 0,-1 0,1 0,0 0,-1 1,0-1,0 2,-1-2,0 2,0-1,0 1,-1 0,0 0,-1-1,0 1,-1-1,-1 1,1 0,-6 1,4-2,1 1,-2 0,1 0,-2 0,1 0,-1 1,0-2,0 1,0 0,0 0,-1-1,0 1,1 0,-3-1,1 1,0-1,-1 0,-1 1,-10 1,10-1,0-1,-1 1,0 0,1 0,-2 1,1-1,-3 1,3 0,-2 0,4 0,-5 1,3-2,-3 1,4-1,0 0,0 0,0-1,2-1,2 0,-1-1,3 0,1 0,-1-1,2-1,2 1,0 0,2-2,2 0,2-1,1 0,1 0,1 0,3-2,-1 2,5-2,-4 1,4 0,-1 1,3-2,-3 2,7-1,-7 1,6-1,-1 1,1-1,-4 1,7-1,-7 4,4-2,-1 2,-2 1,-2 1,1 2,-5 0,3 3,-4 0,-1 0,-3 0,1 4,-2-3,1 10,-5-9,-1-1,-1 1,0-3,-4 2,2-2,-4 2,1-2,-3 2,1-2,-2 2,-1-2,1 1,-1-1,-3 1,4-2,-3 0,1-1,0 0,0-1,-12-1,12-1,2-1,0-1,2 1,-2-2,3 1,-1 0,2 0,-6-1,8 3,1 0,-1 1,1 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593 122,'0'-2,"-1"1,1 0,0 0,-1 1,1-1,0 0,0 0,0 0,0 0,0 0,0 0,0 0,0 1,0-1,0 0,-1 1,1-1,0 0,-1 0,1-1,0 1,0 0,-1-1,1 0,-1 1,1-2,-1 1,0-1,0 0,0 0,0 0,-1 0,1 1,-1-1,1 1,-1 0,1 1,-1-1,1 1,0 0,-1 0,1-1,0 1,0 0,-1 0,1 0,0 0,-2-1,1 0,-1 1,1-1,0 1,-1 0,0 0,-1 0,1 0,0 1,0 0,0 0,0 0,-1 0,1 0,-1 0,1 1,0 0,-1 0,-1 0,1 0,1 0,0 1,-1-2,1 1,0 0,-2 0,3 0,-3 0,2 0,-1 0,1-1,-1 2,1-1,-1 1,1 0,-1-1,0 1,2 0,-1 0,-1 1,2-1,0 0,1 0,-2 0,3 0,-2 0,2 0,-1 0,1-1,-1 1,1-1,0 0,0 0,0 0,0 0,0 0,0 0,0 0,0-1,0 2,0-2,0 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49,'1'1,"0"-1,0 1,1-1,-2 0,2 0,-1 0,-1 1,1 0,0 0,0-1,-1 1,1-1,-1 1,-1-1,1-1,-1 0,1 1,0-1,0 0,0 0,0 0,0-2,1 2,0-1,-1 2,1-1,0 1,0-1,-1 1,1 0,0 1,-1 0,1-1,-1 2,1-1,-1 1,1-1,-1 1,0-1,0 0,0 1,0-2,0 1,0 0,-1-1,0 0,1-1,0 0,0 1,0-1,1-1,0 1,-1 0,2 1,-2-1,1 0,0 1,-1 0,1 0,0 0,0 0,-1 0,0 0,0 1,0 0,0-1,1 1,-1 0,1 0,-1-1,1 0,1 0,-2 0,1 0,0 0,1 0,-1 0,-1 0,0 0,0-1,-1 1,0 0,0 0,1 0,-1 0,0 0,1 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83,'-1'-3,"0"1,0 2,0 0,0 0,0 0,1 2,-1 1,1-1,-1 1,0 1,1 1,-1 0,0 0,1 1,-1-1,1 0,0 1,0-3,0 2,0-2,0 3,0-4,1-1,0 0,0 0,-1-1,0 0,1 0,0 0,-1-2,1 1,1-2,-1 0,1-1,-1 1,2-2,-1 1,1-1,-1 2,1-2,-1 2,0 0,1 0,-1 1,-1 0,1 0,0 1,-1 1,0 0,2 3,-3-1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165 240,'-3'-2,"2"1,1 0,-1 1,1 0,1 0,-1 0,1 0,0 0,0 0,0 0,3-1,-4 0,1 1,0 0,0 0,0-1,0 1,1 0,-1 0,0 0,2-1,-1 0,1 1,-1-1,2 0,0-1,-1 1,1-1,0 1,-1 0,2 0,-1 0,1 0,-1 1,0-1,1 1,0 0,-1 0,1 0,0 0,0 0,0 0,5 0,-4 0,-1 0,1 0,-2-1,1 1,0 0,1 0,0-1,-1 1,1-1,-1 1,0 0,1 0,-1 0,0 0,1 0,-1 0,0 0,1 0,-1 0,0 0,1 0,0 0,-2-1,2 1,-2-1,1 0,0 1,-1 0,-1-1,2 0,-3 1,2 0,-1 0,0 0,-1 0,0 0,0 0,0 0,0 1,0-1,-1 1,1-1,-1 0,0 0,0 0,0 0,0 1,-1-1,0-1,0 1,1-1,0 1,-1 0,0-1,1 1,0 0,-1 1,0 0,0-1,0 0,-1 0,1 1,-1-1,1 1,-1-1,0 0,0 0,0 1,0-1,-1 0,2 1,-1-1,-1 0,2 1,-2-1,1 0,-1 0,0 0,0 0,0 0,0 0,0 0,-1 0,0 0,0 1,0-1,0 0,0 0,0 1,0-1,-2 0,3 0,-2 1,0-1,0 1,0-1,-4 1,-1 0,5-1,-1 1,0-1,1 1,-2 0,1-1,-1 1,1 1,0-1,0 0,-1 0,0 0,2 0,-2 0,1 0,0-1,-6 0,5 0,0 0,1 0,-1 0,0 0,0 0,0-1,0 1,-1-1,-6 0,8 1,-1 0,-1-1,2 0,0 1,0-1,1 0,-1 0,2 0,-1 0,1-1,-2 0,2 1,1-1,-2-1,2 1,-1-1,-1-4,1 4,2-1,-1 1,0-1,1 0,0 0,0 1,0-1,1 1,0 0,0-1,0 2,1-1,-1 0,2 0,1 0,0 0,-1 1,3-1,-1 1,1-1,-1 1,2-1,-1 1,0-1,2 1,-2 0,1 0,1 0,-1 1,1-1,0 0,1 1,-1-1,1 2,-1-1,0 1,0 0,1 0,-2 1,2 0,-2 0,8 2,-5-1,-2 0,0 0,-1 0,2 0,-1 0,0 0,0-1,0 1,0-2,1 2,-1-1,0 0,-1 0,2 0,-2 0,1 1,-2-1,1 1,0 0,-2 1,-1-1,2 1,-2-1,0 1,0 1,-2-1,1 0,-1 1,0-1,0 4,-1-3,0-1,-1 0,0 0,0 0,0 0,0-1,0 0,0 0,-1 0,0-2,1 2,-1-2,1 1,-1-1,-1 0,2 1,-1-1,-2 0,2 0,0 0,0 0,1 0,-2 0,2 0,0 0,-1 0,1 0,-1 0,1 0,0 0,1 0,-1-1,0 1,0 0,1-1,-1 1,0 0,1 0,0 0,-1-1,0 0,0 1,1-1,0 1,0-1,0 3,-1 0,0 1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493 238,'0'-1,"0"0,0 0,0 0,1 0,0 1,1 0,-1 0,1 0,0 0,1-1,0 0,0 1,-1 0,1-1,0 0,1 1,-1-1,0 0,0 1,3-1,-2 1,-1-1,1 1,-1-1,0 1,1 0,0 0,0 0,0 0,0 0,2 0,-2 0,2-1,0 1,0 0,-1-1,3 1,-3 0,3-1,-2 1,0 0,0-1,1 1,-2-1,0 1,1 0,0 0,-1 0,1 0,-2 0,3 0,-2 0,2 0,-2 0,3 0,-3 0,9 0,-7 0,-2 0,2 0,-2 0,2 0,-2 0,0 0,0 0,4 0,-6 0,1 0,-1 0,0 0,-1 0,1 0,-2 1,1-1,0 1,-1-1,0 0,-1 0,2 0,-2 0,1 0,0 0,-1 0,0-1,0 0,0 1,-1 0,1-1,0 0,-1 1,1 0,0 0,0-1,-1 1,2 0,-1 1,0-1,1 0,0 0,0 0,-1 0,1 0,-1 0,1 0,-1 1,1-1,0 1,-1-1,1 0,-1 0,0 0,-1 0,0 0,0 0,1 0,-2 0,2 0,-1 0,-1 1,1-1,0 1,0-1,-1 0,0 0,0 1,0-1,-3 1,2-1,0 0,-1 0,1 0,0 0,0-1,0 1,0-1,1 1,-1 0,1-1,-1 1,1 0,0 0,-1 0,2 0,-2 0,1 0,0 0,-1 1,0-1,0 0,-1 0,0 1,0-1,0 0,0 1,0-1,-2 1,2-1,-1 0,0 0,0 0,1 0,-1 0,0 0,1 0,1 0,-2 1,2-1,-1 0,-1 0,1 1,0-1,-1 0,1 1,-1 0,-1 0,1-1,-1 1,1-1,0 1,-7-1,5 1,2-1,-2 1,2-1,-1 0,0 0,1 0,0 0,0 0,1 0,0 0,0 0,1-1,0 0,-1 1,2-1,-3 0,2 1,-1 0,0-1,0 0,1 0,-1 0,0 0,1 0,-1 0,0 0,1-1,-1 1,2 0,-1-2,1 2,0-3,1 2,1-1,0 1,0-1,1 0,1 0,0 0,1 0,0-2,0 3,1-3,-1 2,2-1,-2 0,2 1,-1-2,0 2,1-1,0-1,-1 2,3-2,-2 2,2-1,-1 0,3-1,-3 2,3 0,18-4,-16 6,-2 0,2 1,-2 0,2 2,-4-1,5 3,-5-2,4 2,-3-1,2 1,-2 0,0 1,-1-2,2 3,-1-3,1 2,-2 0,0-1,-1 0,2 1,-2 0,0 1,-2-2,1 2,-1-1,-1 0,0 1,-1-1,0-1,-1 0,0-2,0 2,-1-2,0 0,0-1,0 0,-2 0,1-1,-1 0,-1 1,0-1,0 0,0 0,0 0,1 0,-1 0,1 0,-1 0,1 0,0 0,1 0,-1 0,2 0,-1 0,0 0,1 0,-1 0,0 0,1-1,-1 1,1-1,0 1,0-1,0 1,0 1,1-1,0 0,-1-1,0 0,0 2,0 1,0 0,-2 2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118 246,'0'-2,"0"1,0 1,0-1,0 0,1 1,0 0,-1 0,1 0,0 0,0 0,0 0,0 0,1 0,-1 0,1 0,-1-1,0 0,2 1,-2-1,0 1,3-1,-3 0,1 1,-1 0,1-1,0 1,0-1,-1 1,2-1,-1 1,2 0,-1 0,-1 0,1 0,1 0,-2 0,1 0,0 0,0 0,1 1,-1-1,-1 0,3 0,-2 0,1 0,1-1,-1 1,-1-1,3 0,-2 1,2-1,-2 0,2 1,-1-1,1 0,0 0,0 1,0 0,1-1,-2 0,4 1,-4 0,2-1,0 0,0 0,-2 1,3-1,-1 0,0 1,-2-1,2 0,-2 0,2-1,-2 2,0-2,1 2,-1-2,0 1,0 1,-1-1,0 0,1 1,2-2,-3 2,-1-1,1 1,-1 0,0 0,-1 0,1-1,-1 1,-1-1,1 1,0 0,-2 0,2 0,-1 0,-1 0,1 0,0-1,-1 1,0-1,0 0,0 1,0-1,-1 0,0 1,1-1,-1 0,0 1,1 0,-1 0,1 0,0-1,-1 1,1 1,0-1,0 0,1 0,-1-1,0 0,-1 1,0 1,-1 0,1 0,0 0,-1 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424 212,'0'-1,"0"0,0 0,0 1,1 0,0 0,-1 0,1 0,0 0,0 1,0-1,0 1,-1 0,2-1,-2 0,2 0,-1 0,-1 0,2 0,-2 0,1 0,0 0,0-1,-1 0,1 1,0-1,-1 1,1 0,0 0,0 0,0 0,0 0,0 0,0 0,1 0,0 0,-1 0,2 1,-1 0,0 0,0-1,1 0,0 0,0 1,-1-1,3 1,-1-1,-1 0,2 0,0 0,0 0,7-2,-5 2,-1-2,2 1,-1 0,1 0,0 0,0 0,-1 0,2 1,-3 0,2 0,0-1,0 1,-1 0,3 1,-4-1,4 1,-2 0,1 0,-2-1,2 1,-2 0,2-1,-1 1,0-1,-2 1,2-1,5 0,-6 0,-2 0,1-1,0 1,-3-1,2 1,-1-1,0 0,-2 1,1 0,-2-1,1 1,-1 0,0 0,0 0,-1-1,1 1,-1-1,1 1,-1-1,0 0,0 1,0-1,1 1,0 0,0 0,-1 0,1 0,0 0,0 0,0 0,0 0,-1 0,2 0,-1 1,0-1,0 0,-1 1,1-1,0 1,-1-1,0 0,0 1,0 0,0 0,0-1,-2 2,2-2,-3 2,2-1,-2 0,1 0,-2 1,2-1,-2-1,1 2,-1-2,0 0,0 1,1-1,-2 0,-4 0,4 0,-1 0,1-1,-1 1,0 0,-2 0,2 0,-3 0,3 0,-3 0,0 0,0 0,1 0,-2 1,2-1,-4 0,4 0,-2-1,3 1,-4 0,5-1,-3 1,1-1,0 1,0-2,1 1,-1 1,1-1,-1 0,1 0,-1 0,0 0,2 0,-3 0,2 0,-1-1,1 2,-1-1,1 0,-2 0,1 0,-1 0,1 1,-1-1,2 1,-3 0,2 0,-1 0,-7 1,9 0,-2 0,2 0,-1 0,0 0,0-1,1 2,-2-1,1 0,0 0,-1-1,-7 3,5-3,2 1,-1 0,2-1,-2 0,3 0,-3 0,1 0,1-1,1 0,-1-1,1 0,-1 0,2 0,-2-2,3 2,-2-1,2 0,0 0,0 0,1 1,0-1,1 0,0 1,1-1,0 1,1 0,1-1,0 1,1 0,1 0,0 0,1 0,4-3,-4 3,4-1,-4 0,4-1,0 0,0 0,0 0,5-1,-3 1,5-1,-3 1,4 0,-3 0,4-1,-3 1,4 0,-5 1,4 1,-5-1,5 1,-5 1,4-1,-4 2,4-1,-5 0,6 1,12 0,-15-1,4 1,-3 0,5 0,-6 0,5 1,-1-1,-1 1,-2 0,5-1,-6 2,3-1,-3 1,2 0,-4-1,3 2,-4-1,2 1,-2 0,0 0,-1 0,1 1,-3-1,1 1,0 0,-1 0,-1 1,1 0,-2 0,0 0,-1 0,0-1,-1 1,0 0,-1-1,0 2,0-3,-2 1,1-1,-1 0,0-1,0 1,0-2,0 2,0-3,-1 2,1 0,-1-1,0 0,0 0,0 1,0-1,-2 1,0 0,-1 0,0 0,-1 0,0 0,-2 1,1 0,-8 2,7-4,-1 1,1 1,1-1,-7 0,8 0,2-1,-2 0,1-1,1 1,-1-1,1 0,1 0,-1-1,2 0,-1 1,0-1,1-1,0 2,1 0,-1-1,0 1,0 0,-1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759 108,'1'-1,"0"-2,-1 1,2 0,-1 1,0 0,0 0,2 1,-1 0,0 0,0 1,1 0,0 0,0 0,0 0,0 1,1 0,0-1,-2 1,3 1,-3 0,5 4,-5-2,-1-1,1 2,-1-2,-1 8,-1-7,0 0,0 2,0-2,0 1,-1 0,1-1,1 0,-2 0,2 0,-1 0,0 0,0 0,-1 0,0 1,-1-2,0 1,-1 1,-1-1,0 0,-2 0,2-2,-3 2,1-1,-2 1,1-3,-2 2,2-1,-3 0,2-1,-3 0,3-1,-4 1,5-1,-4 0,1-1,0 1,0-1,0 0,1 0,-3 0,2-1,-1 0,0 0,0-1,0 2,-3-2,4 1,-3-1,2 1,-3 0,4 0,-5 0,3 0,-1 1,-25-2,23 0,4 1,-2 0,2 0,0-1,0 1,0-1,0 0,-1 0,1 1,1-1,1-1,-2 1,2 0,0 0,1-1,1 1,1 1,1-1,1 1,0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39,'0'-3,"0"1,0 0,0 1,0 0,0 0,-2 1,1 0,0 0,0 0,-1 0,1-1,-1 1,0 0,0-1,0 1,0 0,-1-1,1 0,-1 0,0 1,0 0,1-1,-4 0,3 1,-1 0,1 0,0 0,-1 0,0 0,0 0,-4 0,4 1,1 0,-2 0,0 0,0 0,0 1,1-2,-2 2,2-1,-1 0,-1 0,1 0,0 0,-6 2,6-2,-1 0,1 1,0 0,-1-1,1 2,0-1,-1 0,1 0,1 0,-1 1,1-2,-1 2,1-1,1 0,-1 0,1 1,0-1,0 1,1-1,-1 0,1 0,-2 3,1-2,2-1,0 0,-1 0,1 1,1-1,-1 0,0 0,1 3,0-3,0 1,1-1,0 1,0-1,1 0,-1 1,0-1,2 1,-2-1,2 1,-1-1,1 0,-1 0,1 1,0-2,1 2,-1-1,1 0,-1 0,2 0,-2-1,3 1,-2-1,1 0,0 0,1 1,6-1,-7-1,2 1,-1-1,1 0,-2 0,3 0,-2 0,0 1,0-1,1 1,-1-1,1 1,-2-1,2 0,-2 1,3-1,-2 1,2-1,-1 0,0 0,0 0,7 0,-6 0,-1 0,1 0,-1 0,1 0,-1 0,8-1,-7 0,-2 1,4 0,-5-1,3 0,-1 1,7-1,-7 1,-1-1,3 0,-4 1,3-1,-2 0,6 0,-4-1,-1 2,-1-2,0 1,0 0,-1 0,1-1,5-1,-5 2,-1 0,-1-1,1 1,-1-1,4-1,-4 2,-1 0,3-3,-2 3,-2-1,0 0,0 1,0-1,0-1,-1 1,1 0,-2 0,2 1,-2-1,1-1,0 1,-1 0,0 0,0 1,0-4,0 4,0-1,0 0,-1 0,0 0,0 0,0 0,0 0,-2-2,1 1,0 1,0-1,-1 1,1 0,0 0,-2-1,2 2,-2-2,1 1,0-1,-1 2,0-2,1 1,-1-1,0 1,-1 0,1-1,-2 1,2 1,-2-1,0 0,1 0,0 1,-2-1,2 1,-2 0,1 0,-5-1,3 0,3 2,-3-1,2 0,-1 0,2 1,-9-2,6 2,1 0,-1-1,1 0,-2 1,2 0,-2-1,0 1,-7-1,7 1,2 0,-2 0,3 0,-2 0,3 1,-3-1,4 1,-1-1,0 1,0 0,1 0,-1 0,2 0,-1 1,1-2,0 2,0-2,-2 3,2-2,1 0,1 0,-1 0,1 0,-1 0,2 0,0 0,0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207 156,'-2'-2,"2"0,-1 1,0-1,1 1,-1 1,1 1,1 0,-1 0,0-1,0 0,1 0,0 0,-1 0,2 1,-1-1,0 0,0 0,1 0,-1 0,1 0,-1 0,2 0,-1 0,-1 0,1 0,0 0,-1 0,2 0,-2 0,1 0,2 0,-2 0,1-1,-1 1,0 0,1 0,-1-1,1 0,0 0,-1 1,1 0,0-1,0 1,2-1,2 1,-4 0,0 0,1-1,0 1,0 0,-1 0,5 0,-4 0,0 0,0 0,0 0,0-1,-1 1,1 0,-1 0,1 0,-1-1,0 1,0 0,1 0,-1 0,1 0,-1 0,1 0,-1 0,0 0,1-1,3 1,-3 0,-1 0,1 0,-1 0,0 0,0 0,2-1,-3 1,0 0,1 0,-1 0,0 0,-1 0,2 0,-1 0,0 0,0 0,0 0,0 0,0 0,0 0,-1 0,0 0,0 0,0-1,0 1,-1 0,0-1,0 1,0 0,-1 0,1-1,-1 1,0 0,1-1,0 1,-1-1,0 1,1 1,0 0,0 0,-1-1,0 0,0 0,1 0,0 0,-1 0,0 0,1 0,0 0,0-1,-1 1,0 0,1 1,-1-1,2 0,0 0,0 0,-1 0,2 0,-1 0,1 0,-1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65,'1'-3,"-1"2,0 0,0-1,0 1,0 0,0-1,0-1,0 1,0 1,0-1,0 0,0 1,-1-1,1 0,-1 1,-1-1,0 1,1 0,-1 1,0 0,0-1,0 1,0 0,0 0,0 1,-1-1,1 0,-1 1,0 0,-2-1,3 1,-3 1,2-2,1 0,-1 1,1 0,-1 0,1 0,-1 0,1 1,-2-1,1 1,0 0,0 0,0 0,1 0,-1 1,0-1,1 1,0-1,1 1,-1 0,0 0,1 0,0 0,0 0,0 0,1-1,-1 1,1-1,-1 3,1-3,0 1,0-1,0 0,0 1,1-1,0 1,-1-1,0 1,2-1,-1 1,-1 0,2 0,-2 0,3 0,-3 0,4 2,-1-2,-1 0,1-1,-1 0,0 0,0 0,1-1,-1 0,1 1,-1-1,3 1,-2-2,0 0,2 1,-1-1,-1 0,2 0,-2 0,2 0,-1 0,0 0,0-1,0 1,1 0,0 0,-3-1,6-1,-4 2,-1-1,2 0,-3 1,2-2,-1 2,0-1,0 0,1 0,-2 0,1 0,-1 0,1 0,-1 0,1 0,-1 0,0 0,1 0,-2 0,0 0,1 0,-1 0,1-1,-2 1,1-1,0 1,0-2,0 2,0-2,-1 2,0-2,1 1,0 0,-1 0,0-1,0 1,0-1,0 1,0 0,0 0,0-1,0 1,0-1,0 1,-1-1,1 1,-2-3,0 2,2 1,-2-1,1 1,-1-1,0 0,1 1,-1-1,0 1,1 0,-1-1,0 1,0 0,0 0,-1-1,1 2,-1-1,1 0,-1 0,0 2,-1-2,1 1,-1 1,-1-1,2 1,-2 0,1 0,0 0,-1 0,1 0,0 0,1 0,-1 0,1 1,-1-1,1 0,-2 0,2 1,1 0,0-1,1 1,-1-1,2 0,-1 1,0 0,1 2,0-1,0 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41,'1'0,"0"0,-1 0,1-1,0 1,-1 0,1 0,0 0,0 0,0 0,0-1,1 1,-1 0,1 0,-1-1,0 1,2-1,-2 1,0 0,1 0,-2 0,1 1,0 0,0-1,-1 1,0 0,0 1,-2-1,-1 2,-1 0,2-2,1 0,-1 1,1-2,0 0,0 1,0 0,1-1,2 1,-1 0,1-1,0 0,4 0,-4 1,-1-1,1 1,-1-1,0 1,0-1,1 1,-2 0,0-1,0 1,0 0,-1 0,0 0,0 0,-1-1,1 2,-1-2,1 1,0 0,0 0,0-1,0 1,0 0,0-1,1 1,-2 0,2 0,-2 0,1 0,0-1,0 2,0-1,0 0,-2 0,2 1,0-2,0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52,'1'0,"0"0,-1 0,2 0,-1 0,0-1,0 1,1 0,0-2,-1 2,0-1,0 0,-1 0,1 0,-1 0,-1 1,-1-1,2 1,-2 0,1 1,0-1,0 1,0 0,0-1,0 2,0-1,1 0,0 0,0-1,0 1,1-1,0 1,0-1,2 0,-1 0,-1 0,1 0,-1 0,1 0,-1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40,'0'-3,"2"1,-2 1,0 1,1 0,0 0,1 0,0 1,0 0,0-1,-1 1,1 0,0 0,0-1,-1 1,1 0,-2-1,1 1,0 0,-1 0,1-1,0 0,-1 1,1 0,-1 0,1 0,-1 0,1-1,-1 1,0 0,2-1,-2 1,1-1,1 1,-1 0,0-1,0 0,1 1,-1 0,0 0,0 0,1 0,-2 0,1 1,0-1,-1 1,-1 3,0-2,0-2,-1 1,0 0,-3 0,1-1,1 0,0 0,-1-1,1 0,0 0,-1 0,1-1,1-1,-1 2,1-2,0 2,-1-2,2 1,-1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663 70,'1'0,"1"-2,-1 1,0 0,0 1,1-1,-1 1,2-1,-1 1,4 0,-3 0,1 0,-1 0,-2 0,2 0,-2 1,0 0,0-1,-1 2,-2-1,0 0,0 0,-1 0,1 0,1 0,-3 0,1-1,3 0,0 1,-1-1,2 0,-1 0,3 0,-2-1,2 1,0-1,0 0,0 0,1 0,-2 0,2 0,-1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40,'0'-1,"0"0,-1 1,1-1,-1 1,1 1,0 0,0-1,0 1,0 0,0 0,-1 0,0 0,1 0,0 0,-1 0,0 1,1-2,-1 2,1-1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42,'1'-1,"0"-3,0 3,-1-1,1 2,0 0,1 0,-1 0,1 1,0 0,0-1,0 1,-1 0,0 0,0-1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48,'0'1,"-2"-1,2 0,-1 0,2 0,0 0,0 0,1-1,1 0,-1 1,0-1,-1 1,1-1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34,'0'-3,"0"1,0 1,0 0,0 1,0 0,1 1,-1 0,1-1,-1 1,0 0,0 0,-1-1,-2 0,2 0,1 0,-1 0,1 1,-1 0,0-1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44,'-1'-3,"0"1,1 2,-1 0,1 0,-1 0,0 2,1 0,-1-1,1 1,0-2,0 2,0-1,-1 0,1 0,-1-1,1 0,-1 0,0 0,1 0,0 0,-1 0,1 1,0 1,0-2,0 1,0 0,0-1,0 1,1 0,-1 0,0 1,1-2,-1 2,1-2,-1 2,0-1,1 0,-1 0,0 0,1 2,-1-2,0-1,0 1,0 0,0-1,0 0,0-1,1-1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56,'1'-1,"-1"0,1 1,0 0,0 0,0 0,0 2,0-2,1 2,-1-1,0 1,1 0,-2 0,1-1,-1 0,0 0,0-1,-1 0,0 0,0 0,0 0,1 0,-2 0,1-1,0-1,0 1,1 0,0-2,1 1,0 1,1 0,-1 0,1 0,0 1,0 0,0-1,0 1,0 0,0 1,0-1,-1 0,1 1,-1 0,1 0,-2 0,1-1,0 2,-1-1,0-1,0 1,0 0,-1-1,0 0,1 0,-1 0,0 0,2 0,0 0,0 0,0-1,1 0,-1 1,1-1,0 0,-1 0,1 1,-1 0,0-1,0 1,0 0,0 0,0 1,0-1,-1 1,0 0,0 3,0-2,-1-1,0 1,-1-1,0 1,1-1,-4 1,4-2,-1 0,0 1,0-1,1 0,-1 0,0 0,2 0,-2-1,1-1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42,'0'-1,"0"-1,0 2,0 0,2 0,-1 0,1 0,3 0,-3 0,1 0,-1 0,-1-1,1 1,0-1,-1 1,0-1,0 1,0 0,0-1,-1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32,'-1'0,"0"0,0 0,0 0,0 0,1 0,0 0,1 0,0 0,-1 1,0 0,0-1,0 1,0 0,0-1,0 1,0 1,0-1,0 0,0 1,-1-1,1 1,-1 0,1-1,0 1,0-1,0 0,0 0,0 0,0 0,0-1,0 0,1 0,0 0,-1-2,1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18,'0'-1,"0"1,0 0,0 1,0 1,0 0,0 0,0 1,1-1,-1 1,1 0,-1-1,0 1,0 0,0 3,0-4,0 1,1-1,-1 0,0 1,0-1,1 0,-1-1,0 1,1-1,-1 0,0 1,0-1,0-1,1 2,0-2,-1 0,0 0,-1-2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22,'0'-2,"1"1,-1 0,0 0,0 1,1 0,0 0,0 2,-1 0,0-1,1 1,-1 1,0-1,0 3,0-4,0 1,0 3,0-4,0 0,0 0,1 0,-1-1,1 0,0 0,1-2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24,'0'-2,"-1"2,1-1,-1 1,0 0,0 0,0 0,-1 1,1-1,0 2,0-2,1 1,-2 0,1 0,1-1,-1 1,2-1,-1 0,1 1,0-1,-1 1,0 0,0 0,0-1,-1 1,0 0,0-1,0 1,1 0,-1-1,1 1,0 1,0-2,0 1,0 0,0 0,0 1,0-1,0 0,0 2,0-2,-1 1,1 1,-1-2,1 2,0-1,-1 0,1 0,0 0,-1-1,1 2,0-2,0 0,1 0,-1 0,1-1,0-2,0 0,0 0,1-2,-2 2,1-1,0 0,0 1,-1 0,0 0,0 0,0 1,0-1,0 1,1 0,-1 1,1 0,-1 0,2 2,-1 0,0-1,0 0,-1 1,1 0,0-1,-1 0,1 1,0 0,-1-1,0 1,0-2,1 2,-1 0,-1-1,0-1,0 1,0 0,0-1,-1 0,0 0,1 0,-2 0,1 0,2 0,-1-1,0 0,1 1,0-1,0 0,0-1,0 1,2 0,-1 0,1 0,1-1,-1 1,0 0,0 1,1 0,-2-1,1 1,0 0,-1 0,0 0,-1 0,1 1,0-1,-1 1,0 0,0-1,-1 0,0 1,1-1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25,'0'-3,"0"0,0 1,1 1,0 2,0-1,0 2,0-2,0 2,0-1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24,'1'-1,"1"0,-1 0,1-1,-1 2,0 0,-1-1,1 1,-2 0,0 1,0-1,-2 0,2 1,-1 0,0-1,0 1,1-1,0 0,0 1,-1-1,2 0,-1 1,0-1,1 0,-1 1,0 0,1 0,-1-1,1 1,0 0,0-1,0 1,0 0,3 0,-2 0,3 0,-3-1,1 0,-1 0,0 0,0 1,0-1,-2 1,-1 0,1 0,0 0,-1-1,-1 0,0 0,1 1,1-1,0 0,1 0,-1 0,0 0,2 0,0 0,0 0,0 0,0 1,1-1,-1 0,0 1,1 0,-1 0,0 0,0 0,0 1,0-1,-1 1,2-1,-1 1,0 0,-1-2,1 2,-1-1,0 1,0-2,0 1,0 0,-3 0,1-1,0 0,1 0,-1-1,0 1,0-1,2 0,-2 0,1 0,1 0,0-1,0 1,0 0,1-1,1 1,-1-1,1 0,1 1,-1-1,1 1,0-1,0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29,'2'0,"-4"-1,2 0,0 1,0-1,1 1,1 0,0 0,-1 0,2 0,-1 0,0 1,0-1,1 0,-1 0,-1 1,0-1,-1 1,0-1,1 1,-1 0,0 0,0 1,0-1,1 0,-1 1,0 0,0-1,0 2,1-1,-1 0,0 0,0 0,0 0,0 0,0 0,0 0,0-1,0 1,0-1,-1 1,0-2,0 1,-1 0,1-1,-1 0,0 0,1 0,-1 0,0-1,-2-1,1-1,0 2,3-2,-1 1,0 1,1-1,-1 0,0 0,1 1,0-1,-1 2,1-1,0 0,1 1,0 0,0 0,0 0,0 0,1 1,-1-1,0 1,0-1,0 0,0 0,0 0,-1 1,1-1,-1 1,-1-1,1 0,-1-1,0 1,0 0,1 0,-1 0,0 0,0 0,0 0,0 0,0 1,0 0,1 0,-1 0,1-1,-1 2,1-1,-1 0,1 0,0 0,1 0,0-1,0 0,-1 0,1 0,0-1,0 0,0 1,0 0,0 0,0-1,0 1,0 0,0 0,1 0,-2 0,2 0,-1 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88,'-2'0,"0"-1,-1 0,1 1,1 0,-1 0,1 1,0-1,0 1,1-1,-1 1,1 0,0-1,0 1,1 0,0-1,1 0,0 1,1-1,1 0,0-1,1 1,0-1,1 0,0 1,2-1,-2 0,2 1,-1-1,9-1,-8 2,1 0,-2-1,1 1,1 0,-2 0,0 0,-1 0,2 0,-2 1,0-1,0 0,-1 1,0-1,-2 0,1 0,-1 1,2-1,-3 0,-1 0,-1-1,-1 0,1 1,0-1,-1 0,0 1,1-1,0 0,-1 1,0 0,0 1,1 0,-1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676 129,'0'-1,"-1"2,0-1,1 2,0 0,0-1,-1 4,0 2,0-5,1-1,-1 1,1-1,0 0,0 0,0 0,0 0,0-1,1 0,0 0,-1 0,1 0,0 0,-1 0,2-1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692 122,'-1'0,"1"0,-1 1,0 0,0 1,1 1,0-2,0 1,0 0,0 0,0 1,1-1,0-1,0 1,-1 0,0-2,0 1,1 1,-1-1,0 0,1-2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720 119,'0'-5,"1"4,0 1,-1 2,0 0,0-1,0 0,-1 1,0 0,-1 0,-1 0,1 0,-5 1,4-1,1-2,-1 2,1-2,1 1,-1 0,2 0,-1-1,1 1,0 0,0-1,1 1,0 0,1-1,-1 0,1 0,0 0,0 0,-1 0,1 0,0 0,0-1,-1 1,1 0,-2 0,1 0,0 1,-1-1,0 2,0-1,-1 0,0 0,-1 0,0 0,0 0,0 1,0-2,0 2,-1-1,1-1,1 1,-1 0,1-1,0 1,1-1,-1 1,0-1,1 1,1-1,0 0,-1 0,2 1,-1-1,0 1,0-1,-1 2,0-2,1 2,-1-1,1 1,-1-1,0 1,0-1,0 1,0-1,-1 0,1 1,-1-2,1 1,0-1,-1 0,1-1,0 0,0-1,0 0,0 0,1-1,0 1,0-1,0 1,1 1,-1 0,2-2,-1 3,0 0,-1 0,2 0,-1 0,-1 1,1 1,0-1,-1 0,0 0,1 0,-1 3,-1-3,0 0,0 1,0-1,0 0,-2 0,1 0,-1 0,1 0,-1 0,0-1,0 0,0 0,1 0,-1 0,-1-1,2 0,0 0,0 0,0 0,1 0,-1 0,1 0,0 0,0 0,0 1,1 0,0-1,1 1,-1 0,2 0,-1 1,1-1,-1 1,-1 0,1-1,-1 1,0-1,-1 0,0 1,0 0,0 0,0 1,-2-1,-3 2,0 2,2-4,1 1,0 0,-1-2,2 2,-1-1,1 0,1 0,0-1,2 0,-1 0,0 0,5 0,-2-2,-2 1,2-1,-1 1,0 0,0-1,1 1,1-1,-2 1,-1-1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738 125,'-1'-1,"1"1,0 0,0 0,0 1,0 0,0 0,1 0,0 0,-1 0,1 0,0 0,-1 0,1-1,-1 1,2-1,-1 0,0 0,0 0,1 0,0 0,-1 0,1 0,-1-1,0 0,1 0,-1 1,-1 0,1-1,-2 2,1 0,-2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861 678,'-4'-3,"3"3,1-1,-1 1,0 0,1 0,-4 0,3 1,-1 0,1 0,-1 0,-1 0,1 0,0 0,0 1,0-1,0 1,0-1,0 0,-1 1,1 0,-1 2,0-1,2-2,-1 1,1 0,0-1,0 2,1-1,-2 1,1-1,1 1,0-1,0 0,0 0,0 0,0 0,0 1,0-1,0 2,1-1,0-1,0 0,0 1,0-1,0 1,1-1,-1 0,0 0,1 0,-1-1,1 2,0-2,1 1,-1 0,0-2,1 2,-1-1,1 0,-1 0,1 0,0 0,1-1,-2 0,1 1,3 0,-3-1,0 0,-1 1,1-1,0 0,0 0,0 0,0 0,0-1,-1 1,1 0,0-1,0 0,0 0,0 0,0 0,0-1,0 2,-1-2,2 0,-2 0,0 1,0-1,-1 1,1-1,-1 1,0-1,0 0,0 0,0 1,0-2,0 1,0 0,0 0,0-1,0 1,0 0,-1 0,0-1,0 1,0 1,0-1,0 0,0 0,-1 1,0-1,0 0,-1 1,2-1,-2 0,1 0,0 0,0 0,0 0,-1-2,0 0,2 2,-1 0,0 0,1 0,-2 1,2-2,-1 2,-1 0,1-1,0 1,-2-3,1 3,0 0,0 0,1 0,-1 0,-2-1,2 1,0 0,0 0,0 1,1 0,-1-1,0 1,0 0,0 0,0 0,0 0,0 0,1 0,-1 0,0 0,1 1,-1-1,0 2,0-1,0 0,1 0,0 0,0 0,0-1,0 1,0 1,1-2,-1 1,0 0,1-1,-1 1,0-1,1 1,0 0,-1-1,0 0,0 1,1 0,0-1,0 1,0 0,0-1,0 1,0-1,1 0,1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127,'0'-1,"-1"1,0 0,1 0,1 2,-1-1,1 0,-1 0,0 1,0-1,1 1,-1 3,-1-4,1 1,-1 0,-1 1,1-1,0 0,-1 1,1-2,1 0,-1 2,0-3,1 1,0 0,0 0,0 0,0-1,1 0,0 0,-1-1,0 0,1 0,0-2,-1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49,'0'-2,"0"0,0 1,0 0,0 0,0 0,0 1,1-1,2 0,-2 1,0 0,1 0,0 0,-1 0,0 1,1 0,-1 0,0 2,-1-1,0 0,0 0,0 0,-1 0,0-1,0 0,0 0,-1-1,1 1,0-1,0 0,0 0,0-1,1 0,0 0,0-3,2 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735 152,'0'-1,"0"-1,0 1,0 1,1 0,0 0,1 0,0 0,1 0,-1 0,1-1,-1 1,0-1,0 1,-1 0,1 0,-1 0,-1 0,1 0,0 1,-1 0,1 0,-1 1,1 0,-1-1,0 1,1 0,-1 1,0-2,0 1,-1-1,1 0,-2 1,2-1,-1 0,0-1,1 0,-2 0,1 0,0 0,0 0,-1-2,1 2,-1-2,1 0,0 1,0-2,0 1,0 0,1 0,0 0,0 1,1-4,1 5,0-2,1 1,0 0,0 0,0 1,1-1,0 0,0 0,-1 0,1 1,-1 0,0-1,-1 1,0 0,1 0,-2 0,0 0,1 0,-1 0,-1 0,0 0,0 0,-1 0,-1-1,2 0,-1 1,0-1,1 1,-1-1,0 1,0-1,2 2,-1 0,2 0,-2 0,2 1,-2 0,1-2,0 2,-1-2,1 1,-1 0,0-1,0 1,0 0,0 0,-2 0,1 0,-1-1,-2 2,2-2,-1 0,1 0,1 0,-1 0,0-1,1 0,1 1,-1-1,0 0,1 1,0-1,0 0,2 1,-2-1,2 1,-2 0,3 0,-3-1,3 1,-2 0,0 0,0 1,0-1,-1 0,1 0,-1 1,0 0,0 1,0-1,0 0,-1 1,1 0,-1 1,0 0,0 1,-1-2,2 2,-1-1,0 1,1-2,0 1,0 0,0-1,0-1,0 2,0-3,0 2,0-2,0 1,0-2,0 1,0-2,0 1,0-4,0 2,0 1,0-1,0 0,0 0,1 2,0-1,-1 0,0 1,0 0,0 1,1 0,0 0,0 0,-1 0,2 2,-1-1,0 0,-1 1,1-1,1 2,-2-2,1 0,0 2,-1-1,0-1,0 0,0 1,0-1,0 1,0-2,-1 2,0-1,0-1,0 0,0 0,-1 0,2 0,-2-2,2 1,-1 0,1 0,-1-2,1 1,1-1,0 1,0 0,0 0,1 1,0 0,0 0,0 0,0 0,0 1,0-1,0 1,0-1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810 137,'-1'-3,"0"1,1 1,0 1,0-1,1 1,0-1,1 1,-1 0,1 0,-1 0,0-1,-1 1,1 0,0 1,-1-1,0 1,0 0,0 1,0-1,-1 1,0 0,1-1,-1 1,0-1,1 0,-1 0,1 0,1-1,0 0,0 0,0 1,0-1,0 1,0 0,0 2,0 1,0-2,-1 1,1-1,0 1,0-1,-1-1,1 1,-1 0,1-1,-1 1,0-2,0 1,0 0,-1 0,0-1,1 0,-2 0,1 0,-1 0,1 0,-1 0,0 0,0-1,0 0,1 0,-1-1,1-1,0 2,1 0,0-2,0 1,1 1,0-1,1 0,0 0,1-1,0 2,-1-1,0 0,1 0,0 1,0-1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844 125,'2'-6,"0"3,-1 1,0 1,0 0,-1 1,1 0,1 0,-2 0,1 0,0 1,0 0,0 2,-1-2,0 1,0 1,0-1,0 3,0-2,0-1,0 1,0-1,0 1,2 1,-2-3,1 2,0-1,0 1,-1-2,0 2,0-1,0 1,0 0,0 0,0 0,-1 1,0-2,-1 3,1-3,0 1,0 0,0-1,1 0,-1-2,1 1,-1 0,0-1,0 0,1-2,-3-1,1 1,0-1,-1 0,1 2,0-3,0 2,0-1,0 0,0-1,0 2,2-2,0 2,1 1,0-1,1 0,0 1,1-1,2 0,-2 2,-1-1,0 1,0 0,0 0,1 3,-2-2,-1 1,-1 0,0 1,-1-1,0 0,0 0,0 0,-1-1,1 1,0-1,0 0,0 0,1-1,0 0,0 0,1 0,1 0,0-1,1 1,-1 0,1 0,-1 0,3 1,-3 0,0 1,0-1,1 0,-2 1,0 0,1-1,-1 0,0 0,1-1,-1 0,1 0,1 0,-1-2,0 1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985 153,'0'-2,"0"2,-1-2,1 1,0 1,0-1,0 0,1 1,-1-1,0 1,1-1,-1 0,1 0,1-1,-1 1,-1 1,1-2,0 1,1 1,-2 0,2 0,-1 0,1 0,0 0,0 0,-1 0,1 2,-1-1,1 1,-2 0,1 1,0-1,-1 1,-1-1,0 2,-1-1,0 0,0 0,-1 0,0-1,0 1,1-2,-2 2,2-3,-1 2,1-2,0 0,0 1,2-1,-1 0,0 0,1 0,0 0,1 0,0 0,0 0,3 0,-1 0,-1 0,1-1,-1 1,1 0,1-1,-1 0,-1 1,3-1,-3 1,2-1,-1 0,7 1,-7 0,-2 0,2 0,-2 1,1-1,-2 1,2-1,-2 0,3 0,-3 0,1 0,0-1,0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168,'0'-3,"0"2,-1 0,0 0,-1 0,1 1,0-1,-1 1,1 0,-1 1,1-1,0 2,-1-1,1 2,-1-1,2-1,0 2,-1-1,1 0,0-1,0 1,1-2,0 2,0-2,0 0,2 0,-2 0,1-2,0 1,-1 0,2-4,-1 1,-1 2,-1 0,0 0,0 0,0 1,-1-1,0 1,-1 0,1 1,0 0,-1 0,1 0,-1 0,1 0,0 1,0 0,1-1,0 1,0 0,1-1,0 0,1 0,0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157,'1'0,"1"-1,-1 1,0-1,1 1,-1-1,-1 0,1 1,0 0,-1 0,0 0,1 0,-1 0,0 1,0 0,-1 0,1 0,0 0,-1 0,0 1,1-1,0 1,-1-1,0 0,1 1,-1 0,1 0,0-1,0-1,0 1,0 0,1-1,-1 0,1 1,0-1,0 0,0 0,0 0,1 0,-1-1,0 1,1-2,-1 2,1-3,0 2,-1-1,1 0,-1 0,0 0,2-1,-2 1,0 0,2-1,-2 1,0 1,-1-1,1 1,0 0,-1 0,0 0,0 0,0 0,0 0,0 0,-2 0,2 0,-1 0,0 0,-1 1,1-1,0 0,0 1,-1 0,1 0,0 0,0 1,0 0,1 0,-1 0,0 1,1 0,0-1,0 1,1 0,1 1,0-2,-1 0,1 0,-2-1,2 0,-1 0,1 0,-1 0,0-1,1 0,-2 0,2-1,-1 2,1-3,-2 2,1 0,-1 1,1-1,-1 0,0 2,-1-1,1 1,-1 0,1 0,-1 1,1-1,-1 1,1 1,-1-1,1 0,-1 0,1 0,0 1,-1-1,1 1,0 0,0 0,0-1,-1 1,1 0,-1 0,1 0,0 0,0 0,0-1,0 0,0 0,0 1,0-2,0 0,1 0,0-1,-1 1,2-1,-1-2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192,'2'0,"-4"0,1 0,1 0,-1 2,-1-1,1 1,-1-1,0 0,-1 2,0-3,0 1,0 0,0-1,0 1,-1 0,1 0,-2-1,0 1,1 0,-1-1,0 1,0 1,-1-2,0 1,-1 0,2-1,-1 0,0 1,1-1,0 0,0 0,0 0,1 0,0 0,0-1,0 1,1-2,0 1,0-1,0 0,0 0,1-1,-1-1,1 0,0 0,0-1,0 2,0-2,0 1,1-2,0 2,0-1,1 2,0-1,0 1,0-2,2 3,-1 0,1-1,1 1,1 0,0 0,1 0,6-2,-6 2,0-1,1 1,1 0,-2 0,3 0,-2 0,2 0,0 1,-1 0,0 1,0 0,-1 0,7 2,-7 0,-1 1,2 0,-3 0,1 1,-1 0,0 1,0-1,0 2,-2-3,1 3,-1-2,0 0,2 4,-3-5,0 0,0 0,0 0,-1-2,0 1,0-1,-1 2,-1-2,0 0,-1 0,1 0,-2 0,0 1,-1-2,0 2,-1-1,1-1,-1 2,0-2,1 1,-1 0,-1-1,3 0,-2 0,2 0,0 0,2 0,0 0,0-2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114,'0'-2,"0"0,1 1,0 1,0 0,-1 1,0 0,1 0,-1-1,1 2,-1-2,0 1,0 0,0 0,0-1,0 1,0 0,0-1,0 1,0 0,0-1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112,'1'0,"1"-1,-1 0,-1 0,1 1,0 0,-1 0,0 2,-1-1,0 0,-3 2,3-2,-2 0,1 0,0-1,0 1,0 0,1-1,0 1,0-1,1 0,-1 0,1 1,0 0,1-1,1 1,-1 0,1-1,0 0,0 0,1 0,-1 0,0 0,1 1,-2-1,0 0,1 0,-1 1,-1 0,0-1,-1 0,-1 2,0-2,-1 1,1 0,-6 0,4 0,1 0,-1-1,1 1,0 0,1-1,0 1,2-1,-2 0,1 1,1 0,2-1,-1 0,1 0,0 0,1 0,-1 0,1 0,0-1,1 1,-1-1,-1 1,2-1,-1 0,1-1,-2 1,0 1,0-1,-1-1,0 1,0 0,0 0,-1-1,1 0,-1 1,-1 0,0-1,0 1,-1-1,1 0,-1 1,0-1,0 1,1-1,-1 1,1 0,0 0,1 0,-1 1,-1 0,2-1,0 1,0 1,0-1,0 1,0 0,0-1,0 2,0-1,0 1,0 0,0 1,0 0,-1 2,0-1,1 1,-2 7,0-6,1 2,0-3,0 1,1 1,0-3,0 0,0 0,0-2,0 1,1-1,0-1,-1 0,0-1,1 0,0-1,-1 0,0-2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108,'2'-2,"-2"1,2-2,-2 3,1-2,-1 2,0-1,0 1,-1 1,-1 0,0 0,-3 2,1-2,1 0,-1 1,0 0,1-1,0 1,0-2,0 2,1-1,0-1,0 0,0 0,1 0,0 0,1 0,0-1,0 0,0 0,0 1,0-1,1 1,1-1,-2 1,2 0,-2 0,2 0,-1 0,0 0,0 1,-1 0,1 0,0 1,-1-1,1 0,-1 2,0-1,0 0,0 1,0-1,0 1,0 2,0-3,0 0,0 1,0-1,0 0,0-1,0 1,0-1,0 0,0-1,0 1,-1-2,1-1,0 2,0-2,0 1,0-1,0 0,0 0,1 0,-1 0,0 1,0-2,0 1,0 1,-1-1,1 0,0 1,0 0,0 0,0 0,1 0,-1 1,2-1,-1 0,2 1,-1-1,1 0,-1 0,2 1,-2-1,1 0,1 1,-2 0,0 0,0 0,0 0,0 0,-1 1,0 0,-1 1,0 2,0-1,-1 0,0 1,-1-1,0 1,1-2,-1 2,-1-1,0 2,1-3,0-1,1 1,0-2,-1 1,1-1,0 0,0 0,0 0,0 0,0-1,1 1,-2-2,2 1,0 0,-1 0,1-2,-1 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26,'1'0,"-2"1,1 0,0 0,0 2,-1 0,1-2,0 2,0-1,0 1,1-1,0-1,0 1,-1-1,1-1,0 0,-1-1,1 0,-1 0,0 0,1 1,-1-1,0 0,0 2,0 0,0-1,-1 1,1 0,0 0,0-1,1 0,0 0,0 0,0-1,1 0,-1 0,1 0,0 0,-1 0,1 0,-2 0,1 1,-1 0,-1 0,0 0,-1 1,1 0,0 0,-1 1,0-2,1 2,-1-1,2-1,0 2,-1-2,1 1,1-1,-1 0,2 0,-2 0,2-1,-1 1,1-1,-1 0,0 1,1-2,-1 1,-1 1,1 0,0-1,-1 2,0-1,0 1,-1 0,1 0,0 1,-1-1,1 0,0 1,0-1,0-1,1 0,0 1,-1-1,2 0,-1 0,-1 0,2-1,-2 1,2-1,-1 0,-1 1,2 0,-2-1,0 0,2 1,-2 0,0-1,0 2,0 0,0-1,-1 1,0-1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132,'0'-1,"2"-1,-2 2,2-1,-1 0,0 0,0 1,1 0,-1-1,1 1,-1 0,0 1,0-1,1 0,-1 0,0 1,-1 0,0 0,0-1,-1 1,0 0,-1 0,0 0,0 0,0 1,-2-2,2 1,0 1,0-2,0 0,2 0,-1 0,0 0,1 0,0 0,0-1,1 1,0-1,2 0,-2 1,1 0,0 0,-1 0,0 0,1 0,-1 0,-1 0,1 1,-1 0,0 0,0-1,-4 3,2-2,1-1,-2 1,2 0,1-1,-1 0,0 1,2-1,0 0,0 0,0 0,1 0,-1 0,1 0,-1 0,1 0,-1 0,0 0,0 0,-1 1,0 0,0-1,0 2,-1-1,1 0,-2 0,0 0,-2 1,2-1,0 0,1-1,0 0,0 0,1 0,0 1,0-1,2 0,-1 0,1 0,0 1,0-1,0 0,0 1,0-1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111,'1'-2,"1"2,-1-1,3 0,-2 1,0 0,1 0,0 0,0 1,0-1,-1 0,1 0,-1 0,0 0,-1 0,1 1,-2-1,1 0,0 0,-1 1,0 0,0 0,-2 1,-1-1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 131,'0'-1,"0"0,1 1,0 0,0-1,4 0,-2 1,0 0,1-1,-1 1,0 0,0-1,2 0,-2 1,-1 0,0 0,-1 0,1 0,-1 0,0-1,0 1,0 0,-1-1,-1 0,1 0,-1 0,1 1,0 0,0-1,-1 1,0 0,1 1,-1 0,-1 0,2 0,-4 3,1-1,0-1,-1 1,1-1,0 1,-1 0,2 0,-1-1,0 0,2 0,-1-1,1 0,0 0,0 0,1 0,-1-1,2 0,-1-1,2 0,-1 0,1-1,0 1,3-3,-2 2,-1 1,0-1,0 2,0-1,-1 0,0 1,0 0,-1 0,0 0,0 1,0 0,0 0,-1 0,1 0,0 0,0 0,0 1,0-2,0 2,1-1,0 1,1-2,-1 1,0 0,2 0,-1-1,0 0,0 0,2 0,-2-1,0 1,1-1,-1 0,0 0,0 0,-1 0,1 0,0-2,0 0,-2 1,0 0,0 0,0 1,-1-1,-1 0,0 1,0 0,-1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154,'1'-1,"-1"1,0 1,0 1,0-1,0 0,0 2,0-2,-1 2,0-1,0 0,-1-1,0 2,1-2,-2 0,0 1,-7 2,7-3,-2-1,1 1,-1 0,1 0,-1-1,0 0,-1 0,1 0,-1 0,0 0,-1 0,1 0,-2-1,1 0,-1 0,1-1,-7-1,5 1,2 0,-1 0,1-1,-1 1,2 0,-1-1,2 1,0-1,2 0,0 1,2 0,-1-1,1 0,1-1,3 1,-1 1,2-2,0 1,3 0,-1-1,1 1,0 0,3-1,-2 1,2 1,8-2,-11 3,4-1,-2 2,1 0,-2 0,3 0,-3 1,3 1,-2-1,1 2,-1-1,0 1,-2 1,2 0,-3 0,0 0,-1 0,0 0,-3 1,2 0,-2-1,-1 1,0 0,0-1,-1 0,0 1,0-2,-2 1,0 0,0-1,-1 0,-6 4,3-4,0-1,-2 1,1-1,-3 0,3-1,-4 0,3 0,0-1,0 0,-1 0,2 0,-1-1,3 1,-4-2,4 1,3-1,-1 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165,'3'-1,"1"1,0 0,-1 0,2 1,-2 0,2 1,-1 0,2 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142,'1'-1,"-1"1,1-1,-1 0,1 1,0 0,0 0,0 0,0 0,-1 0,1 1,0-1,-1 1,1-1,0 2,-1-1,0 0,0 0,0-1,0 2,0-2,0 2,0-1,1 0,0 3,-1-2,0-2,0 3,0-3,-1 2,0-1,-1 2,-1-1,1-1,-2 1,1-1,0 1,-1-1,-1 1,2-1,-2 0,1 0,0 0,0-1,-1 2,2-2,-2 1,1-1,0 0,1 0,-4 0,2-1,1 0,1 0,-1 1,-1 0,2-1,-1 0,0 1,-5-2,4 2,2 0,-2-1,0 0,1 1,0-1,-1 1,2-1,-6 0,5 0,0 0,-1 0,2 0,-2 0,0-1,2 1,-1-1,-1 1,2 0,-1-1,-1 0,3 1,-1-1,0 1,1-1,0 0,0 1,1-1,-1 1,2-1,-2 0,2 0,-1 1,1-1,-1 0,1-1,0 2,0-1,0 0,0 0,1 1,0-1,0 0,0 0,1 0,0 0,0 1,2-2,0 2,1 0,0-1,0 2,7-2,-7 1,1 1,0 0,-1 0,0 0,1 0,0 0,4 0,-4 1,0-1,0 1,0 0,-1-1,2 0,-2 1,0 0,2 0,-2 0,1 0,0 1,-1 0,-2-1,3 1,-3 0,1 0,-1 0,0 0,0-1,-1 2,-1-1,0 0,0-1,0 1,0-1,-1 1,0-1,0 1,0-1,0-1,0 1,0-1,-2 0,0 0,-1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187,'-1'0,"1"-1,1 1,-1 0,1 1,0-1,-1 0,1 0,-1 1,1-1,-1 1,1 0,-1-1,0 1,1 1,0-1,0 0,-1 0,2 0,-1 0,0 0,2 0,-2 0,2 0,-2-1,2 1,-1-1,1 0,0 0,0-1,0 1,0 0,0-1,3 0,-2 0,-2 1,1-1,0 0,-1 1,1-1,0 0,-1 1,1-2,-1 1,0 1,1-2,-1 2,0-1,0-1,-1 2,1-2,-2 2,2-1,-1 0,-1 0,0 1,0-1,0 0,-1 1,0 0,0 0,1 0,-2 0,2 0,-1 0,0 0,-1 1,2 0,-1 0,0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185,'0'-2,"2"1,-2 0,0 0,1 1,0 0,0 0,0 0,1 0,0 0,0 1,0-1,0 0,-1 0,0 1,0-1,-1 0,1 0,-1 1,0 0,-1 0,1 0,-2 1,0 0,-1 0,1 0,-2-1,1 2,-2 0,2-2,-2 3,1-2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233,'3'0,"-2"0,0 0,0 0,0 0,1-1,-1 1,1-1,2 0,1-1,-2 1,0 0,0-1,-1 2,2-2,-2 1,1-1,2 0,-2 1,0-1,-1 1,0 0,0 1,1-2,-1 1,-1 1,0 0,-1 0,1 0,-1-1,-1 1,1 0,-1 0,0 0,1 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207,'0'-3,"0"1,0 3,-1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75,'2'0,"-3"0,2 0,0 0,0 0,0 0,0 0,1-1,0 1,1-1,3 1,-2 0,1-1,-1-1,30-2,-28 4,-1-1,0 1,0 0,0-1,-2 1,1 0,-1 0,1 0,-2 0,1 1,-1-1,0 0,-1 0,1 0,-1 1,-1-1,2 0,-2 0,-1 0,0 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451 159,'1'0,"0"0,-1 0,1 1,0-1,-1 1,1-1,1 2,-2-2,0 1,1 0,0-1,-1 1,1 0,3 3,0-2,-3-2,1 0,5 1,-5-1,2 0,-1 0,3 0,-4 0,1 0,9 1,-9-1,0 0,3 0,-4 0,1 0,0 0,-1 0,0 0,1 0,-1 0,1 0,0 0,0-2,0 2,6-5,-6 4,0-1,0 0,1 0,1-1,0-1,0 1,-3 1,1 1,-2-1,1 0,0 0,0 0,-1 0,1-1,0 0,2-3,-2 2,0-1,0 2,0-2,0 2,1-4,-2 4,0-1,1 1,-1-3,-1 3,1-3,-1 4,0-1,0 1,-1-1,1 1,-2-1,1 1,-1-1,0 1,-2-4,2 3,-1 0,1 0,-1 1,0-1,0 1,0 0,-5-2,5 4,-2-1,0 0,0 1,0 0,0 1,0 0,-1 0,2 0,-1 0,1 0,-1 0,1 0,0 1,0-2,0 1,1-1,-5 1,4 0,1-1,0 1,-1-1,1 0,0 0,-1 1,-5 1,7 0,-1-2,1 2,1-1,-1 0,1 0,0 1,0-1,1 2,-1-1,1 0,0 0,-1 0,1 0,0 0,0 0,0 0,0 1,0-1,0 0,0-1,0 1,0-1,0 0,0 1,1 0,-1-1,0 1,1 0,-1 0,1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481 128,'0'-2,"0"2,-1 0,1 0,-1 1,1 0,-2 0,1-1,0 2,-1-1,0 1,0 0,0 1,0-1,-1 0,1 0,-3 3,3-2,-1 0,1-1,0 0,-1 0,2 0,-1 0,0 0,0 0,-1 0,2 0,0-1,-1 1,1-1,0 1,0-2,1 1,0-1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432 161,'-1'0,"0"0,0 0,0 0,-1 0,2 0,-2 0,1 2,-1 0,2 0,0-1,-1 1,0-1,1 1,0 0,0 0,0-1,0-1,1 0,0 0,1 0,1 0,6-3,-6 2,2 0,-2-1,0 1,1 0,-1 0,0 1,0-1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239 248,'0'-1,"-1"1,0 0,1 1,0-1,0 1,0 1,-1-2,-1 3,2-1,0 0,-2 6,2-6,0 2,0-3,0 1,1-1,0 0,-1-1,2 1,-1-1,0 0,0 0,1-1,0 0,-1 0,1-1,0-1,0 1,-1 0,1 1,0-1,-1 0,0 1,0 0,0 0,-1 1,0 2,0-2,0 3,0-2,0 1,0 0,0 0,1 0,0-1,-1 1,1-2,0 2,0-2,0 0,0 0,1 0,1-2,-1 0,0 0,1-2,0 0,-2 1,0-1,1-1,-1 2,-1 0,0 0,0 1,0 0,-1 0,1 2,-3-2,2 1,1 1,-2 0,1 0,0 2,0-1,0 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285 271,'-1'0,"0"-1,1 1,-1 0,1 1,0 0,1-1,0 0,0 0,0 0,1-1,-1 0,0 1,1-2,-1 0,0 1,0 1,-1-1,0 0,1 0,0 0,-1 0,0 1,0-1,0 0,-1 1,0 0,0 0,0 1,-1 0,1 1,-1-1,1 1,-2 1,2-2,1 0,-1 1,1-2,0 1,0 0,2-1,-1 0,1 0,-1-1,1 0,1 0,-1 0,-1 1,1-1,0 1,0-1,-1 1,2 0,0 0,-2 0,0 0,0 0,0 0,0 0,0 0,-1 0,0-1,1 1,-1-1,0 0,0 1,-1-1,1 1,-1 0,0 0,0 1,1-1,-1 1,0 0,1 0,-1-1,1 1,0 0,0-1,0 1,1-1,0 0,0-1,1 1,-1-1,1 0,-1 0,0 0,1 0,-1 0,0 0,0 1,-1 0,1-1,0 1,-1 1,0-1,0 1,0 0,0-1,0 1,1-1,-1 0,1-1,0 0,0 0,0-1,-1 1,1-1,0 0,0 0,0 1,-1-1,0 1,0 0,1 0,-1 1,0-1,0 2,0-1,0 1,0 1,0-1,0 2,-1-2,1 2,0-1,-1 1,1-2,0 2,0-1,0 0,0-1,0 1,0-2,0 1,0 0,1-1,0 0,-1 0,1-2,1 1,-2-1,2 1,-1-2,1 2,-1-2,0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349 258,'1'-3,"0"2,-1 0,1-1,-1 2,0-1,-1 1,0 1,0 0,0 0,-1 0,0 0,1 1,-1-1,0 0,1 0,-1 0,2 0,-1-1,0 1,1-1,0 0,0 1,1-1,0 0,2 1,-1-1,1 0,4-2,-4 2,1 0,-1-2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378 270,'-1'0,"0"0,0 0,1 0,-1 0,1 1,0 0,1-1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235 318,'1'-1,"0"0,1 0,0 0,0 1,1 0,-1 0,4 0,2 0,-3 0,-1 0,1 0,-1 0,1-2,-1 1,2 0,-2 0,1-1,6-1,-7 1,2 1,0-1,-1 0,1 1,1-1,-2 1,2-1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429 250,'-1'-2,"-2"-3,2 3,0 1,-2-3,1 1,1 1,0 1,1 0,-1-1,0 1,0 1,0 0,0-1,-1 2,0-1,-1 3,1-1,-1 0,1 1,-4 4,4-3,0-2,1 1,0-1,1 0,0 0,1 0,0-1,2 0,-1 0,0-1,1 0,0 0,-1 0,0 0,1-1,-1 0,1 1,-1 0,-1 0,0 0,0 0,-1 1,1 0,-1 1,-5 5,3-4,0-1,0 1,-1-2,2 0,-1 2,1-3,0 1,-1-1,2 1,0-2,0 0,2 0,-1 0,1-1,-1 1,1-1,0 1,0-1,-1 2,1-2,-1 2,0-1,0 1,0 0,-1 0,1 0,0 1,0 0,-1-1,1 1,0-1,-1 0,1 0,0 0,0 0,0 0,0 0,0 0,1 0,-2-1,2-1,-1 2,0 0,-1-1,1 1,0 0,-1 1,1 0,-1 0,1 0,0 2,0-2,1 1,-1-1,0-1,1 0,-1 0,1 0,-1 0,1-2,0 2,3-3,-3 1,0 1,0-1,0 1,0 0,0 0,-1 0,0 1,0 0,0 0,0 0,-1 0,0 1,0 0,0-1,1 1,0 0,-1 0,1 0,1 0,-2-1,2 0,0 0,-1 0,1-1,0 0,0 0,0 1,-1-1,1 1,-1-1,1 1,-2 0,2 0,-1 0,1 0,-2 1,2 0,-2-1,2 0,-1 1,3 1,-1-2,-1 0,0 0,0-1,-1 0,2 0,-2 0,0 0,1 0,-1 0,-1 0,0-1,1 2,-1-1,-1 1,0 1,0 0,0 1,-1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565 222,'0'-3,"0"0,-1 1,0 2,0-1,1 2,-1 3,0-1,1 0,-1 2,0-1,0 1,1 0,-1-1,0 0,0 0,0 0,0-1,1 0,0-1,-1-1,1 1,-1-1,1 0,0-1,1 0,0 0,0 0,1 0,0 0,1 0,1 0,0-2,1 2,-1-2,1 1,-1 0,1 0,-2 1,1 0,-1 0,-1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31,'2'0,"-4"-1,1 1,1 1,1 2,-1-2,0 1,0 0,0 0,1 1,-1-1,0 0,1 0,-1 0,0 0,0 0,0-1,0 0,1 2,0-3,-1 1,1 0,-1-1,0 1,1-1,0 0,-1 0,0-1,0 1,0-1,0 0,-1 1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599 269,'-1'-4,"1"4,0-1,1 1,3-1,0 0,-2-1,0 2,0-1,-1 0,0 0,0 0,-1-1,0 1,0 0,0 0,0 1,-2 0,1-1,0 1,0 0,-3 1,2 0,0 0,1 1,0 0,-1 0,2-1,0 5,0-4,1-1,0 0,1 0,0-1,0 1,0-1,0 0,0-1,1 0,-1 1,1-2,0 0,0 1,0-1,-1 2,0-2,0 1,-1 1,0-1,1 0,-2 1,0 0,1 0,-1 0,0 1,0 0,0-1,1 1,-1-1,1 1,1 0,-1-1,0 0,0 0,1 0,0 0,0-1,-1 1,1-1,-2 1,1 0,-1-1,0 3,0-1,0 1,0-1,1 0,-1 0,3 1,-1-2,0 0,0 0,0 0,0 0,0 0,0-1,0 0,0 1,-1-1,1 0,-1 0,1 1,-1 0,0 0,0-1,0 1,0 0,0 0,0 0,0 0,1 1,-1-1,0 0,-1 1,2 0,0 0,-1-1,0 0,0 0,1 1,-1-1,1 0,0 0,0 0,-1 0,4-1,-3 1,1 0,-2 0,1-1,0 1,0 0,-1 0,1 0,-2 0,1 0,0 1,-1-1,0 1,0 0,0-1,1 2,-1-2,1 2,-1-1,1-1,0 1,0-1,1 1,-2-1,2 0,-1 0,0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312 307,'0'-2,"3"0,-1 1,0 1,0 0,1 0,1-1,0 1,9-1,-6 1,3-1,-3 1,4-1,-1 0,2 0,-2-1,4 1,9-1,-11 0,2 1,-4 0,4 1,-5 0,2 0,-2 0,0 0,-1 0,2 0,-4 0,2 0,-2 0,2 0,-2 0,2 0,-3 0,7 0,-6-1,-3 1,2 0,-2 0,0 1,-1-1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482 137,'0'-2,"0"1,-1 1,0 0,1 0,-1 0,-1 2,1-1,-1 1,-1 0,0 1,0-1,-1 1,0 1,-5 3,5-4,0 1,0 0,-2 1,1-1,0 1,0-1,0 1,1-2,-2 4,1-3,1 0,0 1,0-2,1 0,1 0,1-1,0 0,0-1,1 1,0-2,0 1,0 0,0-1,1 0,0 0,0 0,-1-2,1 1,0-2,-1 1,1-1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381 205,'0'-2,"1"0,-1 0,0 1,0 0,0-1,0 1,0 0,0 2,-1 1,1-1,-1 1,1 0,-1 3,0-2,1-1,0 1,0-1,0-1,0 1,0 0,0-2,0 2,0-1,1-1,0 0,2-1,0-1,6-1,-5 1,3-1,-2 2,1-2,0 1,0 1,0-1,0 1,-2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251 299,'2'0,"-1"0,0 1,0 0,1 0,-1-1,2 0,0 0,4 0,-3 0,1 0,0 0,-1-1,1 0,0 0,6 0,0-1,-1 0,-3 2,-2-1,1 0,1 1,0 0,-1-1,10-1,-7 2,-1-1,9 0,-6-1,-1 2,0 0,19-3,-18 3,-2 0,1 0,-1 0,0 0,-2 0,10 0,-9 2,-1-1,1-1,-1 2,0-2,0 2,0-2,-2 1,1 0,13 0,-15-1,1 0,-1 0,0 0,-1 0,-1 0,0-1,0 1,-1-1,0 1,-1-1,0 1,-1 0,0 0,-1 0,-1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267,'-1'-1,"0"0,1 1,-1 0,1-1,3 1,-1 0,-1 0,1 0,-1 0,2 0,0 0,-1 0,-1 0,1-1,0 1,0 0,-1 0,1 0,0 0,-1 0,1 0,0 0,-1 0,0 0,0 0,1-1,-2 1,1 0,0 0,-1-1,-1 1,0 0,1 0,-1 0,0 0,0 0,0 1,0 0,0-1,1 1,-1 0,1 0,0 0,0 0,0 0,0 0,0 0,0 0,0 1,0-1,0 0,0 0,0 1,0-1,0 1,0-2,0 3,0-3,0 2,0-1,1 0,-1 0,0 1,0-1,0 0,1 0,-1 0,0 0,0 0,0 0,-2 0,2-1,-1 0,0 0,0 0,-1 0,2-1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298,'-3'1,"1"-1,1 0,-1 0,0 0,-1 1,2-1,0 0,3 0,-1 0,1 0,0 0,1 0,0 0,1-1,-2 1,2 0,-1 0,1-1,0 0,-1 1,0 0,1 0,-2 0,6-1,-6 1,0 0,0 0,-1 0,0 0,0 0,-1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 272,'2'0,"-4"-1,2 0,0 2,0 0,0-1,0 2,-1-1,1 1,-2 1,2-1,-1 1,-1-1,2-1,-1 1,0 0,0 0,0-1,1 1,-1-2,0 0,0-1,1-1,0 0,1 0,0 0,0-1,-1 0,2-2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273,'2'-5,"-2"4,0-1,0 2,0 1,1 1,0-1,0 0,-1 0,1 0,0 1,0-1,1 1,-1-2,0 2,0-1,0-1,1 0,-1 0,1 0,-1 0,1 0,-1 0,0-1,1-1,-1 1,1 0,-1-2,0 2,-1 0,1 0,-1 0,0 1,1-1,-1 0,0 0,0 1,1 0,-1 0,0 2,0-1,1 0,0 1,-1-1,0 1,1 0,0 0,0 0,1 0,0 0,-1-1,0 0,0-1,1 1,-2-1,1 0,1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282,'-2'0,"0"0,0 0,1 0,1 1,-1-1,0 1,1 0,-1-1,0 0,1 0,0 0,-1 2,1-2,0 2,0-2,0 1,0 0,0 0,1-1,0 1,0-1,0 0,0-1,0 1,1-1,-1 0,0 0,1-1,-1 2,0-2,0 2,-1-1,1 0,-1 0,-1 1,1 1,-1 0,1 0,-1 0,1 0,0 0,-1 0,1-1,0 1,1-1,-1 0,2 0,-2-1,2 1,0-1,-1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42,'0'-1,"1"-1,-1 1,0 0,1 0,-1 0,0 0,0 1,1 0,-1-1,1 1,-1 1,1-1,0 1,-1 0,2 0,1 2,-1-2,0 1,0-1,0 1,0-2,1 2,-1-1,0 0,1 0,-1 0,0 0,1 0,-2-1,1 1,0-1,0 0,0 0,0 0,-1 0,1 0,-1 0,1-1,-2 1,1-1,0 0,-1 0,0-1,0 0,0 0,0 0,0 0,0-1,-1 1,0 0,1 0,-1-1,0 2,0-2,-1 0,2 2,0 1,0 1,1-1,-1 0,1 1,-1 0,0-1,0 0,1 0,-1 1,1-1,-1 1,1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1294 267,'0'-2,"0"-3,-1 4,1 0,0 0,-1 0,0 0,1 1,0-1,-1 1,0-1,0 1,0 1,0 0,0-1,-1 2,1-1,0 1,-1 3,1-3,1 0,0 0,0 0,0 0,1 0,0-2,1 3,-1-3,1 1,-1-1,0 0,0 0,1 0,-1-1,0 1,0 0,-1-1,1-1,0 2,-1-1,0 0,1 1,-1 0,0-1,-1 1,0 1,0-1,0 2,0 1,0-1,-1 1,0 0,1 0,-2 3,2-4,0 2,0-2,0 0,1 0,0 0,-1 0,1-1,0 1,0-2,0 1,0 0,1-1,-1-2,0 1,1-1,0-2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1286 284,'0'-1,"1"0,0 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272,'2'0,"-4"-1,2 1,0 1,0-1,0 1,0 0,0 0,0 0,0 0,0 2,0-2,0 0,1-1,-1 1,1 0,-1 0,0-1,0 0,1 0,0 0,-2 0,0 0,1 0,-1 0,0 0,0-1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265,'2'0,"-4"0,3 0,-1 0,1 2,-1-1,2 1,-2-2,2 2,-1 0,1-1,-1 0,1 0,-1 0,0 0,1-1,0 0,-1 0,1 0,-1 0,1-2,-1 1,1-1,0 0,-1-2,0 2,1-1,-1 0,-1 1,0-1,0 1,0 0,0 1,-1 0,0 0,0 1,0 0,0 2,0-1,-1 1,1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286,'-1'-4,"0"3,1 1,-1-1,2 1,1-1,1 0,-1-1,-1 1,1-1,-1 0,0 1,-1-1,0-1,0 3,0-2,0 1,-2 0,2 1,-2 0,1 0,1 0,-1 0,1 1,-1 0,1 0,-1 0,1 1,-1 1,1-2,0 0,0 2,1-2,0 0,-1 0,2 1,-2-2,2 1,-1-1,6 1,-5-1,1-2,-1 2,1-1,-1-1,1 1,-1 0,0-1,0 1,0-1,-1 0,0 1,0-1,-1 1,0 0,0 1,0-1,-1 1,1 1,0-1,-1 2,1 1,0 0,2-1,-1-1,-1 0,1 0,0 0,-1-1,1 0,0 0,-1 1,1-1,0 0,0 0,-2-1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272,'2'0,"-4"-2,2 1,0 0,1 1,0 0,1 0,0 0,1 0,0 0,5 0,-3 0,-2 0,1 0,0 0,-1 0,0 0,-1 0,-1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316,'-2'-2,"1"0,-1 0,2 1,0 1,-1 0,2 0,-1 0,2 0,-1 0,1 0,0 0,1 0,-1 0,4 2,-3-2,0 0,2 1,-1-1,3 0,-1 0,1 0,0 0,1-1,10-1,-11 2,4-2,-4 2,4-2,-3 1,0 0,6 0,-8 1,1 0,-3 0,1 0,0 0,-2 0,0 0,3 0,-3 0,-1 0,0 0,-1 0,1 0,-1 0,0 0,-1 0,1 0,0 0,-2 0,1-1,-1 0,1 1,-2-1,2 1,-1 0,0-1,1 1,-1-1,0 1,0 0,1 0,0 0,0 1,0 0,0-1,0 0,0 1,1-1,0 0,-1 1,1-1,-1 0,0 1,0-2,0 1,0 1,0-1,-1 1,0 0,0-1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 350,'0'-3,"0"2,0 0,1 1,-1 1,1 1,-1-1,1 0,0 2,-1-1,2 0,-1 2,-1-1,1-1,0 1,-1 0,0 0,0-1,0 1,0 1,0-1,0-1,0 1,0-2,0 0,0 1,-1-2,1 1,0 0,-1-1,1-1,0 0,0 0,0 0,0-1,0-1,1 1,0-1,-1-1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358,'-1'-2,"1"1,-1-1,0 1,1-1,0 1,0 0,0-1,2 1,0 0,0 0,0 0,2-1,1 0,-1 2,-2-1,1 1,-1 0,1 0,-1 1,0-1,-1 2,0 0,0 0,-1 0,0 3,-1-2,0-1,-2 1,1-1,-1 0,1 0,-1 0,1-1,-3 1,3-1,0 0,1-1,-1 0,2 0,-1 0,0 0,1 0,0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372,'0'-1,"0"1,-1 0,1 1,0 0,-1 1,1-1,0 3,0-2,0 0,0-1,0 0,0 0,0 0,0 0,0-1,0 1,0-2,0 1,0-2,0 1,0-1,0 0,0 0,1 0,0 1,-1-1,0 1,0 0,1 1,0 0,0 0,-1 1,2 0,-2-1,2 1,-1 0,1 0,0 0,-1-1,1 2,0-1,0-1,0 0,-1 1,1 0,-1-1,0 0,0 0,0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37,'0'-1,"0"1,1 0,-1-1,1 1,0 0,0 1,0-1,0 1,1 0,0 0,-1 1,1 1,0-1,-1 0,0 0,0 1,-1 0,0-1,0 0,0 0,0 0,0 0,0-1,0 0,0 0,0 0,0-2,0 0,0-1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384,'-2'0,"1"0,0 0,1 0,-1 0,1 0,0 1,1 0,-1 0,2-1,-1 0,0 0,1 0,-1 0,1-1,0 0,-1 0,1 1,0 0,0 0,-1 0,0-1,0 1,0-1,0 1,-1 0,0-1,-1 1,0-1,0 1,0-1,-1 1,1 0,0 0,0 0,0 0,0 0,1 0,0 0,2 0,-1 0,1 0,-1 0,1 1,-1-1,2 0,-2 0,2 0,-1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362,'-1'-2,"1"1,0-1,0 0,0 2,0-2,0 2,0-1,0 1,0-1,2 1,-2-1,1 1,0 0,-1 0,1 1,0 1,0-2,-1 2,0 3,0-3,1 3,-1-1,0-2,0 0,1 0,-1 0,0-1,0 1,1-2,0 2,0-2,-1 1,0-2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373,'-1'-2,"1"1,0 0,1 1,0 0,1 0,1 0,1 0,-1 0,1 0,0-1,0 1,-1 0,1 0,-1-1,-1 1,1 0,-1 0,1 1,-1-1,-1 0,0 1,1-1,-1 1,-1-1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369,'-1'-1,"1"0,0 1,-1-1,0 1,2 1,0 2,0-2,-1 0,0 1,0-1,1 1,-1 0,1-1,-1 1,0 0,1-2,-1 1,1 0,-1 0,0-1,0 0,0-1,0-1,-1 2,0-2,1 2,0-1,0 0,-1 0,1 1,-1 0,1-1,1 0,0 1,0 0,0 0,0 0,0 0,0 0,0 0,0 0,-1 0,2 0,-1 1,-1-1,1 0,0 0,-1 0,1-1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375,'0'1,"0"0,2-1,-1 0,0 0,0 0,1 0,0 0,-2 0,2 0,-1 0,-1 0,1 0,0 0,-1 0,0 0,-1 0,0 0,0 0,0 0,0 1,0 0,0-1,1 0,-1 1,2-1,-1 0,1 0,0 0,-1 0,1-1,1 1,-2 0,2 0,-2 0,2 0,-1 0,0 0,0 0,0 0,0 0,-1 0,1 1,0 0,0 0,-1-1,0 1,0 0,1-1,0 0,-1 1,0-1,2 0,-1-1,0 0,0 0,0 1,0-1,0 0,1 0,-1 1,0-1,1 0,-1 1,1 0,-1-1,1 1,-1 0,0 0,0 0,1 1,-2-1,2 2,-2-2,1 1,0 0,0 0,1-1,-2 0,2 1,1-1,-1 0,-1 0,1 0,-2 0,2 0,-1-1,0 1,-1 0,1 0,0 0,0 0,-1 0,0 1,0 0,1-1,0 1,0 0,0-1,0 1,-1-1,2 0,-2 0,2 0,-1 0,0 0,0 0,-1 0,1-1,0 0,-1 1,0-1,1 1,-1-1,1 0,0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412,'0'-1,"1"0,0 1,4 0,-1 0,0 0,0 0,8-2,-7 0,1 2,0-1,-1 0,2 0,-1 0,0 0,0 1,5 0,-6-1,0 1,0 0,0 0,-1 1,-1-1,1 0,-1 1,0 0,0 0,0 0,0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320,'1'-1,"-1"0,2 1,-1-1,1 0,3 1,-3 0,0 0,0 0,1-1,-1 1,7 1,-6-1,1 0,-2 0,1 0,1 0,-1 0,-1 0,1 0,0 0,0-1,0 0,-1-1,0 0,1-1,-1 1,1-1,-1 0,1-2,-1 2,1-1,-1 1,1-1,0 0,-1 1,0 1,0 0,-1 0,1 0,1 0,-3 2,1-1,0 0,-1 0,1 1,-1 0,1 0,-1-1,0 0,0 1,0-2,0 1,0 0,-1-1,0 1,1-2,-1 1,0 0,0 0,-1 0,1 0,-1 0,0-1,0 2,0-1,-1 0,1 0,-3 0,3 1,-2 0,0 0,-1 0,1 0,-1 1,-1 0,-5 0,5 0,-1 2,-1 1,0-1,-1 3,2-1,-3 2,2 0,-3 2,3-2,-1 3,0-2,2 3,0-3,1 3,2-3,0 1,2-1,1-1,1 0,1-1,0-2,4 2,-1-2,6 3,2-4,-4 0,-2-2,8-1,-5-1,-2 1,1-1,-1-1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 306,'0'-1,"0"0,0-1,0 2,-1-2,1 1,0 1,0 0,0 2,0-1,1 0,-1 0,0 1,0 0,0 0,0 1,0-1,0 4,0-2,0-1,0 2,0-2,0 1,0 1,0-1,0 0,0 3,0-3,0 2,1 0,-1 0,0-1,0 3,1-3,0 1,0 0,0 0,0-1,1 0,-1-1,1 1,0-2,-1 1,0-1,1 2,-2-3,0-1,0 0,0 0,0-1,0 1,0 0,-1-1,1 1,-1-2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450,'-1'0,"-1"-1,2 0,-2-1,2 2,-1-1,2 2,-1 1,3 0,-1 0,0 0,-1-1,1 1,0 0,0 0,-1-1,1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457,'-4'0,"2"0,1 1,-1 1,0 1,0 1,1 0,-1 3,1-3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36,'0'-1,"1"0,-1 0,1 1,0 0,0 0,0 0,1 0,3 2,-1-1,-1 0,1 1,-1-1,1 0,-1 1,1-1,-2 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477,'-2'-2,"1"-1,1 2,-1 0,1 3,1-1,-1 2,0-1,0 1,0 0,0 1,0-1,0 2,-1-2,0 4,0-4,0 0,1-1,0 0,0 0,0 0,0-1,0 0,1 0,0-1,-1 0,1 0,0 0,1-1,0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501,'2'0,"-5"-1,2 1,1-1,-1 1,1 0,1 0,0-1,0 1,1 0,-1-1,0 1,0 0,2 1,-2 0,0-1,1 4,-2-2,0-1,0 2,0-1,0 1,0 1,0-2,0-1,0 0,1 0,0-1,0 0,1 0,1-1,-1 0,0-2,1 1,-2 0,2-1,-1 0,2-3,-2 4,-1 0,0-1,0 2,0-2,0 3,-1-2,0 2,0-1,0 0,0 1,0 0,2-1,-2 1,1-1,2 0,-2-1,1 1,-1 0,1 0,0-1,-2 0,2 1,-1 0,0 0,-1 0,1 0,-1 1,-1 0,0 0,-1 0,-1 2,1 0,0 0,-1 0,1 1,0-1,-1 0,1 0,0 0,1 0,-1-2,1 1,1 0,-1 0,1-1,1 0,0 0,1 0,-1 0,0-1,1 1,-1 0,3 1,-3-1,1 2,-2 0,1 0,-1 0,1 0,-1 0,0 1,0-1,0 2,-1-3,0 1,1-1,-1-1,0 0,0 0,1-1,0 0,-1 0,1-1,0 1,-1-3,1 2,0 0,1 0,0 0,-1 1,1 0,1-2,0 3,-1 0,1 0,-1-1,3 2,-2-1,-1 0,0 1,0 1,0-2,0 1,-1 0,0 0,1 0,-1 0,0 1,-1-1,1 0,-1-1,-1 1,1 0,0 0,0-1,0 0,0 0,1 0,0 0,0-1,0-1,0 0,3-1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1360 478,'0'-1,"0"0,0-1,0 2,1-1,-1 0,1 1,0 0,0 0,1-1,0 0,-1 1,1 0,0 0,0-1,0 1,0 0,0 0,0 0,0 0,0 0,-1 0,3 1,-3 0,-1 0,0-1,0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477,'-1'0,"0"-1,0 1,1 0,-2-1,2 1,-1 0,0 2,1-2,0 2,-1 1,-1-1,2 1,-1 0,0 1,1-1,-1-1,0 2,1-2,-1 0,1 0,0 0,0 0,0-2,0 0,1-2,0 1,0-2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487,'1'-1,"0"0,-1 1,0 1,0 0,0 1,0 0,0 1,0 0,-1 0,1 0,-1 1,0-1,0 0,1 1,-2-1,1-1,0 1,0-1,0-1,-1 1,0-1,1 0,-2 0,1 0,-1 0,0-1,0 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586,'5'0,"3"-1,-1-1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318 307,'0'-4,"1"4,-1 0,1 1,0-1,0 0,1 1,4 0,-4-1,5-1,-5 0,1 1,-1-1,0 0,1 1,0-1,0 1,0-1,0 1,0 0,-1 0,2 0,-1 0,2 0,-1 0,1 0,0 0,1 0,-1 0,3-1,-2 0,1 0,0 0,7-3,-6 3,-2-1,2 1,-2 0,1 1,-1-1,0 1,1 0,-2 0,0 1,2 0,-2 0,0-1,0 2,0-1,0-1,2 0,-3 0,12-1,-12 0,1 0,-1 0,1 0,-2 1,0-1,-1 1,1-1,-1 1,-1 0,0 0,0 0,0 0,0 0,-2 0,0 0,0 0,1 0,-1 0,0 0,1 0,0-1,0 0,1 1,0 0,-1 0,1 0,0 0,0 0,-1 0,0-1,1 1,0 0,-1-1,0 0,1 1,0-1,0 0,-1 0,0 1,1-1,0 1,-1-1,1 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752 746,'-3'-2,"1"4,2-1,0-1,0 1,0 0,0-1,0 1,0 0,0 2,0-2,0 0,0-1,0 2,0-1,0 0,0 0,0-1,0 1,0 0,0 0,0-1,0 1,1 0,-1-1,1 0,-1 0,1 0,0 0,0 0,-1 0,1-2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726 747,'-1'-1,"1"0,-1 0,0 1,0 0,1 2,0-1,-1 5,1-4,0 0,0 1,0-1,0 1,0-1,0 1,1-2,1 4,-1-3,1-1,0 1,-1-1,2 0,-1 1,0-1,1-1,0 0,0 1,0-1,0 0,1-1,-1 1,0-2,0 1,1-1,-2 1,0-1,1 0,-1 0,-1 0,1-1,-2 1,1-1,0 1,-1-1,0 1,0-1,-1 1,0-1,-1 0,0 0,-5-4,3 5,2 0,-3 1,2 0,-2 1,0 0,-1 1,1 0,-1 2,0-1,1 1,1-1,0 1,0 0,2-1,0 0,1 1,1-2,-1 2,1-1,0 1,1-1,-1 0,2 0,-1 0,0 0,1 0,0 0,1 1,-1-1,2 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831 725,'-1'-3,"0"1,1 0,0 1,0 0,0 0,0 2,1-1,0 1,0 0,0-1,0 0,1 1,0-1,-1 1,4-1,-3 0,1 0,-1 0,1 0,-1-1,0 1,3-1,-1 0,-3 1,-2 0,0 1,-1 0,1 0,-1 1,0 1,1 1,-1-1,1 1,0-1,1 1,-1-1,1 1,0 5,0-7,0 1,0-2,1 1,-1 0,0-1,0 0,0 1,0-1,0-1,-1 1,0-1,0 1,0-1,0 0,0 0,-1 0,1-1,0 1,-1-1,1 1,0 0,0-1,1 1,-1 0,1-1,1 1,-1 0,2 0,-1 0,1 0,0-1,1 1,-1 0,1-1,-1 0,1 1,3-2,-3 1,-1 0,0 0,-1 1,1-1,0-1,-1 2,-1-1,0 0,0 1,0 0,-1 0,0 0,0 0,0 0,0 0,1 1,0 0,-1-1,1 1,0 0,0 0,0-1,1 0,-1 1,2-1,1-1,-2 1,1-2,0 1,0-1,-2 1,2-1,-1 2,-1-1,0 0,0 1,0 0,-1 0,0 0,0 1,1 0,0 1,0-1,0 0,0 0,0 0,2 0,-1 0,2-1,0 0,-2 0,2-2,-1 2,0-1,-1-1,1 2,-2-1,1 0,0 0,-1 1,-1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295 101,'0'-1,"0"2,0 0,0 0,0 1,0-1,0 0,0 1,1 3,0-3,-1-1,1 1,-1-1,0 0,0 1,1-1,-1 0,0 0,0-1,0 1,0-3,0 1,0-1,0-1,0 1,0-1,1 1,-1-1,0 0,1-1,-1 2,0 2,1-2,-1 1,0 1,2 0,-1 1,-1 1,2-2,-1 2,0-2,1 2,-1-1,2 2,-1-2,0 0,-1 1,1-2,-1 1,0 0,1-1,-1 0,0 0,0 0,0 0,0 0,0 0,1-2,-2 0,1 1,0-1,-1 0,1 0,0 0,0 1,-1-2,1 3,-1-2,0 2,0-1,1 0,-1 2,0 0,0-1,0 2,1-2,-1 2,1-1,-1 1,1-2,-1 2,1-1,0 0,0 0,0 0,0 0,1-1,-2 0,1 1,0 0,0-1,1 1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916 745,'-2'-2,"1"1,0 0,0 0,0 1,0 1,1 0,0 1,0-1,0 1,0 0,0 0,0-1,3 2,-3-2,2-1,-2 1,2 0,-1 0,-1-1,2 0,-2 0,1 0,0 0,0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902 758,'-1'0,"0"0,1-1,0 0,0 1,2 0,1-1,0 1,0-1,1 0,-1 0,2 0,-2 0,0 0,0 0,1 0,-1 1,-1-1,0 1,1 0,-2-1,0 1,-1 0,1 0,-1 1,-1 0,1-1,-2 2,-1-2,1 3,0-3,-2 3,2-2,1 0,0 0,1 0,0-1,0 1,1-1,1 1,-1-1,0 0,2 0,-1 0,0 0,0-1,-1 1,2 0,-2 0,0 1,0-1,0 0,-1 1,0 0,0 0,0-1,0 1,0 0,0-1,0 0,2 0,-1-1,1 0,0 0,0-1,-1 0,1 1,-1-1,1 0,-2 2,1-2,-1 1,0 0,0 0,0 0,-1 0,1 1,-1 0,0-1,0 1,1 0,0-1,-1 1,2 0,-1 0,2 0,-1-1,1 1,-1-1,1 0,0 1,-1-1,0 0,1 1,-1 0,0-1,0 1,-1 0,1-1,0 1,0 0,0 0,0 0,1 0,0 1,-1 0,2-1,-1 1,1 0,-1-1,2 2,-2-2,0 1,0 0,0 0,-1-1,1 2,-1-2,-1 1,0 0,0 0,-1 1,0-2,0 2,0 0,-1 1,1 0,0-2,0 1,1 0,0-1,-1 0,1 1,0-1,0-1,0 1,0 0,0-1,0 1,0 0,0-1,0 1,0 1,-1-2,1 1,0 0,-1 0,0 0,0 0,1 0,-2 0,2-1,-2 1,1 0,0-1,0 0,0 0,0 0,0-1,1 0,0-1,0 1,0-2,0 0,2 0,-1 1,1-2,0 1,0 0,0 0,1 1,-1-1,0 1,0 1,3-2,-3 2,-1 0,1 0,0 1,0 0,-1 0,1 0,-1 0,0 1,1 0,-1-1,1 1,0 1,-2-1,1 0,1-1,-2 1,1 0,0-1,-1 0,1 1,0-1,0 0,-1-1,0 1,0-1,0 0,0 1,0-1,0 0,0 0,0 0,2 0,-1 0,1 0,0 1,0-2,0 2,-1-1,1 1,-2 0,1 0,0 0,0 0,-1 0,-1 1,0 1,0-2,1 2,-1-1,0 0,1 0,0 0,0 0,0-1,0 2,1-2,0 0,-1 0,2 0,-1 0,0 0,0 0,1 0,-1-2,1 2,-1-1,0 0,0 0,0 0,0 0,1 0,-2 1,0-1,1 1,0 0,0 0,-1 1,1-1,0 1,-1-1,1 0,0 0,0 0,-1 0,0 1,1-1,0 0,-1 0,1 0,0 1,0-1,0 1,0-1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906 783,'0'-4,"2"0,0 4,0 0,1 0,1 0,1 0,0 0,4 0,-4 0,5-1,-3-1,20-1,-20 3,10 0,-8 0,-2 0,3 0,-4 0,4 0,-3 0,0 1,-1 0,2-1,-3 0,1 1,-1 0,-1 0,0-1,2 1,-3 0,-1-1,0 0,-2 0,1 0,-2 0,-1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903 797,'0'-3,"0"1,1 2,0 0,3 0,-2 0,1 0,0-1,16-2,-14 2,0 0,2 0,-4 0,3 1,-1-1,0 1,-1 0,2 0,-3 0,2 0,-1 0,1 0,-2 0,1 0,-1 0,0 0,0 0,0 0,-1 0,-1 0,1 0,-1 0,1 0,-2 0,1 0,0 0,-1 0,1 0,0-2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786,'0'-1,"0"0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732,'2'0,"-4"-4,3 4,-1-1,2 1,0 1,0-1,0 0,-1 0,1 0,0 1,-1-1,-1 1,1-1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744,'1'0,"0"0,-1 0,1 0,0 0,0 0,0 0,0 1,-1-1,1 0,0 1,0-1,0 1,0-1,-1 1,0 0,0 0,0 1,-1-2,1 1,-1 0,1 0,-1 0,0-1,1 1,-1-1,2-1,0-1,0 1,1-1,0-2,0 1,0 0,0 0,0 0,0 0,0 0,-1 1,1-1,-1 1,0 0,-1 1,1 0,0 0,0 0,-1 0,0 1,1 0,0 0,-1 0,1 1,-1 0,0 0,-1-1,1 1,-2 1,2-1,-1 0,1 0,-1 0,1 0,0 0,0 0,0 0,0 0,0 1,1-2,0 2,-1-1,2 0,-2 0,1 0,1 0,-2 0,2 1,-1-1,0 0,1 0,-1 1,1-1,-1 0,1-1,0 1,0-1,0 0,0 0,0 0,-1-1,0 1,0-2,1 1,-2-1,0 2,0-2,0 0,-1 1,-1-1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730,'-2'0,"1"-1,1 1,0-1,0 0,2 1,-1 0,1-1,0 0,0 1,0 0,0-1,3 1,-3 1,-1-1,0 2,0-1,0 1,-1 0,0-1,0 2,0-2,-2 2,-2 2,2-3,1-1,-1 0,0-1,0 1,0-1,0 0,1 0,0 0,-1 0,1-1,1 0,-1 0,1-2,1-1,-1 2,1 0,1 0,-1 0,0 1,0 0,0-1,1 1,0 1,-1-1,0 1,0 0,0 0,-1 0,1 0,0 0,0 1,0-1,0 1,-1 0,0 0,-1 0,0 0,1 0,-1 1,1 0,-2 1,2-1,0 0,0 1,0 0,0-1,1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709,'-1'-1,"0"1,0 0,1-1,0 1,-1 0,0 1,1-1,0 1,-1 0,0-1,0 3,1-1,0-2,0 3,0-3,0 2,0-1,0 0,0 0,1-1,-1 1,1-1,0 0,0 0,0-1,0 0,1 1,0-2,-1 2,0-1,1 0,-1 1,-1 0,1 0,-1 2,-1-1,1 0,-3 2,2-1,-1 0,0 1,0-1,0 0,-1-1,2 1,0-1,0 1,0-2,1 1,0 0,0-1,0 1,2-1,-2 1,2-1,-1 0,1 0,-1 0,1 0,0 0,0 1,0-1,-2 0,2 0,-1 0,-1 0,0 1,0-1,-1 0,0 0,0 0,0 0,0 0,1-1,0 1,0-2,0 1,0 1,1 0,0 0,-1 0,2 0,-1 0,-1 0,1 0,0 1,-1 0,1 0,0-1,0 0,-1 1,1-1,0 1,0-1,0 0,0 0,1 0,-1 0,1-1,0 0,-1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720,'0'-2,"0"1,0 0,-1 1,1 1,0 0,0 1,1-1,-1 1,0 0,0 1,0-1,0 2,0-2,-1 3,0-4,1 1,0 1,0-3,-1 2,1-2,-1 1,0 0,1-1,0-1,-1 0,1 0,0-2,0-1,1 1,-1 1,1-2,1 2,0-2,-1 1,1 0,0 1,0-1,0 1,2-3,-2 5,-1-2,0 2,0-1,1 1,-2 0,2 1,-2 0,2 0,-1 1,-1 0,1-1,0 1,0 5,-1-4,0-1,1 1,-1-1,0 0,0-1,0 1,-1 1,0-3,1 1,0-1,-1 0,1-1,-1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364 101,'0'-1,"1"-3,0 3,0-1,0 1,-1 1,1 0,0 0,-1 0,1 1,0 1,-1 0,1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691,'-1'0,"0"0,-1 2,0-1,2 2,-1-1,0 1,0-1,1 1,0-1,0 1,0-2,1 1,-1 0,1-1,0 0,0 0,1 0,0 0,-1-1,0 0,2 1,-1-1,-2 0,1 1,0-1,-1 1,0 0,-1 0,0 0,-1 0,1 0,-1 0,0 0,0 0,1 0,-2 0,1-1,0 1,1-1,-1 0,1 0,0 0,1 0,-1 0,1-1,0 1,0-2,1 1,-1-1,2 2,-2-2,1 1,1 1,-2 0,1 0,0 0,-1 0,1 0,0 1,0 1,2-1,-1 0,0-1,0 0,0 0,1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717,'-2'0,"0"0,0 0,0 1,0 0,-3 4,3-3,1 2,0-2,1 1,0-2,0 0,1 1,0-1,-1-1,2 1,-1 0,-1-1,2 0,-1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722,'0'-3,"0"1,0 0,1 0,-1 1,0-1,1 1,0 0,1 0,0-1,1-1,0 1,-2 0,1 0,0 1,1-2,-1 2,-2 0,0 0,1 1,-2 0,-2 2,1 0,-1 0,0 1,0-1,0 0,-1 1,2 0,-1-1,1 0,0-1,2 1,-1-1,0 0,1 0,0 0,2-1,-2 1,2-1,-1 0,1 0,0 1,-1-1,1 0,1 1,-1-1,0 1,-2-1,1 1,0 0,0 0,-1 0,1 2,-1-1,0-1,0 1,-1-1,1 0,-1 1,-1 0,2-1,-2 1,0 0,0-1,0 1,0-1,0 0,0 0,1 0,0 0,0-1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765,'-3'-3,"2"2,1 0,1 0,1 1,1 0,2 0,0-1,5-1,-2 2,-3 0,3-1,-2 1,2 0,-2 0,2 0,-1 0,10 0,-9 1,0-1,0 0,-1 0,2 1,-3-1,2 1,-2-1,1 0,-2 0,2 1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642,'0'-2,"-1"2,0-1,0 0,0 1,0 0,1-1,-1 1,0 0,1-1,-2 0,1 1,0-2,0 1,0 1,1-1,-1 0,1 0,-1 0,1 1,-1 0,1-1,-1 2,1 0,0 0,0 1,-1 0,1 1,-1-1,1 1,0 0,0-1,0 0,0 3,0-4,0 1,0-2,0 1,0-1,0-3,0 1,1 1,0-2,-1 0,2 0,-1 1,2-4,-1 3,0 1,-1 1,0 0,0 1,0-1,0 1,-1 0,1 1,0-1,-1 2,1-1,-1 1,1 0,0 0,-1 1,0-1,0 0,1 0,-1 0,1-1,-1 1,0-1,1 0,0 0,-1 0,0 0,1 0,1-1,-1-1,0 0,1 0,0-1,-1 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 647,'-1'-1,"0"-1,1 0,-1 2,2 0,1 0,0 0,0 0,1 0,0-1,0 1,0 0,0 0,0-1,0 1,2 0,0 0,-3 0,0-1,-1 1,1 0,-1-1,-1 0,0 1,-1-2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1387 629,'-8'-4,"7"4,-1 0,-1-1,2 1,0 0,0 0,0 0,0 1,1-1,-1 3,1 0,-1-1,1 1,0 1,0-2,0 1,0 1,1-1,0 1,0-2,0 1,0 0,1 0,-1-1,1 0,-2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1400 627,'0'-2,"0"1,0 0,0 2,-1 3,0-2,0 1,-1-1,0 0,0 1,1-1,-1 0,-1 0,2-1,-1 1,0 0,2-1,-2 1,2 0,-1-1,0 1,1 0,-1-1,1-1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1396 651,'-1'-2,"1"1,-1 1,0 0,0 1,0 1,1-1,0 1,0 0,0-1,0 2,0-1,0 0,0 0,0 0,0-1,0 1,0-2,0 1,0 0,1-1,0-1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1401 651,'1'-2,"-1"0,0 1,0 0,0 0,0 0,0 0,0 1,0 0,1 1,-1 0,0 0,0 1,0 0,0-1,0 1,0 0,0 0,0 0,0-1,1 2,-1-2,0 0,1 1,-1-1,1-1,0 1,1 0,2-1,0 0,-1-1,3 0,-3 0,2 0,-2 0,-2-1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367 115,'0'-1,"0"-1,1 2,-1-1,0 1,1 0,-1 1,0-1,1 1,-1 0,-1 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682,'-1'-2,"0"0,1 1,2 1,-1-1,1 1,0-1,1 0,1 1,-1 0,1-1,11 0,-9 1,0 0,0 1,1 0,-1-1,2 2,-1-1,1 1,-1-1,0 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1397 638,'1'0,"-1"-1,1 1,0 0,-1 0,1-1,0 0,-1 1,1 0,0 0,0 1,1-1,-1 1,1-1,0 0,0 1,0 0,0 0,-1-1,1 1,-1 0,1-1,-2 1,1 0,-1 0,0 1,-2 0,1 0,-3 1,1 0,0 1,0-1,0 0,2-1,-1 1,1-1,1 0,1-1,3 1,6-2,-5 0,4-2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681,'0'-2,"1"-1,0 2,2 0,0 1,-1 0,3 0,-1 1,-1 0,2-1,-2 2,0-1,1 1,0-1,-1 0,2 1,-2-1,2 1,-1-2,1 1,0 0,1 0,-2-1,2 0,0 0,-1 0,-1 0,1 0,-3 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593,'2'-1,"-2"1,2 0,-2-1,1 1,0 1,0-1,-1 1,1 0,0 0,-1 0,1 1,-1-1,1 0,-1 1,0-1,1 2,-1-3,0 2,0-1,0 0,-1 1,1-1,0 0,-1 0,1 0,-1 0,1 0,-1 1,0-2,1 2,-1-1,-1 1,0-2,1 2,0-1,-2 1,2-1,-1 0,0 0,-1 1,1-1,0 0,-1 1,0-1,0 1,0-1,-1 1,-2 0,1-1,2 0,-1 0,0 0,0 0,0-1,0 1,0 0,0-1,-1 0,2 0,-1 0,-1 0,1 0,0 0,0-2,0 2,0-2,0 1,1-1,-2 1,1 0,0-2,0 2,-1-2,1 1,-1-1,2 1,-2-1,2 1,-5-4,5 4,0-1,0-1,0 2,0-1,0-1,1 1,0-1,0 0,1 1,-2-1,1-6,0 7,0-3,1 2,0-2,0 1,-1 0,1-1,1 0,-1 1,0-2,1 1,0-1,0 1,1-2,0 3,3-17,-3 15,1-1,-1 2,1-2,-1 3,1-3,0 2,-1 0,0 1,2-2,-3 2,4-4,-3 4,1 2,0-1,0 1,0-2,1 2,2-3,3-2,-4 4,0 1,0 0,-1 1,1-2,-1 2,1-1,-1 1,-1 0,1 0,-1 0,0 1,-1 0,1-1,-1 1,0 1,-1-1,1 0,0 1,-1 0,1 0,-1 0,1 0,-1 1,0 0,0-1,0 1,-1 0,1 0,-3 0,1 0,0-1,-1 0,0 0,1 0,0 0,1-1,-1 1,1-1,0 1,-1 0,1-1,0 1,0 0,1 0,0-1,0 1,2-1,0 1,1 0,0-1,-1 1,1-1,-1 1,1-1,-1 1,0 0,1-1,-2 1,0 0,-1 1,1 1,-1-1,0 1,-1 0,0 0,-1 2,0-2,0 1,-1 1,2-1,0 1,0-1,0 1,1 0,0-2,0 1,2-1,-1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552,'0'-2,"0"0,0 1,0 0,1 0,-1 1,1 0,-1 0,3 1,-3 0,2-1,-2 1,0 1,1-2,0 2,-1-1,0 1,0 3,-1-3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570,'-1'0,"1"-1,0 1,1 0,-1-1,1 1,0-1,0 1,1 0,-1 0,0 0,1 1,-1 0,1 0,-1 0,0 0,-1 1,0 0,1-1,-1 1,0 0,-1 0,-1 1,0-1,1-1,-2 1,2-2,-2 1,2 0,0-1,-1 0,1 1,1 0,1 0,1-1,-1 2,1-1,0 1,0 0,1 0,0-1,1 1,-2 0,3 0,-3-1,3-1,-2 1,1-1,-1 0,0-1,0 1,0-2,0 0,-1-1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563,'-4'-2,"3"0,-3 2,3 0,2 0,0 0,1 0,0 0,0-1,0 1,0-1,0 1,0 0,0 0,-1 0,1 0,-1 2,-1-1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571,'-1'1,"-1"0,0 0,2-1,-2 1,1 0,1-1,-1 1,1-1,1 0,-1 0,2 0,-1 0,0 0,0 0,0 0,0 1,0 0,-1-1,1 1,-1 0,0-1,0 1,-1 0,1 0,0-1,-1 0,2 0,1 0,-1-2,1 1,0 0,0 0,-1 0,1 0,-1 1,0 0,-1 0,1 0,-1 0,0 2,0-1,-1 1,-1 2,2-3,-1 1,0-1,0 0,1-1,0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543,'0'-3,"-1"2,1 0,0 1,1 0,1 0,1 0,-1-1,0 1,1 0,-1-1,0 1,-1 0,1 1,-2 0,1-1,-1 2,0 0,-1 0,1-1,-2 2,1-1,-1 0,0 0,1 0,-1 0,-4 2,5-3,1-1,1 0,1-1,-1 1,0-1,2 0,-1 0,0 1,1-1,-1 0,0 1,-1 0,1 0,-1 1,0 0,-1 0,1 1,-1 0,0 1,-1-1,0 1,0 0,-1 0,1-1,-1 0,0 1,0-2,1 0,1 0,-2 0,2-1,0 0,0 0,0-1,0-1,1 1,0 0,0-1,1 1,-1 0,0 0,1 1,-1 0,1 0,-2 0,1 0,0 2,0 0,0-1,-1 1,1-1,-1 1,0-1,0 0,1-1,0 0,0-1,0 0,0-2,0 2,0-1,0 0,0 0,0 0,-1-2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564,'-3'0,"0"2,0-2,0 1,1 1,1-1,-2 2,3-2,0 2,0-1,1 0,1-1,0 1,0-1,1 1,-1-1,1 0,-1 1,1-1,0 0,0 0,-1 0,2 0,-1-1,1 0,-1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129,'0'-1,"0"-1,0 2,0 0,0 1,1 0,0 0,0-1,0 2,1-2,-1 2,1-1,-1 1,0 0,1-1,-1 1,1 3,-1-3,0 1,0-1,0 0,0 0,-1 0,1 0,0-1,-1 0,2 1,-1-1,-1-1,1 1,0-1,-1 0,1 0,0-1,0 0,0-2,0 1,-1 0,0 0,0-1,0 0,0-3,0 2,0 2,-1-2,1 1,-1 0,1 0,0 0,0 2,0-1,0 0,0 1,0 0,0 0,0 1,0-1,1 1,0 1,-1-1,1 1,0 0,-1-1,0 1,1-1,0 0,0 0,-1 0,1 0,0 0,-1 0,0 1,0-1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368 120,'0'-3,"1"2,-1 0,0 0,1 1,-1 1,1-1,0 1,0 0,-1-1,2 0,-1 0,1 0,-2 0,2-1,-2 0,1 0,1-1,-2 2,1-2,0 1,-1 1,1 0,0-1,-1 1,1 0,0 1,-1 0,0 0,1 0,-1 1,0-1,0 1,0-1,0 0,0 1,2-1,-2 0,0-1,1 0,0 0,0 0,0-1,0 1,0-2,1 1,-2 0,3-2,-2 2,0-1,0 2,0-2,0 1,0 1,0 0,-1 0,0 1,0 0,0 0,1 0,-1 0,1-1,-1 1,1 0,0 0,0-1,0 0,0 1,1-1,-1 0,0 0,0 0,1-1,-2 1,1 0,0-1,0 0,0 0,0 0,-1 0,0 1,0 0,0 0,-1 1,0 0,0 1,-1-1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572,'0'-3,"-1"1,0 2,1 0,2 0,0 0,0 0,0-1,1 0,0 0,0 1,-1-1,0 0,1 1,-1-1,-1 0,0 0,1 1,-1 0,0-2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556,'-2'1,"1"0,-1 0,0 2,0-2,1 2,-1 0,0 0,1 0,0 0,-1 3,2-4,-1 0,1-1,0 1,0-1,0 0,0 0,0-2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1156 585,'0'-1,"0"3,0-1,0 0,1 0,-1 0,2-1,0 0,0 0,0 0,0-1,1-2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 551,'-1'-1,"1"-2,-1 3,0 0,1 0,1 1,1 0,-1-1,2 1,-2-1,0 0,2 0,-3 0,1 0,0 1,-1 0,0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570,'0'1,"-1"0,0-1,1 1,2-1,-1 0,1-1,0 1,0-2,1 1,-1-1,1 1,-1-1,1 1,-2 0,1-2,-1 2,1 0,-1-1,1 1,-2 2,-2 1,2 0,-2 1,1 0,0 1,0 0,0 0,0 0,1 2,0-2,-1 5,1-6,0 0,0 1,0-2,0 0,-1-1,0 1,1-1,-2-1,0 1,0-1,-2 0,1 0,-1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637,'1'-2,"2"0,0 1,2 1,0 0,3 0,-1 0,3-2,1 2,0-2,0 1,1-1,0 0,-1 0,0 1,-1 0,-1 0,0-2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766,'1'0,"-1"-1,2 0,-1 1,2 0,-1 0,14 0,-10-1,5-1,-5 0,0 1,-1 0,3 0,-3 1,1-1,0 0,-1 1,4 0,-5 0,1 1,-2-1,1 1,-1-1,0 1,-1-1,0 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603,'0'-2,"-1"0,0-1,0 2,0-1,1 1,0 0,-1 0,0 0,1 0,-1 0,1 0,0 1,0-1,-1 0,0 1,1 0,0 0,-1-1,-1 1,0-1,0 1,0 0,1 0,-1 1,-1 0,1-1,-1 2,0-1,0 1,0-2,1 2,-3 0,3 0,1-1,0-1,0 2,0-2,1 1,-2 1,2-1,-1 0,0 0,1 1,-1 0,-2 1,2-1,0 0,-1 1,1-2,0 1,0 0,0 0,0-1,1 1,0 0,0 0,0 3,0-3,0-1,0 1,0 1,0 1,1-1,-1-1,0 1,0-1,1 1,-1-1,0 2,0-2,0 2,1-2,-1 1,0-1,2 1,-2-1,2 1,-1 0,1-1,-1 0,1 1,-1-1,1 0,0 0,0 1,0-1,1 0,-2 0,5 2,-4-3,1 0,0 1,-1-2,3 2,-3-2,2 1,-1-1,1 0,-1 0,0 0,0 0,1 0,-1 0,-1 0,1-1,0 0,-1 0,2 0,-3 0,1 0,-1 0,0 0,1-1,-1 1,0-1,0 0,1 0,-1-1,2-2,-2 2,0 0,1 0,0 0,-1 1,1-1,-2 1,2 0,-2-1,1 2,0-1,-1 0,0 0,0 1,1-3,-1 3,0-1,0 0,0 0,0-1,0 1,0-1,0 1,0-1,0 1,0 0,1-1,0 1,-1-2,0 3,0-1,0 0,0-1,0 0,0 2,-1-1,0 0,0 1,-1 0,0-2,0 1,1 1,0 0,-2-2,2 1,0 2,0-1,0 0,-1 0,2 0,-2 0,1 1,0-1,-2 1,2-1,-1 0,-1 1,2 0,-4-1,3 0,0 1,0 0,1-1,-2 1,2-1,0 1,0 0,0 0,0 0,1 0,-1 0,0 0,1 0,-1 0,0 0,1 1,0-1,0 1,0-1,-1 2,0-1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645 129,'0'-1,"1"0,0 0,-1 1,3 0,-1 0,0 0,3 0,-1 0,8 0,-6 0,8-3,-8 1,-1 1,1-1,0 0,-1 0,1 0,1-1,-2 2,2-2,-1 1,0-1,0 1,1-1,-2 0,2-1,-2 1,1-2,-1 1,0-1,-1 2,0-3,-1 0,0 1,-1 0,-1 0,0 0,-1-1,-1 2,-1-1,0 1,-2-1,-1 3,-1-3,-1 3,-1 0,0 1,-3 0,2 0,-3 1,0 1,-10 1,11 0,2 0,-1 0,2 1,-5 2,8-2,0 0,2 1,1 0,0 1,1 0,0 0,1 0,1 7,0-7,2 0,-1 0,0-1,1 1,-1-2,1-1,0 0,0 1,0-3,0 2,-1-2,0 0,0 0,-1 0,2 0,-2 0,0 0,4-2,-5 2,1 0,0-1,-1 0,1 1,0-1,-2 1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1338 681,'1'-2,"0"2,-1-1,0 0,0 0,-1 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415 113,'0'-1,"1"-2,-1 3,1-1,0 0,0 1,1 0,-1 0,1 0,3-1,-2 1,0 0,0 0,0 0,-1 0,0 0,0 0,0 0,-1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679,'2'0,"-5"0,3 0,-1 0,1 0,-1 0,0 0,0 0,1-1,0 1,0-1,0 1,0-1,0 1,0 1,0-1,1 0,0 0,0 0,-1 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562 561,'0'-2,"-1"1,0 0,1 1,0 0,0 1,-1 0,1 0,0 1,0 0,0 0,1 1,-1-1,0 1,0 0,0-1,0 1,-3 13,3-13,0 0,0-1,0 0,0 1,0-2,0 0,0 0,0 0,0-1,0 0,1 0,0 0,0 0,1 0,0 1,1 1,-1-2,1 1,0 0,1-1,-1 0,2 0,2 0,-5 0,5-2,-4-1,-1 2,0-1,-1 1,1-1,-1 1,0-1,-1 1,0 0,0 0,0 1,-1-1,0 0,1 1,-2 0,2 0,-1 0,-1 0,2 0,-1 0,0 1,-1 0,1-1,0 1,0 0,0 0,0-1,0 1,-1 0,2 0,-1 0,1 0,1-1,0 0,1-1,0 0,0 0,0 0,1 0,-1 0,1 0,-2 0,1 0,0 0,0 1,-2 0,2 0,-1-1,-1 1,0 1,0-1,0 2,0-2,0 1,0 1,1-2,-1 1,1-1,0 1,1-1,-2 0,2 0,-1 0,1 0,-1 0,0-1,1 0,0 1,-1-1,-1-1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627 580,'-1'0,"0"-1,1 2,0 0,1 1,0 0,0-1,0 2,0-1,0 0,0-1,0 1,0 0,0 0,-1 0,0-1,0 0,0 1,0-1,0 0,0-1,0 1,0-1,0-1,0 0,1-3,0 3,0-1,1 0,-1 0,0 1,1 0,-1 0,0 1,0-1,-1 1,1 0,0 1,-1-1,1 1,-1 0,0 0,1 0,-1 1,0-1,0 0,0 0,-1 0,1-1,-1 1,1 0,-2-1,2 1,-1-1,0 0,0 0,0 1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661 605,'-2'-4,"1"4,0 0,1 0,0 0,1 2,0-2,2 0,0 0,0 0,0 0,0-2,-1 2,0-1,1-1,-3 0,1 1,-1-1,0 2,0-2,-1 1,0 0,0 1,-2-1,2 1,-2 0,2 0,-2 1,2-1,-2 2,2-2,0 2,-2 1,3-1,0 0,0-1,1 0,0 0,1 0,-1-1,2 0,-1 0,1 0,0-1,0 0,0-1,0 0,-1 0,1 0,-1 0,0-1,1 1,-1 0,-1 0,2-2,-2 2,-1 0,0 1,1 0,-1 0,0 1,0-1,-1 1,1-1,0 1,0 1,0 0,0 1,0 0,0 0,0 0,0 1,1 0,0 0,-1-1,2 4,-2-4,1 1,0-2,0 0,-1 0,0 0,1-1,0 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582 550,'-2'-3,"-1"-1,-3 3,4 1,-3 3,2-2,0 1,-1 1,2-2,-6 5,4-3,1-1,-2 1,1-2,0 1,1 1,-2-2,2 0,-4 3,3-3,2 1,-1 1,0-2,1 2,0-1,0 1,1-1,0 1,0-1,1 1,-1 0,1-1,0 2,0-1,1 0,-1 1,2-2,0 2,-1-2,2 1,-1-1,2 1,-2-1,13 4,-11-5,-1 0,2 0,-1 0,-1 0,2 0,0 0,-2 0,1-1,1 2,0-2,-1 1,0-1,0 0,1 0,0 0,0 0,1 0,10-5,-10 4,1-1,-1 0,1 0,-2 1,2-1,-1 0,0 1,6-2,-7 2,1-2,-1 2,0-1,-1 1,2-2,3 0,-5 1,0-1,0 1,-1-2,0 2,1-1,-2 0,1-1,-1 1,0-1,-1 1,1 0,-2-1,0 1,0-1,0 1,0-1,-2 0,1 1,-2-1,-2-3,1 3,1 0,-1 0,-1 1,1-1,-7-1,4 2,1 1,-2 1,0-1,-1 2,1 0,-4 0,4 0,-3 1,0 1,0 0,1-1,-3 1,4 0,-3 1,2-1,0 0,3 1,-4-1,5 0,-2 1,2-1,1 1,1-1,-3 2,5-2,0 0,1 0,0 0,1 1,0-1,0 0,0 0,1 1,0-1,1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722 599,'0'-3,"0"3,0-1,0 1,1 0,0 0,0 0,0 0,0 0,1 0,0 0,-1 0,2 0,-2 0,1 1,-1-1,2 0,-1 0,-1 1,1-1,0 1,-1-1,1 0,0 1,3 0,-4 0,0-1,1 0,-1 1,0-1,0 1,0-1,0 0,0 1,-1-1,1 1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720 603,'-1'0,"-1"-2,2 0,-1 1,0 1,1-1,0 2,1-1,1 0,-1 1,0-1,1 0,0 1,-1-1,1 0,-1 0,1 1,-2-1,0 0,1 0,-1 1,0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725 598,'0'-2,"0"0,0 1,2-2,-2 2,1 0,0 0,1 0,0 1,1 0,0 0,0-1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792 560,'0'-3,"0"1,0 0,1 0,-1 1,0 0,0 0,0 1,1 3,-1 0,0 0,0 5,0-3,0-1,-1 2,1-2,0 5,0-4,0-2,0 0,1-1,0 0,-1 0,1-1,1 1,-1-2,0 0,-1-1,0-1,1 0,0-1,0 0,0-5,0 4,0 0,0-1,0 1,1 0,-2 0,2 1,-2-1,1 1,1 1,-2 0,0 0,1 1,-1 0,1 0,-1 1,0 0,1 0,0 0,0 0,1 1,-1 0,1 0,0 0,0 0,-1 1,1 0,0-1,-1 1,1 0,-1 1,0-2,-1 1,1 0,-1 0,0 1,0-1,-1 1,0-1,-1-1,1 0,-2 1,2-1,-1 0,0-1,-1 1,1-1,0 0,1 0,-3-2,2 1,1-1,-1 1,0 0,1 0,0-1,0 1,0 0,0 0,1 0,-1-1,1 1,0 0,0 0,0-1,1 1,0 1,0-2,1 2,1-1,-1 0,0 0,1 1,2 0,-3 0,-1 0,1 0,-1 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808 581,'-1'0,"0"0,0 0,0 0,2-1,-1 1,2 0,1 0,-1-1,2 1,0-1,-2 1,1-1,0 1,-1-1,0 0,0-1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451 87,'0'-2,"0"0,0 0,1 4,0-1,-1 1,0 1,1 1,-1-1,1 1,-1 1,0 0,-1-1,0 1,1-2,0 0,0-1,0 0,0 0,0 0,0-5,1 1,0 0,1-2,-1 1,-1 2,2-1,-2 0,0 0,0 2,0-2,0 2,-1 0,0 0,0 0,-1 0,1 1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831 563,'-2'0,"1"-1,0 1,-1 0,1-1,1 1,-2 1,2 1,-1 0,1 1,0 0,0-1,0 1,1 0,-1 0,2-1,-2 0,2 0,-1 0,1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870 558,'0'-2,"0"-2,0 2,0 1,0 0,0 1,-2 2,2 0,-1 0,0 0,0 2,-1-2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853 570,'1'-1,"0"1,0-2,1 2,-1-1,1 0,0 0,-1 1,1 0,1 0,-2-1,4 1,-2 0,-1 1,-2-1,1 1,0 0,0 0,-1 0,0 0,0-1,-2 2,1-1,-1 0,0 0,0-1,0 1,0 0,0 0,-2-1,3 0,1 1,0 0,1-1,1 0,-1 0,1-2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875 568,'-2'0,"2"0,-2 0,1 1,-1 0,1 1,0 0,-1 2,0-1,1 1,-1 0,1 0,1 0,-1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895 566,'-3'-4,"3"3,0 0,-1 0,0 1,1 1,0 0,0 0,2 1,-1-1,1 1,0-2,0 2,1-2,-2 0,1 0,2 0,-3 0,0 0,0-1,-1 0,0 1,0-1,0 0,0 0,-1 0,0 0,0 1,0-1,0 1,1-1,-1 0,0 1,0 0,0 0,0-1,1 1,0-1,0 1,0 0,0 1,0 0,1 1,-1-1,2 4,-2-3,0 1,0-1,1 1,0 0,-1 0,0-2,0 2,0 1,0-3,0 0,0-1,0 1,0 0,-3-1,2-1,-1 0,1 1,0-1,-1 0,2-1,-1 2,1-3,0 1,1 0,-1 0,3-1,-1 1,1-1,-1 0,2 1,-1-1,0 1,0-1,3 1,-4 0,0 1,-1-1,1 2,-1 0,-1-1,0 2,-1 0,-1 0,2 0,-1 1,-1 0,2 0,-1-1,1 0,0 0,0 0,1 0,0 0,1-1,-2 1,3 0,-2-1,1 0,0 2,0-1,0-1,0 2,-1-2,1 2,0-1,-1 0,0 0,0 0,-1 0,1-1,-1 1,0 0,0 0,-1-1,1 0,-2 0,1 1,-1-1,-1 1,1-1,0 0,0 0,0 1,1-1,-1 1,1-1,1 1,-1-1,1 0,0 1,4 1,-1-2,-1 1,2-1,-1 0,1-1,0 0,0 1,1-2,-1 2,-1-1,1-1,-1 2,-1-1,0 0,0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956 566,'0'-2,"0"0,0 0,1 1,-1 1,2-1,-1 0,2 1,-1 0,0 0,0 0,0 0,0 0,0 0,-1 1,0-1,-1 1,1-1,-1 1,0 0,-1 0,-1-1,-1 2,1-2,0 2,-1-1,1-1,0 1,-1 0,2-1,-1 0,0 1,1 0,0-1,1 1,-1-1,1 1,0 0,0-1,0 1,0 0,1 0,-1 0,1 0,0-1,1 0,-1 1,1-1,0 0,0 0,1 0,-1-1,1-1,-1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973 570,'-1'0,"0"0,-1 0,1 0,-1 0,1 0,-1 1,2 0,-1-1,0 1,1 0,0 0,0 0,1 0,0-1,1 1,0-1,0 0,1 0,0 0,-1 0,1-1,1-1,-2 1,1 0,0 0,-1-2,1 2,-1-1,1 0,-1 0,0 1,-1-1,0 0,0 0,-1-1,0 3,-1-1,0 0,-2 1,1 0,-1 0,1 0,-1 0,1 0,0 1,0 0,0-1,1 0,1 1,-1 0,0 0,1-1,0 2,1-2,0 1,0 0,0-1,1 1,0 0,-1 0,1 0,0 0,0 0,-1 0,1 0,0-1,-1 1,1 0,-1 0,-1 0,0 0,-1-1,-1 0,1 0,0 0,-2 0,0 0,1 0,0 1,1-1,-1 1,1-1,0 1,0-1,0 2,1-2,0 1,0 0,0 0,1 0,0-1,1 1,-1-1,3 1,-3-1,1 0,-1 1,0-1,0 0,0 0,0 0,-1 1,0 0,-1-1,-1 1,-3 1,1-1,0 0,-1 0,0 0,-1-1,1 2,-3-1,2 0,-2 0,1-1,-1 2,0-1,0 0,-9 1,9 0,-1-1,2 1,-1 0,0 0,2-1,0 0,0 0,2 1,-1-2,1 1,0 0,-1-1,1 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713 625,'-1'-2,"1"2,0-1,-1 0,1 0,0 2,-1 0,1 0,0-1,2 0,-1 0,1 0,1 0,1-1,0 0,2 0,0 0,1 0,-1 1,3-2,-3 2,2-1,0 0,-1 1,0-1,2 1,6-1,-7 0,-1 1,2 0,-2-1,1 0,2 0,-1 0,-2 0,2 1,-1-2,-2 1,2 0,-2 0,3 0,-6 1,-1 0,0 0,-2 1,-4 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210 332,'-2'-4,"1"2,0 1,2 1,0 0,0 1,1-1,0 1,1 0,0-1,3 3,-1-1,-3-2,3 3,-2-3,1 2,1-2,-1 1,-1 0,2-1,4 0,-5 0,1 0,-1-1,1-1,-1 0,1-1,-1-1,0 1,1-1,0-2,-2 2,2-2,-1 1,0-1,0 1,1-3,-2 3,2-2,-1 0,0 0,1 0,-2-1,1 1,-1-1,-1 0,0 0,0 1,-1 0,-1 1,0-1,-1 1,-1 0,0 2,-2 0,1 0,-3 2,0-1,-2 1,1 2,-2 0,0 1,-2 2,1 0,-12 6,12-4,1 0,-1 1,3-1,-1 2,3-1,1 1,0 0,2 2,0-1,2 1,2-1,0 1,2-2,1 0,1 0,14 8,-12-11,1 1,-1-1,1 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223 269,'0'-1,"0"1,-1 0,1-1,0 1,-1-1,0 1,1-1,0 1,-1 0,0-1,0 0,1 1,-1 0,0 0,1 0,-1 0,0 0,1 0,-1 0,-1 0,1 0,0 1,-1 0,1 0,-1 0,0 0,-2 1,3 0,-2-1,1 1,0-1,0 0,0 2,0-2,0 0,1 1,-1 0,0-1,-1 3,1-2,0 0,1 0,-1 0,0 1,-3 2,3-3,-1 2,1-1,-1 0,2 0,-2 1,1-2,-1 4,1-3,1-1,0 0,0 0,1 0,0 0,-1 0,1 0,-1 0,0 0,1 1,0-1,0 0,-1 1,1-1,-1 0,1 0,0-1,-1 2,1-2,0 0,-1-1,2 0,0 0,-1 0,1 0,0 0,-1-1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453 107,'1'0,"-1"-1,0 0,1 1,-1 0,1 0,1 0,-2 0,2 0,-1 1,1 0,-2-1,2 2,-1-1,0 1,0-1,-1 0,0 1,1 0,-1-1,0 1,-1-1,1 1,-1-1,-1 0,2 0,-2 0,0 0,1-1,-1 0,2 0,-2 0,1 0,0-1,1-1,-1 1,1-1,1 0,0-1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116 362,'-1'-2,"1"1,-1 1,1 1,1 1,-1 0,1 1,0-1,0 3,1-3,-2 0,1 0,0 0,0-1,-1 0,1 0,-1 0,1 0,-1-1,1-1,-1 0,1 0,-1 0,1 0,2-2,-2 2,0 0,1-1,0 0,0 0,-1 1,1-1,-2 1,2-1,-1 1,1-1,-2 2,2 0,-1 0,0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27 439,'1'-2,"-1"2,2-1,-2 1,1 0,1 0,-2 0,2 0,-1 0,3 0,-2 0,0 0,0-1,-1 1,8-4,-5 2,-2 1,0 0,0 0,-1 1,2-1,-2 1,0-1,-1 1,1 0,-1 1,0 0,-1 0,1 0,-3 2,1-2,1 0,-1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61 436,'-2'2,"1"-2,0 1,-1 0,2-1,-1 1,0-1,0 1,1 0,0 0,0 0,0 1,0 0,0 0,0 1,1 0,0 0,0 0,-1 1,1-1,0 1,-1-1,1 0,-1 1,0 2,0-4,0 1,0-2,-1 1,1-1,-1 0,1 0,-1-1,1 0,-1 0,0-1,0 0,1 0,0 0,0 0,0 1,0-1,0 0,0 1,1-1,0 0,0 0,1 0,0 0,0 0,0 0,0 0,0-1,0 2,-1-2,1 1,0 0,-1 0,0 0,0 0,0-1,0 1,-1 0,1 0,0-1,-1 2,0-2,1 1,-1 1,1-1,-1 0,1 1,-1 0,1-1,0 1,-1 0,1 0,0 0,0 1,-1 1,0-1,0 1,1-1,-1 2,1-1,-1-1,0 2,0-2,0 0,0-3,0 1,0-1,1 1,0-1,-1-1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96 464,'1'-2,"0"0,-1 1,0-1,1 2,-1-1,1 1,0 1,-1 0,0 0,0 0,1 1,0-1,-1 1,1-2,0 1,0 0,-1 0,2 0,-2-1,1 0,0 0,0 0,0-2,0 1,-1 0,2-2,-2 2,1-2,0 2,0-1,-1-1,0 2,1 0,-1 0,0 0,0 1,0-1,0 2,0-1,1 1,-1 0,0-1,1 1,1-1,-2 1,2-1,-1 0,1 0,0-1,2-1,-2 1,-1-1,1 1,-1 0,1 0,-1 0,0 0,-1 0,1 1,0-1,0 1,-1 1,0-1,0 1,0 1,1-1,-1 0,1 0,-1 0,1 0,0-1,0 0,0 0,0 0,1 0,0-2,-1 1,1-1,-1 2,1-3,0 2,-1 0,1-1,-1 1,0 1,-1-1,1 0,0 1,-1 0,1 0,-1 0,0 1,1-1,0 1,-1-1,1 0,0 0,0 0,0 0,0 0,1 0,-1 0,1 0,-1 0,0 0,0 0,1 0,-1 0,0 1,0 1,0 0,0 0,0 0,0 0,-1 0,1 1,0-2,-1 2,1-1,-1 1,1-2,-1 0,0 0,0 0,0 0,-1-1,0 0,1-2,0 1,0 1,-1-2,1 1,0-1,0 1,1 0,0-2,1 2,0-1,0-1,1 0,-1 1,1-1,0 0,1 0,-1-1,6-4,-6 6,-1 0,1 1,-2-1,1 2,1-1,-2 1,0 0,0 1,-1-1,0 1,0 0,0 0,0 0,0 0,0-1,-1 2,0-1,1-1,0 0,0 1,-1-1,1 1,-1-1,1-1,0 0,-1 1,1-1,0 0,0 0,0 1,-1-1,1 0,0 1,-1-1,1 0,0 0,1 1,0 0,-1 1,0 0,3 0,-3-1,1 1,0 0,-1-1,1 1,-1 0,2 0,-2 0,1 0,0-1,-1 0,2 0,-1 0,0 0,0 0,1-2,-1 2,1-2,-1 1,0 0,0 0,0-1,0 1,-1 0,0 0,0 0,0 0,0 1,0-1,-1 0,0 0,0 1,1 0,-1 0,0 0,1 0,0 1,0 0,0 0,0-1,0 1,1 0,-1-1,0 1,0 0,0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243 425,'0'-2,"1"0,0-1,0 1,1 0,0 0,1 1,-1-1,2 2,-1-1,1 0,-2 0,2 1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79 523,'1'-2,"0"-1,-1 2,2-1,-1 0,1 2,-1-1,1 0,-1 1,1 0,-1 0,4-1,-2 0,0 0,1 0,-1 0,1-1,-1 0,8-3,-6 2,0 0,1 0,-2 1,4-2,-3 1,2 0,-2 0,7-2,-5 2,-1 0,1 1,-2 0,1 0,-1 1,1-1,-2 1,1 0,0 0,-1 1,0-1,0 0,-1 1,0 0,1-1,0 0,-1 1,-1 0,0 0,0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96 185,'0'-2,"1"1,0 0,-1 0,2 1,-1-1,0 0,0 1,1-1,-1 1,1-1,3 1,-1 0,-1 0,-1 0,1 0,-1 1,1-1,0 1,1-1,-1 0,0 1,1-1,0 1,-1-1,2 0,-1 0,4 1,-3-1,0 1,0-1,-1 0,1 0,-1 1,1 0,-1 0,1-1,-1 1,1-1,0 1,0 0,5 1,-6-2,1 2,6-1,-6 0,2 0,-2-1,1 0,1 1,-1-1,0 1,2-1,-3 0,3 0,-2 0,2-1,-3 0,4 1,-4 0,3-1,-3 1,7-2,-5 2,-1-1,2 0,-2 1,2-1,-3 0,3 0,6 0,-8 0,0 1,0 0,1-1,-2 0,1 1,-1-1,1 1,-1-1,0 0,-1 0,1 0,1-1,-1 1,0 0,1 0,-1 0,7-1,-7 0,1 2,0-2,-1 1,1 1,0-2,-1 1,0 0,0-1,-2 1,6-4,-6 3,0-1,0-1,0 1,-1-1,1 0,-1 0,-1-1,1 0,-1 2,0-3,0 2,0-1,-1 1,0-1,0 1,-1-4,0 3,-1 1,0 1,0-1,-1 0,1 0,-2 0,1 1,-1-1,-1 1,0-1,0 1,-7-3,4 4,1-1,-2 1,0-1,-1 2,1 0,-2 0,1 0,-2 1,1 0,0 0,-1 0,0 0,3 0,-4 1,1 0,1 0,0 0,0 1,2-1,-2 1,1-1,0 1,1-1,-1 0,3 0,-3 1,2-1,-1 0,-7 1,8 0,-1 0,1-1,0 2,-1-1,1 0,0 0,-1 1,2-1,-1 1,-6 3,8-4,-1 2,3-2,-2 1,2 0,0 0,1-1,-1 1,2 0,-1 0,2-1,-1 1,0-1,2 1,-2-1,1 1,1-1,-1 2,0 1,1-2,0-1,0 1,0-1,0 1,1-1,0 0,0 1,1-1,0 1,0 0,-1-1,1 1,0-1,1 1,-1-1,4 4,-2-4,-1 1,1-1,-1 0,2 0,-1-1,1 1,0-1,0 0,0-1,7 1,-5 0,-2-1,3 0,-3 0,4 0,-2 0,1 1,-2-1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385 337,'0'1,"-2"0,1 0,0 2,0 0,0 1,0 3,0-4,0 2,0-1,1-1,0 0,1-1,0 0,3 0,-2-2,-1-1,0 0,0 0,0 0,-1-1,0 0,0-1,-2 0,2 1,-2 0,1 0,-1 1,2 0,-1 0,0 0,1 0,0 1,0-1,0 1,1 0,1-1,0 0,1 1,1 0,2-2,-2 2,-2 0,0 0,3 2,-4-2,0 2,0 1,-1-1,-2 0,0 1,0-1,-2 0,2 0,-2 0,2 0,-1-2,2 1,-1-1,1 0,1 0,2-1,0 0,5-2,-3 2,0-1,0 1,0-1,-1 1,0 0,1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429 345,'2'0,"-4"-10,2 8,0 2,0 0,2-1,-1 1,1-1,0 1,5-1,-4 0,-1 0,2 0,-2 0,1 0,-1 0,1 0,-2 0,-1 0,-1 1,-1 0,0 1,1 0,-1 0,0 0,0 0,1 1,-1 0,1 0,0 1,0 0,0 1,0 0,0 0,0 0,1 0,-1 0,1 0,-1 0,1-1,-1 0,1 2,0-3,-1 0,0 0,1-1,0 0,-1 0,0 1,0-2,1 0,-1 1,0-1,1-1,1 0,0-1,0 0,1-1,0-2,0 3,-1 1,1-1,-2 0,3-2,-1 2,0 0,0 0,0-1,2 1,-2-1,3 0,-2 1,1-1,0 1,0 0,0 0,0 0,-2 2,2-2,-1 2,-1-1,-1 0,1 1,-2 0,1 0,-1 1,-1 0,-2 0,2 0,-2 0,1 0,-1 0,0 1,1 0,-1-2,1 3,-1-3,2 2,-1-2,0 2,2-2,-1 1,0-1,1 1,0 0,0 0,0 0,1 0,-1 1,0 0,0 2,0-1,0 3,-1 0,0 1,0-1,0 4,0-3,0 3,0-1,1 1,-1 6,1-10,0 0,0-1,1-1,0-1,-1-1,1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511 360,'-2'0,"0"2,1-1,-3 5,1-3,1 1,0 1,-1 0,-1 1,1 0,0 0,-1-1,0 1,0-2,-5 5,3-4,2-2,-2 1,0-1,-2 0,1 0,-1-1,1 0,-1 0,0-1,0 0,-1 1,1-2,0 1,1-1,0-1,0-1,1 0,-1-1,3-1,-2-1,3 1,0-4,1 1,1-1,1-2,7-11,-2 9,0 4,3-4,0 3,0 1,1 1,2-1,-4 4,3 0,-1 0,1 2,-2 0,4 1,-3 1,2 0,-2 0,3 1,-2 1,10 5,-10-2,6 9,-9-8,0 5,-4-4,0 3,-1-1,-4 11,-2-7,0-6,-3 5,-2-2,-12 9,6-6,4-5,-6 3,1-1,-3 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471 109,'1'0,"1"0,-1 0,3 0,-3 1,-1-1,1 0,0 0,-1 1,1-1,-1 1,0-1,1 1,-1 0,0-1,0 1,0 0,0 0,-1-1,1 1,0 0,0-1,1 0,0 0,-1 0,1 0,0-1,0 0,0 1,-1-1,1-1,0 2,0-2,-1 1,0 0,0 0,0-1,0 2,0-1,0 0,-1 1,0 0,0 0,1 0,-1 2,0-1,1 0,0 2,0-1,-1 0,1-1,0 1,1-1,-1 1,2 0,-1-2,1 0,-2 0,2 0,-2 0,2-1,-2 0,1 1,0-2,0 1,-1-1,1 0,-1 1,2-2,-2 1,1 0,0-1,-1 1,1-1,0 0,-1 1,1-1,0 1,0 0,-1 0,0 1,1 0,-1 1,0 0,0 2,0 0,0 0,0 0,0 1,0 0,0-1,0 1,0-1,1 0,-1 0,0 0,0 0,1-1,-1 0,1-1,-1 1,-1-2,0 0,1 0,-1 0,-2-1,2 0,-1 2,0-1,1 0,-3 0,4 0,-2 1,1-1,5 1,-2 1,1-1,0 1,0-1,0 0,0 1,0-1,0 0,-1 0,0 1,0-1,-1 1,1-1,-1 0,0 0,0 0,-1 1,0 0,0-1,0 1,0 0,0 0,0-1,0 0,-1 0,0 0,1 0,-1 0,0 0,0 0,1 0,-1 1,0-1,1 1,0-1,0 1,-1 0,1 0,0 0,0 0,1 1,0-1,0-1,0 0,0 0,0 0,0 0,0-2,1 1,1-3,-3 1,2 1,-1-1,1 1,-2-1,2 0,-2 0,1-3,-1 5,0-1,0-1,-1 2,1 1,-1 0,0 0,0 0,0 1,0 0,1 1,-1-1,1 1,0 0,0 1,0-1,1 1,-1-1,1 0,1-1,-2 1,2-2,-1 1,0-1,0 0,0 0,0 0,1-1,-2 0,2 0,-1-1,0 1,0-1,0 1,1-1,-2 1,2-1,-2 1,1 0,0 0,0 0,-1 2,0 1,0 0,0 0,-1 0,1 0,-1 1,1-1,0 0,0-1,1 2,0-2,0 0,0 0,0 0,0 0,0-1,0 0,0-1,-1 0,0 0,0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185 145,'-3'-1,"-1"0,2 0,0 0,-1 1,-2 0,1-1,2 1,1 0,0 0,0 0,0 1,0-1,2 0,0 1,0 0,0-1,1 0,0 1,0 0,1 0,0-1,0 2,1-2,0 1,0 0,1 0,0-1,1 1,-1 0,14 0,-13 0,3-1,-4 1,4-1,-1 0,0 0,-1 0,10-1,-7 0,-1 0,1 1,-3-1,11 0,-7 1,-3 0,2 0,-3 0,4 0,-3 0,2 0,-2 1,2 0,-1 0,-1 0,0 0,3 0,-4 0,2-1,-1 1,1-1,-1 1,1-1,-1 0,0 0,8 0,-9 0,2 0,-1 0,-1 0,1-1,-1 1,-2-1,3 1,4-1,-6 0,0 1,-2-1,1 0,-2 0,1 1,-1-1,2 1,-4-1,0 1,0 0,0 0,0 0,-2 0,0 0,0 0,1 0,-1 0,0 0,1 0,1 0,0 0,1 0,0-2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638 350,'2'0,"-5"-4,3 3,1 1,0 0,0 0,-1 0,1 0,3 0,-3 0,0 0,1 0,-1 0,1-1,0 1,0 0,1-1,-1 1,1 0,-1 0,1-1,0 0,0 0,-1 1,2-1,-1 0,-1 1,0-1,3 0,-3 0,-1 0,-1 0,0 1,0-1,-1 1,-1 0,0 0,0 0,1 0,-1 0,0 0,-1 0,2 0,0 0,0 0,0 0,0 0,1 1,1-1,-1 1,1 0,-1 0,1 0,-1 0,0 3,0-1,0-1,0 1,0-1,1 1,-1 0,0-1,0 0,0 0,1-1,-1 1,0-1,0 1,1-2,-1 1,1 0,-1-1,-1 0,-4 0,3 1,0-1,0 0,0 0,0 0,0 0,1 0,-1-1,1 1,-1-1,2 0,0 1,0-1,0 0,1 0,1 0,0-1,0 0,0 1,0 0,1-1,-1 2,0-1,1 0,-1 0,3 1,-3 0,1 1,-1 0,0 0,0 0,1 1,-1-1,0 1,0-1,0 1,-1-1,1 1,-1-1,0 0,-1-1,1 1,-1 0,0 0,-2-1,1 1,-1-1,0 1,-1-1,1 0,0 0,-1 0,1 0,1 0,-1 0,0-2,2 2,0-2,1 1,0 0,2 0,-2 1,1-1,0 0,1 0,-2 1,2-1,-1 1,1 0,-2 0,0 0,1 0,0 1,-1-1,0 2,0-1,0-1,0 1,0 0,2 0,-1-1,-1 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731 335,'-1'-3,"1"2,-1 0,2 1,1 1,3-1,-2 0,1 0,1-1,-1 0,-1 0,1 1,-1 0,0 0,-2 0,1 0,-1 0,0 0,-1 0,0 1,0 0,-1 0,0 0,-1 0,0 0,0 0,-1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734 340,'-1'0,"2"0,0 0,0 0,0 1,1 0,-1 0,1-1,0 1,0 0,0 0,-1 1,1-2,-1 1,1 0,-1 0,0 0,-1 0,1-1,-1 1,0 0,-1-1,1 0,-1 0,0 0,0-1,0 0,1 1,0-1,-1 0,1 0,1 1,0 0,0 0,0 0,1 0,0 0,-1 0,0 0,2 1,-1 0,-1 0,1-1,-1 1,0-1,0 1,0-1,0 1,-1 0,-1-1,1 1,-2-1,1 0,0 0,-2 0,2 0,0-1,0 0,-1 0,2 1,0-2,0 0,0 0,0-1,0 1,2-1,-1 1,0 0,0 1,-1-1,0 1,0 1,0 0,0 2,0-1,0-1,0 2,0-1,0 0,-1 1,1-1,0 2,-1-1,1 0,0 1,0-1,0 1,-1-1,1 0,-1-1,1 1,-1-1,1 0,0 0,0 0,0 0,0-1,0 1,1-1,0 0,0 0,1-1,-1 1,1-3,0 3,0-2,0 0,-1 1,0 1,0-1,-1 0,0 1,0 0,-2 0,1 1,-1 0,-3 2,3-1,-2 0,3-1,-1 1,-1-1,3 1,-2-1,2 0,-1-1,1 0,0 1,2 0,-1-1,0 0,0 0,0 0,0 0,0 0,1 0,-1-1,0 1,0 0,-1 0,1 0,-1 1,1-1,-1 1,0 0,0 0,-1-1,0 1,1-1,0 1,-1-1,0 0,1 0,0 0,2 0,-1 0,1 0,0-1,1 0,0 1,1-1,-1 1,0-1,3 0,-2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807 394,'-2'0,"2"-1,-2 1,1 0,-2 1,2 1,0-2,-1 1,1-1,-1 1,0-1,0 1,-5-1,3 0,-2 0,1 0,0 0,-1-1,-1 1,1-1,-2 0,1 0,-1 0,1 0,-2 0,2 0,-1-1,2 0,-1 0,1 0,1-1,2 1,-1-1,0 0,2 0,0-1,1 1,1-1,0 0,2 0,2-4,-1 4,0 1,1-1,1 0,0 0,1 0,0 1,1 0,1-1,0 2,0-1,1 1,1 1,-3-1,4 2,-1 0,-1 0,1 0,0 3,-3-1,3 2,-3-1,0 2,0 1,-1 0,-2 0,-1 2,0-2,-1 1,-1 0,-1-2,0 0,-1 0,-1 0,-1-1,0-1,-1 2,-1-2,-3 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702 394,'0'-1,"1"1,0 0,1 0,0 0,0 0,1 1,-1-1,1 0,-1 1,1-1,1 0,3 0,-3-1,0 1,1 0,0-1,-1 0,0 1,2-1,-1-1,0 2,1-1,-1 0,-1 1,2-1,-2 0,1 1,-1-1,1 1,-2 0,5 0,-4 0,-1 0,1 0,-2 0,1 0,-1 0,0 1,1-1,-1 0,-1 0,1 0,-2 0,1 0,0 0,-1 0,1 0,-1-1,-1 1,1-1,-1 0,0 1,0 0,0-1,0 0,1 1,-1 0,0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 72,'0'-1,"1"0,0 1,-1 0,1 0,0 2,-1-1,2 0,-1 0,-1 1,1 0,1 3,-1-2,0 0,-1-1,1 2,0-1,0 3,0-4,0 0,-1 0,2 0,-2-1,1 0,0 0,-1-1,0-2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83,'0'-3,"-1"0,1 0,0 0,0 0,0 1,1-1,-1 1,1 0,0 1,2-1,-2 1,2 1,-1 0,0 0,0 0,1 1,0-1,-1 2,0 0,1 1,-2 0,0-1,0 0,-1 1,0-1,-1 1,-1-1,1 0,-2 0,1 0,-1 0,1-1,-1 0,2 0,-5 0,5-1,0 0,1-1,0 0,0 0,2-1,0-2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 19,'0'-4,"1"2,-1 0,0 1,1-1,-1 1,1 1,0 0,-1 0,2 0,-2 1,2 1,-1 0,0 1,0-1,0 3,0-1,-1-1,0 1,1 1,0-2,0 1,-1 0,1-2,0 1,0-1,0 0,0-1,0 1,0-2,0 0,1 0,-2 0,2 0,-2 0,2-2,-2 1,2 0,-1 0,0-1,0 0,-1 1,0 1,0-1,0 2,0-1,-1 2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44,'0'-1,"0"-1,-1 0,1 2,0-1,-1 0,2 2,0 0,0 1,1 0,-1 0,1-1,1 2,-1-1,0 1,-1-1,3 2,-2-2,-1 0,0 0,0-2,0 1,0 0,0-1,-1 0,1 0,0-1,-1 0,0-1,0 0,1 0,0 0,0-2,1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79,'-1'0,"1"-1,0 1,0 0,0 0,1 2,0-2,0 2,0-1,0 0,0 0,0 1,1 1,-1-3,-1 2,1-2,0 1,-1 0,1-1,-1-1,0 0,0 0,0 0,0-2,0 1,0 1,1-1,0-1,-1 2,0-1,0 1,1 1,-1-1,1 0,-1 1,1 0,0 0,-1 0,1 0,0 0,0 0,0 0,0 0,-1 2,1-2,0 1,0 1,-1-2,1 2,-1-1,0 1,0-1,1 0,-1 1,0-1,0 1,0-1,0 0,0 0,0 0,0 0,0-1,1 0,0 0,-1-1,1-1,-1 2,1-2,-1 0,1 0,-1 0,2 1,-2-1,0 1,1 0,0 0,0 0,-1 1,1 0,0 1,0-1,0 1,0 0,1 0,-2 1,2-1,-1 0,1 0,-1 1,1-2,-1 1,0 0,0-1,0 1,-1-1,1 1,0-1,-1 0,0 1,-1 0,0 0,1 0,-2 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29,'1'-3,"-1"0,0 1,0 0,0 0,0 1,0 0,0 1,0 0,0 1,-1 2,1 0,0 0,-1 1,1 0,-1 1,1 0,-1 0,0 1,1-2,0 0,0 0,0 0,0 0,0 0,0-1,0 0,0-1,0 0,0 0,1 0,2 1,-2-1,-1-2,1 1,1 1,-2-2,1 1,0 0,0-1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17,'0'-1,"0"-3,1 3,-1 0,0 1,0 1,0 0,0 1,0 1,0-1,0 1,0 0,0 1,0-1,0 3,1-3,0 0,-1-1,0 1,1-1,0 0,-1-1,0 1,1-2,-1 1,1 0,-1-2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38,'-3'-1,"2"0,1 0,-1 0,1 0,0 0,1-2,0 3,4-2,-2 2,-1-1,2 1,-1 0,1 0,-1 0,1 1,-1-1,0 1,0 0,0-1,0 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31,'-1'0,"1"-1,1 2,0 0,0 0,0 0,0 1,1-2,-1 2,1-1,0 0,-1 0,1 0,0-1,2 1,-2-1,0-1,0 0,0 0,1-3,-2 4,0-2,0 1,0 0,0 1,-1-1,1 0,0 1,-1-1,1 1,0 0,0 0,1 0,-2 1,2-1,0 1,-1-1,1 1,0-1,-1 0,3 1,-3-1,1 0,-2 0,1 0,0 0,0 0,0-1,0 1,-1-1,1-1,0 2,-1-1,1 0,0 1,0-1,-1 1,1-1,1 1,0 0,-1 0,0 1,1 0,-1 0,1 0,0 0,0 0,0 1,-1-1,2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72 108,'0'-2,"4"-4,-1 3,0 1,2-1,-1 1,1 0,1 1,2-2,-1 1,3 0,-2 0,3-1,-2 1,2-1,-1 2,2-2,-3 2,3-2,-1 0,-1 1,0-1,3 0,-5 1,2-2,-1 2,0-2,-2 2,2-1,-3 2,2-1,-3 0,1 1,0 0,-1 1,-1-2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31 162,'-1'-1,"0"1,0 0,0 1,0 0,0 4,1-2,0 1,0 1,0-1,1 2,0-1,1 5,-1-5,0-1,0 1,0-2,0 1,0-1,-1-1,0 0,1-1,0 0,-1 0,0-3,0 1,-1-1,1-1,-1 1,1-1,-1 0,0 0,1 0,-1 1,-1-1,2 1,-1 0,0 1,1 0,-1 0,1 0,-1 0,2 0,0 1,1 0,1-1,-1 1,1-1,1 1,-1-1,1 0,-1 0,1 0,0 0,-1-1,3-1,-3 2,-2 0,1-1,-1 1,1 0,-1 0,-1-1,0 1,0-1,0 1,0 0,0-1,-1 0,0 1,0-1,1 1,-1-1,0 1,0 0,0 1,1-1,0 0,-1 0,0 1,1 1,0 1,1-2,0 2,-1 0,1 1,0-1,-1 2,1-1,0 0,0 0,1 0,-2 0,2-1,-2 0,1 0,0 0,0 0,-1 0,0 0,0-1,0 0,0 1,0-2,-1 1,0-1,1 1,-1-1,1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98 129,'-1'-4,"0"3,1 0,0 2,0 1,1 0,0 0,0 2,1 0,-2 1,2-2,-2 4,1-2,0 0,0 0,-1-1,0 0,0 0,0-2,0 1,1-2,-1 0,0 0,1 0,-1-2,0 0,1-5,0 3,-1 0,2 1,-1-1,1 0,0 1,-1 0,1 1,0 0,-1 1,1 0,-2 0,2 1,-1 0,0 2,0-1,-1 2,0-1,0 2,-1-2,-1 1,1-1,0 1,-1-2,-1 1,1-1,-1-1,1 1,0-2,0 0,-1 0,2 0,-1-2,0 1,0-2,1 1,1-2,0-1,0 0,1 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118 139,'1'-3,"1"1,0 0,-1 0,0 1,0 0,0-1,-1 2,0 0,1 0,0 0,0 0,-1 2,1-1,0 2,-1-1,2 2,-1 0,-1 0,1 1,0 0,-1 0,1 1,0 0,0-1,-1 1,1 0,0-3,-1 2,0-1,0-1,0 0,0-1,1 0,-1-2,0 1,-1-2,1 0,0-1,0-1,0-1,0 0,1-1,0 2,1-3,-1 2,1 0,-1 1,0 0,0 1,0 0,0 1,-1 1,1 0,0 0,0 1,-1 1,1 1,0 0,-1 1,0 0,0 1,-1 0,-1 1,0 0,-1 1,0-1,-1 0,0-2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951 339,'1'0,"0"0,0-1,0 1,-1 0,0 3,0-1,0-2,0 2,-2 3,1-3,0-1,0 1,-1 0,2 0,-2 0,1 0,0 0,-1 0,1 0,-1 1,0-1,0 1,0-1,-1 1,1-1,-1 1,0-1,0 1,1-2,0 1,0-1,0 1,0-1,0-1,1 1,0-1,1 0,-1 0,0 0,0-1,1-1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900 382,'-1'0,"0"-1,1-1,0 2,0-2,0 2,0-1,1 0,0 1,-1 2,0 0,0 0,-1 2,0-1,0-1,1 1,0-1,-1 0,1 0,0-1,0 0,0 0,0 0,1-1,0 0,4 0,-1-2,-1 1,2-1,0 0,6-1,-3 1,-3 0,8 0,-7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598 115,'1'0,"0"0,0 0,1 1,-1 0,2-1,-2 1,2 0,4 0,-3 0,-1 0,1-1,4 0,-4 0,-1 0,0 0,0-1,4-1,-3 2,-1-1,0 0,-1 0,1-1,-1 2,1-2,-1 2,0-2,-1 1,1-1,0 0,-2 0,2-1,-2 0,0 1,1-2,-1 1,0-2,-1 1,1 0,-2 0,1 0,0 1,-2 0,1 0,-1 0,1 1,-3 0,2 1,-3 1,0 0,1 1,-1 1,-1 1,3 0,-3 2,3 0,1 1,0 1,-1 1,3-1,-1 5,2-2,0 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220 190,'-6'-1,"3"-1,-1-2,2 3,0-1,1 1,-1-1,1 1,1 0,0 1,1-1,0 1,1-1,0 1,1-1,1 0,-2 0,2 0,-1 0,1 1,0-1,1-1,0 2,0-2,0 1,2 0,-2 0,5-1,-4 1,2 0,2-1,-2 1,0 1,3 0,-3 0,3 0,0 0,0 0,-1 0,4 1,-4-1,2 0,1 0,2 0,-4 0,6-1,-5 0,4-1,-3 0,3 0,-5-1,5 1,-5 0,2-1,-2 1,9-1,-12 1,-1 2,-1-1,0 1,-2 0,0 0,-1 0,-1 0,0 1,-1-1,1 0,-1 0,-1 0,0 1,1-1,0 0,-1-1,0 1,-1-1,0 0,1 1,-1-1,-1 1,1 0,0 1,-3 1,1 0,-1 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239 186,'-4'0,"-1"-4,2 2,2 1,0 0,1 1,0 0,1 0,0 0,2 0,1 1,1-1,-1 0,2 0,0 0,0 0,0 0,3-1,-2 1,2-1,-1-1,2 2,-2-2,3 1,-3-1,4 1,-1 0,-1-1,0 1,2-1,-3 2,2-2,-2 2,13-1,-12 1,0 0,0 0,-1 0,2 1,-2-1,2 1,-3 0,4-1,-4 0,3 0,-3 0,0 1,0-1,0 0,-1 0,0 1,-2-1,1 0,-2 0,1 0,-3 0,2 0,-2 0,0 0,2 0,-3 0,-1-1,0 0,0 1,0-1,0 0,0 1,0-1,0-1,0 2,0-1,0 0,0 1,0-1,0 0,0 0,0 1,-1-1,1 0,-1 1,1 0,1 0,0 0,-1 0,1 0,0 0,-1 0,1 1,0-1,-1 0,0 1,1-1,0 0,-1-1,0 0,0 1,1 0,-1-1,0 0,0 1,0-1,1 1,0 0,-1 0,-1 0,1-1,0 0,1 1,-1 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514 190,'0'-2,"0"4,0-1,0 1,0 1,1 0,-1 1,1 2,-1-2,2 7,-2-5,0-1,1 6,-1-6,1-1,-1 1,1-2,-1 0,0-1,0 0,0 0,1-2,-1 1,1-1,-1-1,0-1,0-3,1 1,-1 0,2-2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531 201,'0'-3,"1"2,0-1,-1 0,2 1,-2 1,2-1,-1 1,2 0,0 0,-1 1,1-1,0 2,0-1,-1 1,1-1,-1 0,1 2,-1-1,-1 0,1 1,-2-1,0 0,0 0,-1 1,-1-1,-4 2,2-2,1 1,-1-2,0 0,1 1,0-2,0 1,1 0,-2 0,4-1,-1 0,0 1,1 0,1-1,0 1,0 0,1 0,2 1,-2-2,1 1,0 0,1 0,-2-1,2 0,2 1,-3-1,0 1,-1-1,1 0,-2 0,2 1,-2-1,0 1,1-1,-1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569 258,'0'1,"0"0,1-1,-1 0,1 0,1 0,0 1,1-1,0 0,1 0,-1-1,2 0,-2 0,0-1,1 1,-1-1,-1 0,1 0,-2 1,0-1,-1 0,0 1,0-1,-4-1,2 3,0 0,-1 0,0 0,1 1,-1 1,2-1,-2 0,2 1,-1 0,1-1,0 1,0-1,1 1,0-1,0 0,0-1,2 2,0-2,0 1,1-1,0 0,0 0,1-1,-1 0,1 0,0 0,0 0,-2 0,2 0,-1 0,0 0,-1 0,0 0,0 0,-1 1,1-1,-1 0,-1 0,1 1,0-1,-1 0,0 1,0-1,0 0,0 0,0 1,1 0,0 0,0 0,-1 0,0 0,0 1,0 0,1 0,-1 0,0 0,1 0,-1 0,0 0,0 0,0 0,0 1,0-1,0 0,0 0,0 0,0 0,-1-1,1 1,-1 0,1-1,-1 0,0-1,0 0,1 1,0 0,1 0,0 0,0 0,-1 1,1-1,0 0,-1 0,2 0,-1 0,-1 1,1-1,0 1,-1-1,1 1,-1 0,0-1,0 1,0 0,0 0,-1 2,1-3,-1 1,0 0,0-1,0 0,0 0,0 0,0 0,1 0,-1 0,0-2,0 1,1 0,0 0,0-1,0 1,2-1,-1 1,0-1,2 1,-2 0,1 0,1 0,-1 1,1 0,0-1,0 0,2 0,-3 1,0 0,0-1,0 1,0-1,-1 1,0-1,0 0,1 0,-2-1,1 2,0-2,-1 1,0-1,1 0,0-1,-1 1,0 1,0-1,0 2,0-1,0 0,0 1,-1 0,0 0,1 0,-1 0,0 1,1 0,-1-1,1 1,0 0,0 0,0-1,0 1,1 0,-1-1,1 0,0 0,-1 1,0-1,1 0,-1-1,0 1,1 0,0 0,-1-1,0 1,1 0,-1-1,0 1,0-1,1 1,-1 0,0 1,1 0,-1 1,0 0,1 1,-1 0,0 1,0-1,0 1,0 0,0-1,0-1,1 1,-1-2,0 0,0 0,1 0,-1-3,0 1,0-2,0 0,0-2,0 1,0-2,0 2,-1-1,1 1,0-2,0 3,-1-1,0 0,0 1,1 1,-1 0,0 0,0 0,1 2,-1-1,0 0,1 1,0 2,1-1,1 0,-2 1,2 1,1-1,-1 0,0 0,1 0,-1 0,1 0,0-1,0 0,0 0,0 0,-1 0,0-1,1 0,0-1,-1 0,0-1,0-1,-1 1,1-1,-1-1,0 1,0-1,-1 0,0 2,0-1,0 1,0 0,0 0,-2 0,1 1,-1 1,1 0,0 0,-2 2,1-1,0 1,0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735 255,'2'0,"-3"0,1 0,1 0,-1-1,0 0,0 1,-1-1,1 0,-1 1,1-1,-1-1,0 0,0 1,1 0,-1 0,0 1,1-1,0 1,-1 0,0 0,1 1,0 0,0 1,0 1,0-1,1 0,0-1,-1 0,2 0,-1 0,1 0,-1-1,2 0,0 0,-1-2,1 1,-1-1,0 0,-1 1,1-1,0 0,0 0,-1 0,1 0,-1 0,1 0,-2-1,2 1,-2 0,0 0,1 1,-1-1,0 0,0 1,0-1,-1 1,1 0,-1-1,0 1,1 0,-1 0,1-1,-1 1,1-1,0 1,0-1,1 2,-1-2,1 2,-1-1,2 0,-2 1,1 0,1 0,-2 0,2 2,-1-1,0 1,2 0,-1 3,-1-3,2 3,-1 0,0 0,1 0,-1-1,1 1,0 0,-1-2,1 1,0-1,-1-1,0 0,1 0,-2-1,1 1,0-1,-1-1,1 0,0 0,-2-1,1-1,-1 0,1-1,-1-2,0 3,0-3,0 0,0 0,-1 2,0-1,-1 1,1 1,-1 0,0 0,-1 1,1 0,0 1,0 0,0 0,0 1,0-1,0 2,-1-1,1 1,0 1,0-1,0 0,-1 1,1-1,-2 3,2-3,1-1,-1 1,2-2,-1 1,1 0,0 0,1-1,-1-1,3-1,-1 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832 217,'2'0,"-4"-1,1 1,0 1,0 1,1-1,0 2,-1 0,1 0,0 1,0 0,0 0,0 0,1-1,0 4,0-5,1 3,-1-4,-1 0,1-1,0 0,0-1,-1 0,0-1,0 0,1-1,0 1,-1-1,0-1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820 236,'-4'0,"3"0,0 0,0 0,0 0,3 0,-1 0,3 0,-1 0,2 0,-1 0,2-1,-2 1,2-1,0 0,-1 1,-1 0,1-1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910 174,'-2'-1,"1"-2,-1 2,1 0,-1 1,2 0,-1 0,0 0,1 0,0 2,0 0,0 1,0 0,0 1,0 0,0 7,1-5,0 0,-1-1,2 0,-1 0,0-1,1 0,-1 0,2-1,-2-1,2 1,-2-1,1-2,0 1,0 0,5-3,-5-1,0 1,1-1,0-2,-1 1,1-1,-1 2,0-2,0 2,0-1,-2 2,1-1,-1 1,0 1,1 0,-1 0,-1 3,1-1,0 1,0 2,0 0,0 0,1-1,-1 2,1-1,1-1,-1 1,1-1,0 0,0-1,3 2,-3-3,1 0,-1 0,0-1,0 0,0-2,0 1,1-1,-1-1,0-1,0-1,1 1,-1-1,1-8,-1 7,-2 0,0 1,0 1,0-1,-2 0,1 2,-1 0,0-1,0 2,-1 0,1 1,2 1,-2 0,1 1,1 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201,'0'-2,"-2"2,2-1,-3 1,2 0,-2 0,1 0,0 1,0 0,0 1,-3 0,3-1,-1 1,2-1,0 0,-1 0,2 0,-2 0,2-1,0 1,0 0,0-1,1 2,0-1,1-1,-1 1,1 0,5 3,-5-2,0-1,0 2,-1-2,1 1,-2-1,1 2,-1-1,-1 1,-1-1,-1 0,1 0,0-1,-2-1,1 1,0-1,2 0,-2 0,2 0,-1-1,1 0,0 0,1-1,0 0,0-1,2 0,3-2,-3 2,2-1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57 260,'0'-1,"0"0,1 0,-1 0,0 0,1 1,-1 0,1 0,0 0,0 0,1 0,0 0,-1 0,4 0,-3 0,-1 0,2 0,-2 0,1-1,1 1,-2-1,0 1,2-2,-3 2,2-1,-2-1,1 1,0 0,-1-1,0 1,0-1,0 0,-1 0,0 1,-1 1,1 0,-1 0,0 0,-1 0,1 2,-1 0,1 0,0 0,0 0,0 1,1-1,-1 1,1 0,1-1,0 7,0-7,2-1,0 0,-1 1,2-1,-1-1,0 1,1-1,-1 0,1 0,0-1,-1 1,1-1,-1 0,1 0,0-1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196,'1'-1,"1"-1,-1 1,1 0,-1 1,0 0,-1 1,0 0,1 1,0 3,-1-2,0 1,0 3,0-3,0-1,0 0,1 1,0-1,-1-1,1 1,0-2,0 0,0 1,0-1,1-1,-1 1,4-1,-4 0,2 0,0-1,0 1,0-2,1 1,-2 0,3 0,-3 0,2-1,-1 2,0-1,0 0,-1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1141 254,'1'1,"-1"-1,0 1,1-1,-1 1,0 0,0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629 297,'-4'-2,"-1"-1,3 1,0 1,0-1,1 1,1 0,-1 1,2 0,0 0,1 0,2 0,-1 0,2 0,1 1,1-1,-1 0,3-1,0 1,2 0,-2-1,3 0,-2 0,15 0,-10 0,-3 0,3-1,-1 2,15-3,-12 1,-3 2,3-2,-3 2,4-1,-5 0,5 1,-3-1,1 1,-2 0,3 0,-4 1,3-1,-5 1,2 0,-2-1,1 1,-3-1,0 1,-1-1,-1 0,-2 0,-1 0,-1 0,0 0,-1 0,-1-1,0 0,-1 1,0-1,-2 0,1-1,-1 1,0 1,0-2,-1 2,1 0,-2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769 318,'-2'-2,"1"1,0 0,0 1,0 0,0 0,0 1,1 1,-2 3,2-2,0 0,0 0,0 2,0-3,0-1,0 0,0 0,1 1,0-2,-1 0,1 0,0 0,0 0,0-2,0 1,1-1,-1 0,1-1,0 1,0-1,0 1,-1-1,2 1,-2 0,0 0,1 1,0 0,-1 0,1 1,-1 0,1 0,0 0,-1 0,1 2,-1-1,0 1,0 0,0-1,0 2,-1-1,0 0,0 1,-2-1,1 0,-1 0,-1 0,1 0,-1-1,-1 0,1 0,0-1,1 0,-1 0,0 0,2 0,-1-1,0 0,2-2,1 2,0 0,2-1,0 2,0-2,0 1,3 1,-3 0,-2 0,2 0,-2 0,1 0,-1 1,0 0,-1 0,1-1,-1 0,-1 1,0 0,-1-1,0 2,-1-1,0 1,-2 0,1-1,-6 4,2-1,3-2,-2 1,0 0,-2 1,3-1,-1-1,0 1,2-1,-1-1,1 0,2 0,0 0,2 0,-1-1,2 0,3 0,0-1,3-1,1 1,1 0,0-1,4 0,0 0,12-3,-10 2,-4 1,3 0,11-2,-15 3,1 0,-3 1,1 0,-3 0,0 0,-2 0,0 0,-1 1,-1 0,-1-1,0 2,-5 1,1-2,-2 0,1 2,-2-2,0 0,0 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791 370,'-3'0,"1"-1,0 0,1 0,-1 1,2 0,-1 0,1 2,0-1,0 1,1 1,-1-1,0 0,0 1,0-1,0 1,0-1,0 0,0-1,0 1,0-2,0 1,1-3,0 1,0-2,1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800 368,'2'-1,"-1"0,0 0,0 1,1 2,-2 1,0-1,0 2,0 0,0 0,0 1,-1 0,0 2,1-3,-2 2,1-2,-1 1,2-2,-2 1,1-2,0 0,0 0,0-1,0-1,1 1,-1-1,0-1,1 0,0-1,0-1,1-3,0 2,1 0,-1 1,1-1,0 0,-1 1,1 1,-2 0,1 0,0 1,-1 0,0 0,-2 1,1 2,-1-1,0 2,-1 0,1 1,-2-2,1 3,-5 0,6-3,-3 2,3-3,1 0,-1-1,2 1,1-2,5-2,-3 0,2 1,0-1,-1 1,1 0,0-1,1 0,-1 1,0 0,-1 0,0 1,0 0,0 0,-2 1,1 0,-1 0,0 1,-2 0,2 2,-1-1,-1-1,0 1,-1-1,-1 0,1 1,0-1,-1-1,1 1,-1-1,1 0,0 0,0 0,0 0,1-1,-1 1,1-1,0 0,2 0,-1 0,1 0,-1 1,1 0,0-1,1 1,-1 0,2-1,-2 1,0 1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876 327,'0'-4,"0"-2,0 3,0 2,1 2,0 1,0 0,0 0,2 3,-1-2,-1 0,0-1,0 1,-1-1,0 0,0 0,0-1,-1 1,-1-1,1 0,0 0,-1-1,0 0,0 0,-3 0,3 0,-1 0,0-2,0 1,1 0,0 0,0 0,1-1,-1 2,1-2,1 2,0-1,0 0,1 0,1-1,1 1,-1 0,2 0,-1-1,1 1,1 0,-2 1,2-2,-1 2,-1-1,2 1,-1 0,-1 0,1 0,-1 0,2 0,-2 0,-1 0,-2 0,1 1,0-1,-1 1,-1 0,-1-1,-1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895 332,'-3'1,"-1"1,2-1,1 0,-1 0,2 0,0 1,-1 0,1 0,0 1,0-1,1 1,-1-1,1 3,0-4,-1 0,1 1,0-1,0-1,-1 0,1 0,0 0,0 0,0-2,0 1,1-1,0 0,-1 0,1 0,0 0,-1 0,1 1,-2 0,1 1,0 0,-1 1,-1 0,0 1,0-1,-1 2,1-1,0 0,-2 0,1 1,-2 1,3-3,-1 1,0-1,1 0,-1-1,2 1,-1-1,0 0,0 0,1 0,0-1,-1-1,1 1,-1-1,1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878 362,'0'-1,"-1"0,0 1,0 2,0-1,0 2,-2 8,2-8,0 1,1 0,0 0,0 0,0-1,0 0,0-1,0 0,1 1,0-2,0 0,0 1,0-2,0 1,0-1,0 0,1 0,-1 0,0-1,1-1,-1 1,1-1,0-1,0 0,0 0,1 0,0-1,-1 1,1 1,0-1,-1 2,0 0,0 0,0 0,0 1,1 0,-1 0,0 2,0-2,0 2,1 0,-1 0,-1-1,1 2,0-1,-2 0,1 0,0 0,-1 0,0 0,0 0,0 1,-1-2,0 0,-1 1,-1-1,1 0,-1 0,1-1,-4 0,2 0,2 0,-2-2,1 1,0 0,2 0,-1-1,1 0,0-1,1 1,0-1,1 1,1-1,-2 1,2-1,0 2,-1 0,1-1,-1 1,0 1,-1-1,1 1,0 0,-1 1,1 0,-1 1,0-1,0 1,-1 0,-1 0,2 0,-2 2,0-3,2 1,-2-1,1 0,0 0,0-1,1 0,-1 0,2-2,1 0,0 1,0-1,0-1,1 2,-1 0,1-1,-2 2,1 0,0 0,-1 0,0 0,0 1,-1 3,-1-2,0 0,-2 1,1-1,-1 1,0-1,1-2,-1 2,0-2,-1 1,2-1,0 0,1 0,0 0,0-1,1 1,0-1,1 0,1-1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967 433,'-2'2,"0"1,1-1,-1 0,0 0,0 0,-1 1,1-2,-3 1,2 0,-2 0,-1-1,-5 1,2-1,2 0,-3 0,2-1,-3 0,2 1,-4 0,3-1,-2 1,0-1,-3 1,5 0,-6 0,5 0,-5 0,3-1,-1 0,-13-2,17 1,-1-3,2 0,0-1,2-1,2-2,1 1,1-4,2 2,1-3,1 0,3 1,-1 0,4 0,-2 0,3 3,-2 1,9-4,-5 6,0 0,0 3,2-1,2 0,-3 1,6 0,-3 2,16-1,-13 2,-3 0,3 1,-3 1,3 1,-5 0,3 3,-4-1,2 3,-4-2,-1 3,-1 0,-2 0,-2-1,-1 3,-1-2,-1 0,-1 0,-4 0,1-3,-2 2,-1-2,-3 0,1-1,-4 1,4-3,-6 2,3-3,-4 1,3 0,-3 0,3-2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99 233,'-1'0,"1"0,0 2,0 3,2-2,-1 0,1 2,-2-2,3 3,-2-1,1 0,-1 1,0 0,1-1,-2 1,1-1,0 5,-1-6,0-1,0 1,0-2,0 0,0-1,0 1,0-1,0-2,0 0,-1-1,1-2,-1 1,-1-11,1 9,0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293,'1'0,"-1"-1,1 1,0 0,0-1,1 1,-2-1,2 1,0 0,0 0,-1 1,1 0,-1 1,1-1,-1 1,0 0,2 2,-1-1,-1 0,2 1,-1-1,-1 0,2 1,-1 0,1-1,-1 0,0 0,0-1,0 0,0 0,0 0,-1-1,0 1,3 1,-3-3,-1 1,1-1,0 0,0 0,-1-1,0 1,0-1,0 0,0 0,0 0,0-1,-1 1,0 1,1-1,-1 0,1 2,1 0,1 1,0 0,-2-1,1 1,0-1,-1 1,0 0,1-1,-1 2,0-2,0 1,-1-1,1 1,-1-2,0 1,0 0,0-1,-2 0,1 1,-1-1,1 0,-3 0,3 0,-2 0,1 0,0-1,1 1,-1 0,2-1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364,'-1'-3,"1"0,0 1,2 0,-2 1,2 1,-1-1,0 0,1 1,3 0,-2 0,0 0,0 0,0 1,0 0,-1 0,-1 0,1 2,-2-1,1 0,-1 1,-1 1,-1-1,0 0,-1 1,-1 1,-3 1,3-3,1-1,0-1,1 1,1-1,-1-1,1 0,0 0,0 0,2 0,0 0,2-1,-1 0,0 0,6-1,-4 1,0 0,0-1,0 1,0 0,0 0,-1 1,0 0,2-2,-2 2,-2-1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378,'0'-1,"0"0,0 0,0-1,0 1,0-1,0 1,0 0,0 0,0-1,0 2,0-1,0 0,0 0,0 2,0 0,0 1,0-1,0 2,0 0,-1 0,1 0,0 4,0-4,0 0,0-1,1 0,-1 0,1-1,0 1,-1-1,0 0,1-1,-1 1,1-1,-1-1,0-1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384,'2'0,"-4"-4,2 3,0 1,1 0,0 1,-1 0,0 0,0-1,0 1,0 0,0 1,0-1,0 0,0 0,-1 1,0-1,1 0,0 0,0 0,0 0,0-1,0 1,1-1,0 1,1-1,-1 0,1-1,1 0,-1-1,0 0,0 0,1-1,-2 0,1 1,-2-1,0 1,0 0,0-1,0 2,-3 0,2 1,-4-1,2 2,1 0,-1 0,0 2,1-1,1 0,0 1,0 0,0 0,1-1,1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363,'1'-3,"-1"1,1-1,-1 1,1-1,-1 2,0 0,0 1,0-1,-1 1,0 1,0 0,1 0,-2 2,1-1,0 1,-1 1,2-1,0-2,0 1,0 0,1-1,-1 0,2 0,-1-1,0 1,0-1,1 0,-1-1,1 0,-2 1,1-2,0 1,0-1,-1 0,0 0,0 0,1 1,-1-1,0 2,-1-3,1 3,-1 0,0 1,1 1,-1-1,1 0,0 0,0 0,0-1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1182 368,'-1'-2,"1"1,0 0,0 0,0 2,0 0,0 4,0 0,0-1,0-1,0 2,0-3,0 2,0-1,1 0,0-1,0 1,0-2,0 0,0 1,1-1,-1-1,0 0,1 0,1-3,-2 1,0 0,1-1,-1 0,0-1,0 1,-1-2,0 1,1-1,-1 1,0 0,0 1,-1-1,1 3,-2-1,2 1,-3 0,2 1,-1 1,1 0,-2 2,1-1,-1 2,1 0,0 0,1-1,-1 1,2-1,0 3,0-4,2 0,1-2,-1 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352,'-2'-4,"2"1,-2 1,1-1,-1 1,0 1,-1 0,1 0,0 0,0 1,1 0,-2 0,1 1,1 0,0 1,-1-1,1 1,-1 1,2 0,-1 0,1 1,0-1,1 1,0 0,0-1,2 1,0-1,0 0,0-1,1 0,0 0,-2-2,2 1,-1-1,0-1,-1 0,1-1,-2-1,0 0,-1-2,1 2,-1-2,0 0,-1 1,1-1,-2-2,2 5,-2 1,1 1,1-1,-1 1,0 1,0 1,-1 1,2 1,-2 1,2 0,0 0,-1 1,1 0,-1-1,1 3,0-2,0 1,0-1,0 0,0 0,0 1,0-1,0 5,0-5,-1-2,0 1,0-1,1 0,-2-1,2-1,0 0,-1 0,1-2,-1 1,1 0,-1-1,1-1,0 0,0 0,0-1,0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343,'0'-3,"0"2,0 0,0 0,0-1,0 1,0 0,1 1,-1-1,1 0,-1 2,0 0,1 0,-1 1,1 0,-1 2,0-1,1 2,0 0,0 1,-1 0,0-1,1 1,0 0,-1 0,0 0,0-1,0 0,0-1,0 0,0-1,0 1,0-2,0-1,0 1,0-1,0 0,0-1,-1 0,1 0,-1-1,1 0,0-1,0 0,0 0,0 0,0 1,0-1,-1 0,-1-4,2 5,-1-1,0 0,1 1,0-1,0 2,-1-2,1 1,0 0,0 0,1 2,-1 0,0-1,0 2,0-1,0 0,0 0,1 0,0 1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400,'-1'-3,"0"0,0 2,0 0,1 1,0 0,0 0,0 2,0-1,0 2,0-1,2 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365,'0'-2,"-1"1,1 0,0 0,-1-1,1 2,0-1,0 0,2 1,-2-1,2 1,-1 0,1 0,-1-1,1 0,-1 1,0 0,1-1,-1 0,1 1,-1-1,0 1,-1 0,1 0,0 0,0 1,-1 0,0 0,0 0,0 0,0 2,0 1,-3 6,2-7,0 0,1 0,0 1,0-1,-1 0,0 0,1 0,-1 0,1 0,0-1,-1 1,0-1,1 0,0 0,0 0,-1 0,1 0,0-1,-1 0,1 0,0 0,0 0,0-2,0 0,0-2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106 277,'-1'-5,"-1"1,2 1,-2 0,2 0,-1 0,1 1,0 0,0 0,0 0,1 1,0 0,1 0,0 0,0 0,0 1,1-1,0 1,0 0,-1 0,1 1,-1 0,0 1,0 0,-1 0,0 0,0 0,-1 0,0 1,0-2,-2 4,0-3,0-1,0 0,-1 0,1 0,0-1,-1 0,2 0,-1-1,1 1,0-2,0 0,0-1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389,'1'-2,"-1"1,0 0,1 0,1 0,0 1,0 0,7 0,-5 0,1 0,-1 0,-2 0,1 0,-1 0,0 0,0 0,0 0,-1-1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1376 364,'0'-4,"0"3,0-1,0 0,0 1,-1 0,0 0,0 0,-1 0,1 1,-1 0,1 1,0 0,0 0,0 0,0 1,1 0,-1 5,1-4,0 1,1 4,0-4,0 0,0 0,0-1,0 1,-1-1,1 3,0-4,-1-1,0 1,0-1,-1 0,0 0,0-1,0 0,-1 0,1 0,0 0,0-1,-1-1,2 0,0 0,0-2,0 0,0 0,2-1,0 0,3-2,-2 2,0-1,0 1,0 0,0 1,-1 1,-1 1,1 0,-2 2,0 0,0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451,'-5'-7,"5"4,0 1,0 1,0 0,2 0,1 1,2 0,1 0,2 0,0 0,1 1,0 0,1-1,0 1,0 0,0 0,0 1,0-2,1 2,-2-2,1 2,0-1,0 1,0-2,0 2,-1-2,2 1,-2 0,1 0,-1-1,7 0,-7 0,-1 0,-2 0,0 0,0 0,-3 0,2 0,-3 0,0 0,0 0,-1 0,-3 0,0 0,-1 0,0 0,-3-1,2 1,1 0,0 0,1 0,-2 0,2 0,0-1,-2 0,3 1,0 0,-1-1,2 0,-1 1,0-1,1 0,1 1,0 0,-1 0,2 1,-1-1,2 1,-1 0,-1-1,2 1,-2-1,0 0,0 0,1 0,-2 0,1 0,0 0,-1 1,-1-1,0 0,-1 1,1 0,-1 0,-1 0,1 0,-1 1,0-1,0 0,0 0,-1 0,0 0,0 0,-1 0,-1-1,0 1,1 0,-4-1,3 1,-2-1,-1 0,1 0,0 0,-1 0,0 0,-1 0,1 0,-9-2,7 1,2-1,-9-2,8 1,3 0,-2 0,1-1,1-1,-1 0,1 0,1 0,-7-7,8 7,0-2,1 2,1 0,-1-2,2 2,0-1,2 1,0-4,3 4,-1 1,3 0,1 0,2 2,0-1,3 1,11-1,-10 1,1 1,-2 1,5-1,-4 1,2 0,-2 0,3 1,-5 0,3 0,-1 1,0 0,-1 1,9 4,-11-2,-2 0,1 2,-2-2,0 2,-2 0,0 2,-1-3,-1 3,-1-1,-1-1,0 1,-2 0,-4 4,2-6,-2-1,1 0,-4 0,3-3,-4 3,1-2,-2-1,2 1,-5-1,5-1,-3 0,1 0,-1 0,2-1,0 0,2 0,-2-1,2-1,1 1,2-1,0-1,1 0,1 0,0 1,1-2,1 2,0-1,0 1,1-1,0 1,2-1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272,'-2'-2,"2"1,0-1,0 1,0 0,0 1,1 0,0 1,1 1,0-1,0 0,0 1,0 0,2 1,-2-1,1 1,0 0,-1-1,0 2,1-1,-1 2,1 4,-2-4,0 0,-1 0,0 1,1-1,-1 0,1 0,0-1,-1 1,1 0,0-2,-1 0,2 0,-1-1,0 1,0-3,0 0,0-2,-1-1,0 1,0-4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280,'-2'-3,"2"1,-1 1,0 0,0 1,-1 0,1 0,0 2,-2-1,1 1,1 0,-1 1,0 0,2 0,-1 0,0 0,1 0,0 0,0 0,0-1,0 0,1-1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286,'1'-3,"0"1,1 1,-1 0,0 0,0 1,2 1,-1 1,1 1,0 0,0 2,0-1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975 472,'-2'0,"0"-1,1 0,0 1,0 1,-1 0,1 1,-1 1,0 0,1 0,0 1,1-2,0 0,0 3,1-3,1-1,0 1,1-1,0 0,-1-1,1 0,1 0,-1 0,1 0,-1 0,0-2,0 2,1-2,-1 1,0-1,-1 1,1 0,-1-2,0 1,0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478,'-2'0,"0"0,0 1,0-1,-1 3,1-2,-3 5,3-2,1 0,-1 1,0 0,1 1,0-2,-1 1,1-1,-1 4,0-4,1-2,0 1,0-1,-2 0,2 0,0-1,-1 0,-1 0,3-1,0 0,2-2,0 0,1-1,1 0,0 1,0-1,1-1,-2 1,2 1,-1-1,-1 1,2 0,-2-1,0 2,0 0,-1 0,0 0,0 1,-1 0,0 0,-1 2,0 1,0-1,-1 0,0 1,-1-1,0 2,-1-1,0 0,1-1,-1 0,1 1,-2-2,1 0,1-1,0 1,0-1,0 0,1-1,0 0,1-2,0 0,0 2,2-2,0 0,0 1,0 0,3-2,0 1,-2 2,-1 0,0-1,0 2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462,'0'-1,"-2"-3,1 2,1 0,0 1,0 2,0 0,0 1,1-1,1 2,-1-1,0 1,1 0,-1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462,'0'-4,"-1"3,1-1,-1 2,0 0,1 0,-1 0,0 0,1 2,-1 1,0 1,0-1,1 2,0 0,-1 0,1 0,-1 0,1-1,0 1,0-2,1 1,0-1,-1-1,1 1,0-1,-1-1,0 1,0-2,0 1,0 0,-1-1,0-1,-1 0,1 0,-1-1,1 0,0-1,-1 1,1-1,-1 1,2 0,-2-1,1 2,-1-2,1 2,0 0,1 0,0 1,0-1,1 0,0 0,4-1,-2 2,0-2,0 2,0-1,1 0,0 0,-1 1,1 0,-2 0,2 1,-1 1,0-1,-1 0,1 1,-2 0,0 1,1-1,-1 3,-1-2,-1-1,-1 2,0-2,0 1,-2-1,1 0,0 0,-6 0,4-1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735 304,'-3'0,"1"0,2 0,-3 0,2 0,0 0,1 0,-1 0,0 0,2 0,0-1,-1 1,1 0,0-1,0 1,1 0,-1 0,0 0,2-1,-2 1,0-1,1 1,3-1,-2 0,-1 0,1 1,-1-1,0 0,0 1,1-1,-1 1,1-1,0 0,0 1,0-1,1 0,-1 0,1 1,0-2,0 2,0-1,1 0,-2 0,1 0,-1 0,1 0,-1 0,1 1,-1-1,-1 1,1-1,0 0,0 1,0 0,0 0,-1-1,1 1,0-1,0 1,0 0,0-1,-1 1,1-1,-1 0,0 1,1 0,-2 0,1 0,-1-1,0 1,1 0,-1-1,0 1,0 0,0 0,0 0,-1 0,1 0,0 0,0 0,-1 0,1 0,-2 0,1 0,-1-1,0 1,0 0,1-1,0 1,0 0,0 0,0 1,0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152 244,'2'0,"-5"-1,2 1,0 0,1 0,-1 0,0 1,1 0,0 0,0 0,0 0,-1 0,1 1,0-2,-1 2,1-1,0 0,0 0,0 1,1 0,0-2,-1 1,1 0,5 0,-4-1,0-1,-1 0,1 0,1-1,-1-1,1-4,-2 5,-1-1,0 1,-1-1,1 1,-3 1,2-1,-1 2,0-1,0 1,-1 0,1 0,0 1,-1-1,0 3,2-1,0-1,1 0,0 1,1-1,1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528,'-2'-1,"-1"-2,1 2,2-1,-1-1,1 1,0 0,0 0,1 0,0 0,0 1,2-1,-1 2,-1 0,0 0,2 1,-2-1,2 2,-1-1,0 1,0-1,1 1,-1 0,2 0,-2 1,0-1,0 0,0 1,-1-2,0 1,0 0,0 0,-1 1,0-1,-1-1,0 1,-1 0,0-1,0 0,-1 0,1 0,-1 0,0-1,1 0,-1 0,1 0,0 0,-1-1,2 0,-1 0,1 1,0-2,0 2,1-1,0 0,0 0,1 0,1 0,0 1,0 0,1 0,2 0,-3 0,1 2,0 0,-1 0,1 1,-1 0,0 0,-1 1,1 0,-2 0,1 0,-1 0,0 0,-3 6,0-6,1 0,-2 0,0-2,0 0,0 0,0-1,-2 1,1-1,0 0,-1 0,2-1,-1 0,2 0,-1-1,1 0,1-1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592,'-2'-3,"1"3,1 1,-2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965 583,'0'-2,"6"1,-1 2,-1-1,8 4,-5-3,3 0,0 0,-1-1,3 0,-1-1,0 0,9 0,-13 1,3 0,-3-1,-1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518,'0'-2,"-1"-2,1 1,0 2,1-1,0 2,2 0,-1 0,1 0,1 0,0 0,1 0,-1 0,3 0,-2 0,0 0,1 0,-1 0,-1 0,2 0,-3 1,2-1,-3 0,1 0,0 0,-1 0,0 0,-1 0,0 0,0-1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493,'-2'-1,"1"0,-1 1,1 0,-1 0,1 0,-1 1,-1 2,0 1,0 0,0 1,-1 2,1-1,1-1,-3 6,4-7,-1 1,1 1,1-3,0-1,0-1,1 0,0-1,0 0,0 0,1 0,-1-1,0 0,1-1,-1 0,1 1,0-2,-1 1,1 0,-1-1,1 1,-1 2,0-2,-1 2,1-1,0 1,-1-1,0 2,0 0,0-1,0 1,0 0,1-1,0 0,0 0,3 0,-1 0,-1 0,1 0,0-1,1 0,-1 1,1 0,-2 0,1 0,0 0,-1 1,0 0,0 1,-1 0,1 0,-1 0,-1 1,0-2,0 2,0-1,0 0,0-1,0 1,0-1,-2 0,1 0,-1-1,1 1,-1-1,0 0,0 0,0-1,0 0,-1-1,1 1,0-1,-1 0,1 0,0-2,0 2,2-2,-1 1,0 0,1 1,1-1,0 2,-1-1,1 1,1 1,-2 0,2 0,-1 1,0 2,1 8,-2-5,-1 0,0-1,0 0,0 2,1-2,-2 2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533 310,'0'-1,"0"0,0 0,-1 1,1-1,-1 1,1 0,-1 0,0 1,0-1,-1 1,1 0,-1 0,-3 1,2-1,-1 0,2 1,-3-1,3 0,-2 0,0 1,0 0,1-1,-2 1,1 0,-2 0,3-1,-1 1,-2 1,4-2,-1 0,1 0,0 0,1-1,0 0,0 1,0-1,0 0,2 0,-1-1,1 1,0-1,-1 0,1 1,-1-1,-1 1,1 0,-2 0,2 0,-3 0,1 1,0-1,0 1,-1 0,1-1,-1 2,1-1,0-1,1 1,-1 0,1-1,0 1,0-1,1 1,0 0,2-1,-1 0,1 0,1 0,3-1,-2 1,0-1,-2 1,1 0,0 0,-1 1,0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221 353,'-1'0,"1"-2,-1 1,0 1,0 0,1 1,1 0,0 0,2-1,-2 0,1 0,0-1,1 0,-1 0,0 1,0-2,0 2,-1-1,1 0,-1 1,-1 0,2 0,-2 0,0 1,0 0,0 1,0 0,0-1,-1 2,0-1,1 1,-1-1,0 3,1-3,0 0,0 1,1-3,0 1,-1 0,1-1,0 0,0 0,0 0,-1 0,2 0,-1 0,1 0,-1 0,1 0,0 0,1 0,2-1,-2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298 336,'-2'-5,"1"3,0 0,0 1,0 0,1 0,-1 1,0 0,1 1,0 0,-1 1,0 0,0 1,0 0,-1 1,1 0,-1 0,1-1,0 0,0 0,1-2,0 1,0-2,0 1,0 0,1-1,0 0,1 0,-1-1,-1 1,1 0,0 0,0-1,0 1,0 0,-1 0,1 1,0-1,-1 1,1-1,0 0,0 0,-1 0,1 0,0 0,1 0,-1-1,1-2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307 321,'0'-1,"0"-1,-1-1,0 2,1 1,0 0,0-1,0 2,0 1,0 0,0 1,0 1,1 0,0 0,0 1,0-2,0 1,1 1,5 3,-4-6,-1 0,1-2,-1 1,0-1,1-1,-1 1,1-3,-1 1,-1 0,1-1,-1-3,0 3,-1 1,0 1,0-1,-1 0,0 2,-2-3,1 3,1 0,-1 0,1 0,0 0,0 2,0-1,0 1,1 0,0 0,0 1,0 0,0 1,0-1,1 1,0-1,1 6,-1-5,1-1,-1 1,0-2,1 2,0-1,-2 0,2-1,-2 0,1 0,0 0,-1 0,0-1,1 0,-1-1,0 1,-1-2,1 1,-1-2,0-4,-1 3,2 0,-1-1,0 0,1 0,0 0,0 0,0 1,0 0,0 0,0 2,0-1,0 1,0 0,1 1,0 0,-1 1,2 0,-2 0,1 0,0 1,-1 0,0-1,0 2,0-1,0-1,-1 1,0-1,-1 0,1 0,-1 0,1-1,0 0,1 0,-1 0,0 0,3 0,-1-1,2 0,0 1,1 0,-1-1,2 0,-1 1,0 0,-1 0,0 0,-1 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237 435,'-2'-2,"1"2,1 0,0 2,-1 1,0-1,1 1,0 2,0-3,0 3,2-2,-1 1,1-2,7 4,-6-5,1 0,-1-1,0 0,0-1,1 0,-2-1,3-2,-3 2,-1 0,1-1,-2 1,0 1,0-1,0 0,-1 2,0-2,-4 1,3 1,-1-1,1 1,-1 0,1 0,-1 0,2 0,-2 0,2 0,1 0,0-1,1 1,1 0,2-2,-1 1,0-1,0 1,0 0,1-1,3-1,-4 1,1 0,-2 1,1-1,-1 0,1 1,-3 0,1 0,0 1,-1 0,0 0,-1 2,0-1,1 1,-1 0,1 2,-1-1,1 5,0-5,0 1,1-2,0 1,1 0,0-1,1 0,-1-1,3 1,-2-2,-1 0,0-1,1-1,-1 1,0-1,0-1,0 0,-1 0,0-1,1 1,-2 0,0-2,0 3,0-1,0 1,-2 0,1 0,-1 1,0 1,0-1,0 1,-1 0,0 1,0 0,1 0,-4 3,4-2,0-1,0 2,1-2,0 0,1 0,1 0,2 0,0-1,-1 0,1 0,2-1,-2 0,1 1,1-1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186 251,'0'-2,"0"1,0 1,0-1,0 0,0 1,0-2,0 1,0-1,0 1,0-1,0 2,0-2,0 1,-2 1,1-1,-1 1,0 1,0 0,0 1,1 1,-2-1,1 1,2-1,-2 2,1-2,1 1,0 0,0-2,0 1,3 0,-3-2,2 1,1 0,-2-1,4-2,-3 2,0-2,0 0,0 0,1 0,-1-1,0 0,0-1,0 0,0-1,0 1,0-2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362 406,'-1'-4,"1"1,-1 1,0 1,1 1,-1 0,1 0,0 1,0 1,-1 0,1 1,0-1,0 2,0-1,0-1,0 4,0-4,0 0,0-1,0 1,0-2,-1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354 429,'-1'0,"-1"0,1 0,-2-1,1 1,0 0,0 0,0-1,-1 1,2-1,0 1,1 0,-1 0,0 0,1 0,1 2,0-1,-1 1,1-1,0 0,1 0,-1 0,1-1,1 1,-1-1,0-1,1 1,-1-2,1 0,-1 0,-1 0,2-3,-2 3,1 0,-1-1,1 1,0 0,-1 0,1 0,0 1,2 1,-3 0,2 0,-2 0,1 2,0-1,0 0,0 0,1 0,-1 0,1 0,-1-1,0 1,-1 0,1-1,-1 0,0 0,-1 0,0 1,-1-1,0 1,-2-1,1 1,-2 0,1 0,-2 0,2 0,-1 1,1-1,-1 0,1 0,1-1,1 1,-1-1,1 0,0 1,2-2,1 0,2-1,-2 0,3-1,-2 2,5-3,-5 2,-1 1,1-1,-2 2,1 0,-2-1,1 1,0 0,-2 1,0-1,-1 1,-1 0,1 0,-2 1,0-2,1 2,-1-2,0 1,1-1,1 1,0-1,-1 0,2 0,-1 1,2-1,-1 1,1 0,0 2,0-1,1 0,1 0,0 1,0 0,1-1,0 1,0-1,0 0,0-1,0 0,0-1,0 0,0-1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404 442,'1'-2,"0"-1,-1 1,0 0,0 0,-1 1,0 0,-1 0,1 0,-1 1,0 0,-1 1,0-1,0 2,0-1,0 2,1-2,-1 2,1-1,0-1,1 1,0 0,0-1,1 0,0 0,0 1,2-2,-1 1,1-1,1 0,-1-1,1 1,1-1,-2 0,1 1,-1-1,0 0,-1 1,0 0,0 0,-1 1,-2 0,-2 3,1-1,-1-1,1 1,0-1,-2 1,2-1,-1 0,1-1,-1 1,1-1,2-1,0 1,-1-1,1 0,1-1,2 1,-1-1,1 1,1 0,0-1,0 0,3 0,-2-1,-1 2,1-1,-1 0,1-1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400 460,'2'-2,"0"1,4-2,-4 2,-2 0,2 1,-2 0,1 0,-1 1,0 0,0 0,0 1,-1-1,0 1,0 0,-1 1,0-1,0 0,0 0,0-1,0 1,-1-1,2 0,-2 0,2-1,-1 0,-1 0,2 0,0 0,-1-1,2-1,0 1,0 0,0-1,0 1,0-1,2 1,-2 0,2 1,-1-1,0 0,0 1,-1 0,0 1,0 0,-1 1,-1-1,2 1,-2-2,2 2,-2-2,2 1,-1 0,0-1,0 1,0 0,0 0,1-1,-1 0,0 1,0 0,1-1,-1 1,0 0,1 0,0-1,0 0,0 1,0-1,2 0,0 0,-1 0,2-1,4-1,-5 1,0 1,1 0,-2 0,1-1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397 482,'-1'0,"0"0,1-1,0 0,0 0,0 1,0-1,1 1,1 1,0-1,2 2,-2-1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475 569,'-1'0,"0"-2,1 1,-1 0,1 0,0 0,0 0,0 0,0-1,1 1,0 0,0-1,1 0,0-1,0 1,2-2,-2 0,3-2,-1 0,2-1,-2-1,4-3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571 412,'6'-9,"-1"-2,-1 3,-1-1,-1 2,0 1,-1 2,-1-1,0 2,0 0,0 1,0 0,0 1,0 0,0 0,-1 1,0-1,0 1,1 0,-1 0,0 0,-1 0,1 0,-1 0,0 1,0-1,0 0,1 1,-1 0,1-1,0 1,0-1,1 0,-1 0,0 0,1 0,-1 1,-1 0,1 0,-2 1,-3 1,2 0,0-1,0 0,-3 3,4-2,1-2,0 1,0-1,1 0,0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585 327,'1'-3,"0"3,-1 0,1 0,0 1,1 1,0-1,0 2,0-1,0 2,1-1,0 1,-1 0,2 0,-2-1,2 4,-2-3,-1-2,0 2,1-2,-2 0,0-1,0 1,0-1,0 0,0 0,-1-1,-1 1,2 0,-1-1,-2 0,2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598 344,'0'-1,"1"0,-1 2,0-1,0 2,0-2,0 1,-1 1,0-1,0 0,1 1,-2 0,1 0,-1 1,0 0,0 0,-3 3,3-2,-5 6,4-3,-1-3,0 4,0-3,0 2,0 0,0 0,1-2,-2 4,1-4,0 2,0-1,-1 1,1-2,-2 3,3-3,-3 2,1 0,0 0,-1-2,-1 4,3-3,-3 1,1-1,1 0,0 0,-4 5,5-6,1 0,-1 0,2-3,-1 2,1-1,1-1,-1 0,1 0,1-1,0 0,0 0,0-1,3-1,-1-1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595 326,'-4'-2,"3"2,0-1,1 0,-1 1,0-1,1 1,-1 0,0 1,0 0,-7 5,4-3,-1 0,0 0,0 0,-2 1,3-1,-2 0,2 0,0 0,1-1,1-1,1 1,-1-2,1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210 207,'0'-2,"0"1,-1 0,0 0,1 1,-2 0,1 0,1 2,-1-2,0 3,1-1,0 0,-1 0,1 1,-1 0,1-1,0 1,0 1,0-1,0-1,0 1,0 0,1 0,-1-1,0 0,1 0,-1 1,0-2,0 0,0 0,0 0,0-1,-1 0,1 0,-1-1,1 0,0-1,0-1,0 1,1 0,0 1,0-2,0 1,-1 2,0 0,1 0,0 0,0 0,0 2,0-1,-1 1,1 1,0-1,0 1,-1 0,0-1,1 1,-1-1,0 0,0 0,0 0,0-1,0 0,-1 0,1-1,-1 0,-3 1,2 0,-1-1,0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582 319,'3'-3,"3"1,-3 0,5 1,-5 1,0 1,0 1,-1 0,0 3,0-2,0 3,-1 0,-1-1,1 1,-1 1,0-2,-1 1,1 0,-1-1,1-2,-1 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521 323,'-5'-2,"4"0,1 2,-1 0,1-1,0 2,0-1,3 4,-1-3,2 2,-1-2,2 2,0-1,2 1,-1-1,2 0,-1-2,2 3,0-2,8 2,-8-2,18 4,-17-5,-1 2,2-2,10 3,-9-2,0 0,0-1,3 0,-2 0,3 0,-3 0,3 0,-2 0,2 0,-2-1,17 0,-14-1,-4 1,4-1,-5 1,4-1,-3 0,1-1,-2 1,0-1,-1 1,1-2,0 1,-1-2,0 0,-2 1,1-1,0 0,-2 0,9-7,-8 5,-4 1,3-1,-2 1,-1 0,0-1,0-1,-2 3,0-3,-1 2,-1-1,-1 2,0-3,0 3,-2-2,-1 1,-1 0,-1-1,-1 1,-10-7,8 7,-1 0,-2 0,-2-1,4 2,-5-2,4 2,-5-2,5 1,-4-1,5 2,-5-2,4 2,-4-2,4 3,-4-1,4 2,-5-2,5 3,-6-1,4 2,-3 0,1 0,-4 1,5 0,-22 2,18 0,0 0,-4 3,6-3,-5 3,3 0,-1-1,3 1,-5 1,7-2,-3 3,3-2,-1 2,3-3,-3 3,5-2,-1 1,0 0,2 1,2-3,-3 4,4-3,-2 2,1 0,1 0,1-1,-1 3,2-4,0 2,0 1,1-1,0-2,1 2,0-1,1 7,0-7,2 0,0 0,1-2,0 1,1 1,1-1,-1-1,2 2,0-2,1 1,0-2,0 1,1 1,1-2,-2 1,3 0,-1-1,1 2,-2-3,12 5,-9-4,0 1,-1-1,1 0,1-1,-3 0,4 0,0-1,-1 1,1-1,1-1,-3 0,4 0,-3 0,3 0,-3 0,2-2,-3 1,2 1,0-2,-1 1,0-1,0 0,-1 1,1-1,-2 0,1 0,0-1,-1 0,0 1,1-2,-1 1,0-1,1 0,0 0,-1-1,1 0,0 0,-1 1,9-6,-10 5,-1 0,-1 0,0 0,1 0,-3 0,1 0,0-2,-2 3,1-2,-1 0,0 0,0 0,-1 0,0 0,1-1,-2 1,0-1,-1 2,1-1,0 1,-1-1,-1-1,0 2,0-1,0-1,-2 2,0-1,-1 0,0 0,-2 1,-1-1,0 1,-2 0,0 0,-2 0,1 1,-4-2,4 2,-5-1,3 1,-3-1,3 2,-4-2,4 2,-5-2,4 1,-3 1,2 1,-2-1,1 1,-3 0,3 2,-4-1,3 1,-6 1,6 1,-5 0,1 1,-2 0,6-1,-24 7,16-4,5-1,-3 1,4 0,-3 1,6-2,-5 2,2-1,1 1,-12 5,18-7,-4 2,4 0,0 0,1 1,0-1,2 1,-2 2,1-1,1 1,-1 1,1 1,1-1,-2 4,3-3,-3 4,3-3,-3 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475 534,'-3'-5,"3"1,-2 5,2 1,0 0,0 1,0 0,0 1,0 1,0 0,1 0,0 7,0-9,1 3,-1-2,0 0,-1 0,2 0,-1-1,-1 0,1 0,-1-1,1 0,-1 0,0-1,0 1,0-1,0 0,0 0,-1-1,1-2,0 0,0 0,0-2,1 0,-1-1,1 0,1-1,-2 1,1-1,-1 1,1 0,-1 1,1-2,0 4,0-3,1 2,0 1,-1 0,3-1,-2 1,1 1,2-1,-2 1,1 0,1 1,-2 0,4 1,-5 0,0 1,1 1,-3-1,1 1,0 0,-1 1,-2 0,-1 0,1 0,-3 1,1 0,-1-2,0 1,0-1,2-2,-1 1,1 0,0-2,1 1,0 0,2-1,-1 0,0 0,3 0,0 0,0-1,2 0,0-1,1 1,0-1,0 1,-1 0,1 1,-2-1,1 1,-1 0,-1 1,1-1,-2 2,0-1,0 0,0 1,-1 0,0 0,-1 1,0-1,-1 2,-1-1,-1 1,1-1,0-1,-1 2,1-1,0 0,0-1,1 1,0-2,0 0,2 1,-1-1,2-1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576 597,'-1'-3,"0"1,-1 1,2 0,-2 1,-1 0,3 0,-1 0,0 1,0-1,0 0,0 0,-1 0,-1 1,2-1,0 0,-1 0,1 1,0-1,0 0,1 1,-1 0,0 0,1 1,0-1,0 1,1-1,0 0,1 0,0 0,0 0,0-1,0 0,3 0,-3 0,1 0,-2-1,1-1,-1 2,1-2,-1 1,-1 0,1 0,-1 0,0 0,1 1,-1-1,0 0,-1 1,0 0,1 2,0-2,-1 2,0-1,0 1,1 0,0-1,0 1,0-1,0 0,0-1,0 1,1 0,0 0,1-1,-1 0,4-1,-3-1,1 1,-1 0,0-1,0 0,-1 0,2 0,-3 0,2 0,-2 0,1 1,-1-1,1 1,-1-1,0 1,0 0,0 1,0-1,0 0,-1 3,0-1,0 0,0 2,1-1,-1 0,0 1,1-1,0 1,0-1,3 2,-1-3,0 1,1-1,-1-1,2 0,-1 0,0 0,0-1,2-1,-2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635 581,'0'-6,"0"3,-1 1,1 1,-1-1,1 1,0 1,0-1,0 2,0 0,0 1,0 0,0 1,0 0,0 0,0 1,0 0,0-1,0 2,0-2,0 1,2-1,-1-1,0 1,2-1,-2 0,3 1,-2-3,1 1,-1-1,0 0,1 0,-1-1,3-2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686 583,'-2'0,"-1"0,-2 0,1 0,-1 1,0 0,0 1,0 0,2 0,0 0,1 0,0-1,1 0,0 0,1 1,0-1,2-1,-2 1,3-1,-1 1,1-1,1 0,-1 0,1 0,0 0,0-1,0 1,-1 0,0 0,0 0,0 0,-1-1,2 1,-2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707 542,'-1'-3,"1"2,0-1,-1 2,1 2,0-1,0 0,0 2,0 0,0 1,0-1,0 2,0-1,-1 5,0-4,1-1,0 1,0-1,0-1,2 1,-2-2,1 0,1 2,-1-3,0 0,-1-1,1 1,-1-2,0-1,0 0,0 0,-1-2,1 1,-2-4,2 2,-1 2,0-2,1 2,0-2,1 1,0 0,0 0,2 1,-1 0,1 0,-1 1,1 0,1 2,0 0,-2 0,2 0,-1 1,0 1,-1 0,1 0,-1 1,1 0,-1 0,-1 0,0 0,1 0,-1 0,-1 0,0 0,0 0,0-1,-2 1,0-1,-1 1,-1-1,0 0,0 0,1-2,1 0,-2 0,2 0,0 0,1 0,0 0,1-1,0 0,1 0,0 0,2 0,0-1,1 2,0-2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744 584,'3'0,"-1"0,0 0,0 1,-1 0,1 1,-2 1,1-1,-1 0,0 1,0-2,0 2,-1-1,1 0,-1 0,-1 2,1-2,1-1,-1 0,0 1,1-2,1 0,1-4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769 598,'0'-1,"1"1,-1-1,-1 2,1 1,-1 0,0-1,1 1,0 0,0-1,1 0,0 1,1-1,0 0,0 0,1-1,-1 0,1 0,-1 0,1-1,-1 0,0 0,-1-1,1-1,-1 1,-1 0,0 0,-1-1,0 2,0 0,-2 0,1 1,1 0,-2 0,2 0,-1 2,1-1,0-1,0 1,1 0,0-1,1 1,0 0,0 0,1-1,1 0,-1 0,0 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819 592,'0'-1,"0"0,-1 1,1-1,-1 1,1 0,-1 0,0 0,0 0,-1 1,2 0,-2 1,0 1,1 1,0-2,1 0,0 0,0 0,1 0,0-1,1 1,0 0,0-2,-1 1,1 1,1-2,-1 0,0 0,-1 0,1 0,-1-1,0 0,0 0,0 0,-1-1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52 301,'-4'0,"2"-2,1 2,-1 0,1-1,3 1,-1 0,3 1,-1-1,6 0,-3 0,0 0,0-1,0 0,2 0,-1 0,1 0,8-2,-8 1,2 0,-3 1,3 0,-2-1,1 1,-2 1,1-1,-2 0,0 1,0 0,0 0,-3 0,1 1,-1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825 600,'-1'-2,"1"1,0 0,0 1,1-1,3-1,-3 2,1 0,-1-1,0 1,1 0,-1 0,1 0,-2 0,2 0,-1 2,0 0,-1-1,0 1,0 0,0 0,-1 0,0-1,1 1,-1 0,0 0,1-1,0 1,-1-2,1 2,0-1,0-1,1 1,-1 0,1-1,0 0,0 0,1 0,-1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853 619,'-1'0,"1"-1,0 1,2 0,-1-1,3 0,-2 0,1 1,0-1,0 0,-1 0,1 0,-1 0,0-1,-1 1,1 0,-1 0,-1-1,0 2,0-1,-1 0,-1 0,-1 1,1 0,-2 0,1 1,-1 1,1-1,0 1,2-2,-1 2,1 0,3 6,5-4,0-2,-2-1,7 1,-4-1,-4 0,1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489 683,'0'-2,"1"1,0 0,0 1,0-1,0 1,1 0,0-1,1 1,0-1,2 1,-3 0,8-1,-6 0,0 1,2 0,-3 0,3-1,-2 1,0 0,0 0,0 0,-2 0,3 1,-3 0,-1 0,-1-1,0 1,0 0,-3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531 676,'-3'-1,"3"0,-1 1,0 0,1 2,-1-1,0 3,1-2,-1 3,1-1,0 0,-1 1,1 0,0-1,0 2,0-2,1 1,-1 0,1 0,0-1,0 1,0-2,0 2,2 2,-3-4,2-1,-2 0,2 0,-2-1,1-1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528 732,'0'-5,"-1"3,0-3,1 4,0 0,0-1,0 1,1 0,0 0,2 1,-1-1,2 0,-1 0,1 1,0 0,-1-1,1 1,0 0,-1 0,1 0,-1 0,0 0,-1 1,1-1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579 694,'0'-1,"-1"-1,1-1,-1 3,1-2,-1 2,2 0,0 1,0 0,1-1,-1 1,1 0,-1 0,1 0,-2 0,1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581 710,'-2'0,"2"0,-2 0,1 0,0 0,0 0,1 0,-1 0,1 1,0 0,0 0,0 0,1 0,-1 0,1 1,0-2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601 700,'-1'-2,"0"2,0 0,0 0,0 2,1-2,-1 1,1 0,1 3,-1-2,1-2,0 2,0-2,-1 1,2 0,-1-1,0 0,1 0,0 0,-1-1,1 0,-1 0,1 0,0-1,-1 0,0 1,0-1,-1 1,0 0,1 0,-1 1,-1 0,1 0,-1 0,0 1,1 0,-1 1,0-1,0 1,1-1,0 1,0-1,0 0,0 1,3-1,-1 1,-1-2,2 0,0 0,0 0,-1 0,2 0,-1-1,0 1,-1-1,0 1,0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642 712,'2'0,"-6"-2,4 2,-1 0,0 0,1 1,1 0,0-1,-1 0,1 0,0 0,1 0,-1 0,1 0,0 0,0-1,0 0,0 0,0 0,0 0,-1-1,1 1,-2 0,1-1,-1 1,0-1,-1 2,0 0,-1 0,0 0,-1 0,1 1,0 1,-1 0,1 0,0 0,1 0,0 1,0-1,1 0,0 0,0 0,2 1,1-1,-1-1,1 0,1-1,-1 0,1 0,-1 0,2-2,-1 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686 675,'0'-3,"-1"0,1 1,-1-1,1 3,0 0,-1 0,1 1,0 1,-1 0,1 0,-1 6,1-4,-1-1,1 2,0-1,0 0,0 0,1-1,-1 0,1 1,0-2,0 1,0-1,0 0,1-1,0 1,-1 0,-1-2,1 0,0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721,'3'-1,"14"-4,-12 4,-1 0,9 1,-8 0,2 0,0 0,0 0,1 0,0 0,0 0,0 0,9 1,-8-1,0 1,-1-1,9 2,-10-1,1 0,7 1,-9-1,2-1,-3 1,1 0,0 0,-1-1,0 1,0-1,-2 1,1-1,-1 0,0 0,0 1,-1-1,0 0,0 1,-1-1,0 0,0 0,0 0,-1-1,0 0,0 1,0-1,0 0,0 1,0-1,0 0,0 0,0 1,0-1,1 0,-1 1,1 0,0 0,-1 0,1 0,0 0,-1 1,1-1,0 0,0 0,-1 0,1 0,-1 1,-1-1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677 703,'0'-3,"-1"-1,1 3,0-1,0 2,1-1,1 0,3 1,-2-1,1 0,1 1,-3-1,3 1,0 0,-2 0,1 1,0 0,-2 0,1-1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728 699,'-1'0,"0"0,0 0,1 1,-1-1,0 1,0 1,1 0,0 0,0-1,0 1,0-1,0 1,0-1,1 0,0-1,0 2,0-2,0 1,0-1,1 0,-1 0,0-1,1 0,-1 0,1-1,-1 1,0-1,1 1,-1 0,-1 0,1-1,-1 2,0-1,0 0,-1 1,1 0,-1 1,0 0,0 0,0 1,0-1,1 3,0-2,0 1,0-3,2 2,-1-2,1 0,1 0,0 0,0 0,0 0,-1-2,1 1,0-1,-1 1,0 0,0 0,-1 0,-1 0,1 1,-1-1,0 0,0 1,-1 0,1 0,0 0,0 1,0 0,0 0,0 1,0-2,0 2,2-2,-1 1,1 0,0 0,0-1,1 0,0 0,1 0,-2 0,0-1,0 0,0 1,0-1,-2 1,1 0,0 0,-2 0,1 1,-1 0,1 0,0 0,1 0,0-1,1 0,-1 0,1 0,0 0,1 0,-1-2,1 2,-1-2,1 1,-2 0,0 0,1 1,-2 0,1-1,0 1,-1 1,0 0,1 0,-1 0,1 1,1 0,0-2,2 2,-1-2,1 0,0 1,0-1,1 0,0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609 761,'4'-5,"-1"3,4-2,-1 3,2-1,-2 1,11-3,-7 3,0-1,13-2,-11 3,0 0,11 0,-9 1,-4 1,3 1,-1 0,0 1,-1 1,1 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51 525,'-1'0,"0"1,1 0,-2 5,2-4,-1 1,0 0,1 1,0 0,0-1,0 2,0-1,1-1,3 10,-2-9,1-1,-1 1,0-1,1 1,-1-1,1 1,0 1,-1-2,0 0,0-1,-1-1,0 1,0-1,0 1,0-1,-1 0,0-1,0 1,1-1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84 523,'0'-4,"0"0,1 0,0 0,1 1,-1 1,2-1,-2 1,2 1,-1 0,0 1,1-1,0 1,0 0,1 0,0 0,0 0,1 0,-1 0,3 0,-4 0,3 0,4 0,-7 0,4 0,-4 0,2 1,-1 0,6 2,-7-1,0 0,-1 0,0 0,0 1,0 1,-1-1,0 1,-1 1,1 9,-1-11,1 2,0 0,-1-1,1 0,-1 1,0-2,1 0,-1 0,0 0,0 0,0 0,0-1,-1 1,1-1,-2 0,0 1,-1-1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123 616,'-1'-3,"-1"1,2 1,-1-1,1 1,0 0,0 1,0-1,2 1,0 0,2 0,-1 1,2-1,-1 0,2 0,0 1,7-1,-6 0,5 0,-6 1,0-1,-1 0,0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165 664,'0'-4,"0"-1,0 3,0-2,-1 2,1 2,-1-2,0 2,0 0,1 0,-2 0,0 0,-3 1,2 0,1 1,-1 0,0 0,-1 1,2 0,-1 0,1-1,0 2,1-1,0 0,1-1,0 1,0-1,1-1,1 0,1 1,2-1,-1-1,-1 0,0 0,1-2,-1 1,0-2,0 0,-1 0,1 0,-1-1,0 1,-2 1,1-1,0 1,-1 0,0 1,0 0,-2 1,2 0,-1 0,0 2,0 0,-1 4,1 2,0-2,1-2,0 1,0 0,0 0,0-1,1 1,0-2,-1 2,1-2,0 1,0-2,0 1,-1-1,1 1,-1-1,0-1,1 1,-1-1,1-1,-1 1,0-1,1-2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200 638,'-6'-7,"3"6,2 1,-1 1,0 1,0 0,0 1,1 0,0 0,0 0,0-1,1 1,-1-1,0 1,1-1,-1 0,0-1,0 1,-1-2,2 1,0-1,-1 1,0-1,2-1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178 658,'3'-1,"-1"-1,-1 1,1-1,0 1,-1 0,0 0,0 1,0-1,0 1,0 0,0 0,0 0,1 0,0 1,-1-1,1 0,-2 2,2-1,-2-1,1 1,0 0,0-1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192 660,'-1'0,"1"1,-1 0,1-1,0 2,0 0,0 1,0-1,0 1,1 0,-1 1,1-2,-1 1,1 0,-1 0,0-1,0 1,1-1,-1 0,0 0,0-2,0 2,0-2,0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273 228,'-1'-1,"1"0,-1 1,1 0,0 0,0-1,-1 1,1-1,1 1,-1 0,1 0,0 1,-1 0,1-1,-1 1,1 1,-1-2,1 2,-1-2,0 4,0-3,0 1,0 1,0-1,0 1,0-1,0 0,0 0,0 0,0-1,0 2,0-1,0-2,0 1,0 0,0 0,0-2,0 0,0 0,0 0,0-1,0 1,0-2,0 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204 642,'0'-2,"0"-1,0 2,0 0,1 2,-1 0,1 1,1-1,-2 2,2 0,-2 1,1 0,0 0,0 0,-1 1,0-1,1 1,-1-1,1 0,-1-1,1 3,-1-3,1-2,-1 0,0 1,1-2,-1 1,1 0,0-1,-1-1,0 0,0-2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230 640,'0'-3,"0"-1,0 2,0 1,0 0,1 1,0 0,-1 1,3 1,-1 0,0 0,1 4,-2-3,0 0,-1 1,0 0,0 1,0-1,0 0,0 0,0-1,0 0,-1 0,1-1,0 0,-1 0,1-2,0 1,0 0,0 0,-2-1,1-2,1 1,-1-1,0 0,1-1,-1 1,-1-3,2 2,0-1,-1 0,0 0,1 1,-1-3,1 4,0 1,-1-1,1 2,0-1,1 1,0 1,0 0,0 0,-1 1,1-1,1 3,-2-2,0-1,0 1,0 0,-1 0,0-1,0 1,0-1,0 0,0 0,0 0,1 0,-1-1,0 1,1 0,0 0,0-1,2 0,-2 1,2-1,0 0,1 0,0 0,0-1,0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526 314,'0'-2,"2"1,-2 1,2-1,-1 0,-1 1,1 0,0 0,-1-1,0 1,1 0,-1-1,1 1,-1 0,1 0,0 0,1 0,0-1,0 1,1-1,0 0,1 1,0 0,0-1,0 0,2 1,-2 0,3 0,-2-1,2 1,-2-1,3 1,-3 0,3-1,0 1,0 0,17 0,-14-1,-2 1,2 0,-1-1,3 1,-3 0,2-1,1 0,-1 1,-1-1,4 1,-5 0,4-1,-2 1,0-1,-1 1,3 0,-4 0,2 0,0 0,0 0,-2 0,4 0,-5 0,3 0,-1-1,1 1,-2-1,2 1,-4-1,2 1,-1 0,-2 0,-1 0,2 0,-3 0,0 0,-2 0,1 0,-2 0,0 0,-1 0,0 0,0 0,-1-1,-1 0,1 1,-1 0,1-1,0 1,0-1,-1 1,-1 0,1 0,0 1,-2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567 300,'3'-2,"2"-1,-1 2,2 0,-1 0,5 2,-4 0,1 1,0-1,1 1,6 3,-4-2,-1-1,10 3,-9-2,0-1,1 1,0 0,-1-1,2 0,0 0,-1-2,15 2,-13-1,0 0,1 0,-3-1,4 0,-4 0,16 0,-12-1,-5 0,7-1,-5 1,3-2,-3 1,4-1,-4 0,15-3,-12 1,-3 2,2-1,-4 0,6-1,-5 0,3-1,-4 1,11-5,-10 4,-4 1,1-1,-1 0,-2 0,-1 1,1-2,-3 2,1-2,-2 2,0-7,-1 5,-2 2,0-2,0 2,-1-2,0 3,-4-8,2 5,0 2,0-2,1 2,-4-1,3 2,-2-2,-1 1,-1 0,2 0,-5 0,5 2,-4-1,1-1,-1 2,1 0,-4-1,5 2,-3-2,1 1,-1 0,2 1,-4-1,5 2,-4-1,1 0,-10 1,7 0,4 1,-5 1,4 0,-4 0,3 1,-17 1,0 1,14-1,2-1,-2 2,3-2,-3 1,3 0,-1 2,1-2,-12 5,10-3,4-1,-1 1,1 0,0 1,1-1,-1 1,1 0,1 1,-1-1,2 1,1 0,-3 0,4 0,-7 7,7-5,2-3,-1 2,1 0,1-1,1 2,0-1,1-1,1 9,2-1,0-8,1-1,0 2,1-1,0-1,0 0,1 0,0 0,7 5,-6-6,0 0,1 0,-2 0,3 0,0-1,0 0,0 0,9 2,-6-2,-3-1,3-1,0 0,-1-1,1 0,13 0,-12 0,0-1,2 0,-4 0,4-1,-1 0,-1-1,2 2,-1-2,-3 1,5 0,-5-1,2 0,0 1,0-2,-2 2,4-2,-5 2,3-1,-1 0,0 0,12-3,-14 4,2-2,0 0,-1 1,0-1,1 0,-2 1,1-1,-2 0,3-1,-3 1,2 0,-3 0,4-1,-3 0,1 0,-1 0,1-1,-2 2,2-3,-2 2,0-1,-1 0,1-1,-3 2,2-2,-2 2,0-3,-1 3,1-2,-2 1,1-2,-2 1,3-6,-3 5,0 2,0-2,-1 1,1-1,-1 2,0-2,-1 2,1-2,-3 2,2-1,-2 0,0 1,0 1,-2-1,1 0,-1 0,0 1,-2 0,2 0,-3-1,1 1,0 0,-2 0,1 0,1 1,-12-5,9 3,1 1,-2 1,1-1,-1 1,0-1,-1 1,-1 0,-2 1,2 0,-2 0,1 1,-3 1,2 0,-2 0,3 0,-4 0,2 2,0 0,0 1,1 0,1-1,-3 2,5-1,-5 2,4 0,-3 0,4 0,-4 1,3-1,-2 2,3-2,-2 2,2-1,-1 1,1 0,-1 1,2-1,-1 1,3-1,-2 1,1 0,2-1,1-1,1 1,1-1,0 1,2-2,-1 7,1-1,3-3,0-3,0 3,0-1,0 0,2 8,-1-9,1 2,0 5,1-7,-1 3,1-3,-1 1,2-1,0 1,0-2,1 2,0-4,2 1,0 0,3-1,-1-1,4-1,-3-1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453 328,'2'0,"-5"-1,3 0,0 0,1-1,0 2,0 0,4-2,5 1,-5 0,5 0,-4 1,0-1,1 0,24-1,-23 1,2 1,-1-1,1 1,0-1,11 1,-8 0,-1 0,0 0,0 0,3 0,-3-1,5 0,-4 1,4-1,-1 0,1 1,-3 0,6-1,-3 0,0 0,1 1,-1 0,-1 0,20-1,-19 1,-1-1,0 1,-2 0,3 0,-4 0,2 0,-2 0,11 0,-11 0,-2 0,0 0,-1 0,0-1,-2 1,2-1,-2 1,0 0,0-1,-1 1,-1 0,1 0,-2 0,1 0,-1-1,0 1,4 0,-7 0,1 0,0 0,-1 0,0 0,0 0,-1 0,0 0,0 0,-1-1,0 1,0 0,-1-1,0 0,0 1,1-1,-1 1,0-1,1 0,0 1,0-1,0 0,0 0,0 1,0-1,0 0,0 1,-1 0,0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974 638,'-1'-3,"0"1,1-1,0 2,0 0,0 1,0 0,0 1,0 0,0 1,0 1,1 0,-1 5,0-3,0-1,0 7,-1-6,0 1,0-1,0 0,0 1,-1-3,1 3,-1-2,0 1,1-1,-1 0,2-1,-2 0,1 0,0 3,0-4,1 4,0-4,0-1,0 1,1-2,0 0,-1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963 676,'0'-4,"2"-1,-1 2,2 1,-2 0,1 1,1 0,2 0,-2 1,0 0,1 0,-1 2,0-2,-1 2,1 0,-2 0,1 0,0 1,-1 0,0 0,-1 1,0-2,0 2,-1-2,-1 1,0-1,-1 1,1-1,-2 0,0-1,1 1,-1-1,1 0,0-1,-2 2,4-2,0 0,1 1,2-1,-1 0,3 2,0 0,-1-1,0 1,1-1,-1 1,1-1,0 0,1 0,-1 0,-1 1,2-1,-3 0,2 0,-1 0,0 0,-1 0,0-1,-1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729,'0'-3,"0"2,1 1,0 0,1 0,0 0,0-1,4-1,-4 2,1-2,-1 1,3-1,-2 1,-2 0,1-1,-1 1,-1-1,1 1,0 0,-1-1,-1 1,0 0,-1 1,0-1,-1 1,-2 0,0 2,2-2,0 2,0-1,0 1,1 0,0-1,2 1,-2 0,2-1,0 2,2-1,0 0,0-1,1 0,2 0,-2 0,1-1,1 0,0 0,-2 0,2-2,-1 2,0-2,-1 1,0-1,0 2,-1-2,0 1,0 0,-2-1,1 1,-1 1,0-1,0 0,0 1,0-1,-1 1,1-1,1 2,0 0,0-1,-1 1,1 0,0-1,-1 2,1-1,0 1,-1 0,0-1,0 1,0 0,-2-1,1 1,0 0,-1-1,0 0,1 0,-1-1,1 1,1-1,-1 0,2 0,0-1,1 0,1-1,0 0,1 0,-1 1,1-1,2-2,-3 3,0-1,-1 0,1 0,-1 1,1-2,-2 1,1 0,-1 0,1-2,-1 2,-1 1,0 0,0-1,0 1,0 0,0 0,-1 0,0 0,1 0,0 1,0-1,-1 0,1 1,0-1,0 0,0 0,0 1,1 0,-1 0,0 0,0 1,1-1,-1 1,0 0,0 1,0-1,0 1,0 3,0-3,-1 3,1-2,-1 1,-1 1,2-2,-1 0,0 1,0-2,0 1,0-1,1 0,0-1,-1 1,0-2,1-2,0-1,0 1,0-3,2-4,-2 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1121 696,'1'-5,"0"0,-1 2,0 0,0 1,0 0,0 0,0 0,0 1,0 0,0 0,1 2,1 0,-1 0,1 1,0 0,0 1,0-1,1 0,-1-1,3 2,-3-2,2 2,-1-2,0 0,-1-1,2 1,-1 0,-1-1,1 0,-1-1,1 0,-1-1,1-1,-1 1,1-3,-1 1,0 1,1-4,-3 3,0 2,0 0,0 0,-2 2,2-1,-3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722,'-1'0,"1"2,0-1,0 1,1-2,0 0,0 1,0-1,0 0,0 0,1 0,-1-1,1 1,-1-1,0 0,2-1,-2 1,1-1,0 0,-1 0,0 1,-1-1,2-1,-2 1,0 2,0-1,-2-1,2 2,-4 0,3 0,-1 1,-1 1,2 0,0-1,-1 1,1 0,1 0,0-1,0 1,2 1,-1-1,1-2,2 2,-2-2,2 0,-1 0,5 0,-4-1,0 0,0-1,0 1,0-1,-1 0,0 0,-1 1,0-1,-1 2,1-2,-3 2,0 2,0-1,1 0,-2 1,2 0,-1-1,1 1,-1-1,1 1,0 0,2 0,-2-1,1-1,0 1,0-1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278 222,'-2'-2,"1"2,0 0,1 1,0-1,0 1,1-1,0 1,-1 0,1-1,0 1,1 0,-1-1,-1 0,1 0,0 1,-1-1,1 1,0 0,-1-1,1 1,0 0,0 1,0-1,0 1,1 0,-1 0,0-1,1 1,0-1,-1 0,0 0,1 1,-2-2,2 1,-1 0,0 0,0-1,0 1,0 0,0-1,-1 0,1 1,0-1,-1 0,0-1,0-1,0 1,0-1,0 1,0 0,0 0,0-2,0 1,0 0,0 0,0 0,1-1,0 1,0-1,1-2,-1 3,0 0,-1 1,1-1,-1 1,0 0,0 1,1 0,-1-1,0 2,0-1,-1 2,1-1,0 1,-1-1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718,'0'-2,"0"-1,2 2,1-1,-1 2,1 0,0 0,2 0,0 0,2 0,-1 0,-1 0,0 0,0 0,-1 0,-1 2,0-1,0 1,-1-1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931 752,'0'-2,"0"1,0 0,1 0,0 1,2 0,0 0,0 0,1 0,1 0,0 0,0 1,3 0,0-1,0 0,1 1,3-1,-2 0,3 0,1 0,0 0,0 0,2-1,-2 1,3 0,0 0,-2 0,-1 0,3 0,-4 0,2 0,-4 0,1 1,0 0,-1 1,-3-1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645,'-1'-1,"1"-1,0 2,0-1,0 0,1 1,-1 0,3-3,-2 3,0-2,2 1,-1-1,0 2,0-1,0 0,1 0,0 0,1-1,-1 1,2 0,-1 0,1-1,-2 1,3-1,-2 1,1-1,0 1,2-2,3-1,-8 3,-1 0,1 0,-2 0,0 1,0 0,0-1,-3 1,2 0,-2 0,1 0,-1 1,1-1,0 0,0 0,0 0,0 0,2 0,-1 0,0 0,0 0,1 0,3-1,-1 0,1 1,-1-1,2 0,-1 0,1 1,-1-1,0 1,0 0,0 0,-1 0,0 1,-2 0,1 1,-1-1,0 2,-1-1,-1 1,-1 0,-1-1,2 1,-1-1,1 1,1-2,-1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533,'-2'-1,"2"-1,-1 2,1 1,-1 0,1 1,0 2,0-2,0 1,0 0,-1 1,1-2,0 2,-1-1,0 0,1-1,0 0,0 0,-1-1,1 0,0 0,0 0,0-2,0-1,1 0,0-2,0 0,1 1,1-3,-2 3,2-2,-1 1,0 1,0 1,-1 1,0-1,-1 2,1 0,0 0,-1 1,-1 0,0 1,1-1,-1 1,0-1,0 1,0 0,0-1,1 1,-1-2,0 2,1-2,0 2,0-2,1 0,0 0,0 0,0-1,0 0,-1 1,1 0,0 0,-1 0,0 1,0 0,-1 0,-1-1,1 2,-2-2,1 2,-1-1,0 0,-1 0,-2 0,2-1,2 1,-1-1,0 0,0 0,0 0,1 0,0 0,1 0,0 0,0-1,1 0,1 1,1-2,2 2,-1-1,3-1,13-1,-12 1,-1 2,1-1,-1 1,0-1,0 1,3 0,-5 1,-1-1,4 1,-6 0,0 0,0 0,-1-1,0 1,-2 0,0-1,-1 2,-1-1,-1-1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556,'-1'0,"1"1,0-1,1 2,-1-1,1 2,-1 2,0-2,0 0,0 0,0 0,0-1,0 1,-1-1,0 2,0-2,1-1,0 1,-1-2,1 1,0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566,'0'-2,"-1"2,1 0,-1 0,0 1,0 1,-1 0,2 1,-1-1,0 1,1-1,-1 0,0 1,1 0,0-1,-1 1,0-1,1 2,-1-1,1-2,0 1,0-1,0 0,0 0,0 0,1-1,0-1,0-1,1-2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586,'1'-2,"-1"1,1-1,-2 2,-2 2,1-1,0 1,-1-1,1 1,-1 0,-1-1,0 1,0 0,0 0,1-2,0 2,1-2,-2 1,3-1,4 0,0 0,1 0,0-1,0 0,2 0,-2 0,0 0,0 0,0 0,2-1,-3 1,-1 1,0-1,1 0,-2 1,0-1,1 0,-1 0,-1 1,1-2,0 2,-1-1,0 0,0 0,0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527,'1'-5,"0"3,-1 1,0 0,1 1,-1 1,0 0,1 0,-1 0,-1 1,0 2,0-3,0 1,0 0,0 0,0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 542,'0'-2,"1"2,-1-1,0 1,1 0,0-1,-1 1,1 0,0 0,-1 1,0 0,0-1,-1 1,0 0,1-1,0 0,-1 0,1 1,-1-1,1 1,0 0,0-1,0 1,0 0,-1 0,1 0,-1 1,1-1,-1 1,1-1,0 1,-2 0,2-1,0 0,0 0,0-1,0 0,0-1,1 0,0 0,-1 1,2-1,-1 1,0 0,1 0,-1 1,0 1,0-1,0 1,0 0,-1 0,1-1,-1 4,0-3,0-1,0 2,0-2,-1-1,0 1,1 0,-2-1,1 0,0 0,0 0,0 0,0 0,1-1,-1 0,1 1,0-1,0 0,0 0,0 0,1-1,0 0,0 1,1-2,1 1,-1-1,0 1,0-1,0 0,0 0,0 0,0 0,0 1,-1-1,0 1,0 0,-1 1,2-2,-2 2,0 1,0 0,0 2,-1-1,0 1,1 0,-1 0,0 1,0-1,0 0,0 0,1 0,0 0,0 0,0 0,0-1,0 0,0 0,0-1,0 1,0-1,1 0,0 0,0 0,0-1,1-1,0 0,0 0,0 0,1 0,-1 0,1 0,-2 1,0-1,1 2,-1-1,-1 1,1-1,0 1,-2 0,0 0,1 1,-2-1,1 1,1-1,-1 0,0 0,1 1,-1-1,0 1,1-1,0 1,-1 0,1 0,0 0,0 1,0 0,0 1,0 4,-1-3,0 0,1 1,0-2,0 1,0 0,0-1,0 1,0-2,0 1,0-1,0 0,0-1,0 0,0 0,0 0,0-2,0 0,-1-1,1-2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530,'1'-5,"0"3,-1 2,0 0,0 1,0 0,0 1,0-1,0 1,0 1,-1-1,1 0,0 0,1 1,0-1,3 4,-2-5,-1 0,1-1,0 0,-2 0,2-1,-1 0,1-2,-2 2,1-3,0 2,-1 0,0 0,0 1,-1 0,0 0,0 1,-1 0,0 0,1 0,-1 2,0-1,0 1,0 1,0 1,1-2,-1 3,1-2,0 1,0 0,0 0,1-2,-1 2,1-2,0 2,0-2,-1 1,0-1,1 1,-1-3,1 2,0-1,-1-1,1 1,-1-1,1-3,0 0,2 0,1 0,-2 1,2-1,0 1,-1 0,-1 2,3-1,-3 0,2 2,-2 0,0-1,0 2,0-1,0 0,0 1,-1-1,0 1,0-2,0 3,0-3,0 2,-1-2,-1 2,1-1,-1-1,0 0,0 1,0-1,-1 0,1-1,1 1,-1-2,2 2,-1-1,1 1,1 0,1 0,-1 0,3 0,-3 1,2 0,1 0,-2-1,1 1,-1 0,0-1,0 0,0 0,0-1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358 210,'-1'-1,"0"1,1-1,0 1,0 1,-1-1,1 1,0 0,-1 0,1-1,-1 2,1-2,0 1,-2 1,2-1,-1 0,-1 1,2 0,-2 0,1 0,-3 4,3-3,0-1,-2 2,2-1,-1 1,0 0,0-1,-2 5,3-4,-1-1,-1 1,2-1,0 0,0 0,0-2,1 1,-1 0,1-2,-1 2,1-1,-1-1,1 0,0 1,-1-1,2-1,0 1,1-2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529,'-1'-1,"1"-4,0 5,0-1,0 1,2 0,-1 0,0 0,2 1,-2-1,0 2,2-2,-3 2,2-1,-1 1,1-1,-2 1,2-1,-2 0,2-1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1422 540,'-2'-1,"1"1,1-1,-1 1,0 0,1-1,1 1,0 0,1 0,-1 0,1 0,1 1,-1 0,0 0,-2-1,0 1,0 0,0 0,-2 1,-1-2,1 1,-1 0,-1-1,1 0,1 0,0 0,0 0,0 0,1 0,-1 0,1-1,1 0,-1 1,1-1,0 2,0 0,1 1,-1 4,0-1,0-2,0 2,0 0,0 0,-1-1,0 1,1-1,-1 0,0-1,-1 2,1-3,1 0,-2-2,2 1,-3 0,2-1,-1 0,1 0,-1-2,1 1,-1-1,1 0,1 0,0 0,1-1,1 0,0 1,0-1,-1 1,1 1,1-1,-1 1,0 0,1 1,2-2,-3 2,1 0,0 0,0 0,0 0,-1-1,2 1,-1 0,2-1,-2 0,-1 1,-1-2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1439 563,'0'-1,"-2"-1,0 1,-1 1,0 0,-1 0,1 0,0 0,1 2,-1-1,1 0,0 0,0 1,1-1,1 1,0-1,0 1,0-1,0 0,2 1,-1-1,1 1,1-2,0 1,0 0,1-1,0 1,-2 0,1-1,-1 1,-2-1,2 0,-2 1,0 0,-2-1,0 3,-1-3,2 1,-1 0,1 0,-2 0,3-1,-1 2,0-1,1-1,0 2,1-2,0 2,0-1,1 0,-1 0,0-1,0 1,0 0,-1 0,1-1,-1 1,-1 0,0 0,-2 0,0 0,0 0,-1 0,1-1,0 2,1-2,-1 1,2 0,-1 0,1-1,0 1,1 0,0 0,2 0,0 0,0-1,1 1,0 0,0-1,2 1,3 1,-5-2,1 0,-1 1,-3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640,'0'-3,"0"0,0 1,0 2,2-1,0 1,1 1,1-1,0 1,3 0,0 0,4-1,-2 1,3 0,-1-1,1 0,-1 1,5 0,-6 0,7-1,-6 0,0 1,0 0,1-1,-4 1,3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 70,'-1'-3,"1"2,0-1,0 1,1 2,0 1,0-1,0 2,0 0,-1 1,2 0,-1 1,-1 0,1 1,0-1,1 7,-1-7,0 1,0-1,0-1,0 1,2 4,-1-6,-2-3,1 2,-1-2,1 0,-1 0,-1-2,0-1,1 1,-2-3,0-5,1 4,1-1,-1 1,1-2,0 2,0 0,1 0,-1 0,1 2,0 0,0 1,0 0,0 1,0 1,1-1,-1 2,0 0,2 0,-1 2,-1 0,1 1,-1-1,0 1,0 0,0 1,-1-1,0 1,0-1,0-1,-1 1,0-1,1 1,-1-2,0 0,0 0,1 0,0-1,-1 0,1-2,1 1,-1-1,2 0,4-4,-4 5,1-1,-1 1,0 1,0-1,4 1,-4 1,1 0,0 1,-1 0,1 1,-2-1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147 102,'0'-3,"0"0,0 1,0 0,0 2,0-1,0 0,2 1,1 0,-1 0,0 0,1 0,-1 0,1 0,-1 0,-1 0,1 0,-1 0,0-1,-1 0,0-1,-1 1,0-1,-6-1,5 1,-1 2,1 0,0-1,1 1,-1 0,1 0,1 0,0 1,0 0,0 0,2 2,0-2,0 1,0 0,0-1,1 0,0 1,2-1,-3-1,0 0,1 0,-1 0,1-1,-1-1,1 0,-1-1,1 1,2-4,-3 3,0-1,0 3,0-2,-2 2,2 0,-2 0,1 1,-1-1,0 1,0 1,0-1,0 1,1 0,-1 0,1 0,-1 0,2 0,-1 0,-1 1,2-1,-2 0,1 0,0 2,0-1,-1-1,1 2,-1-1,0 0,0-1,0 0,-1 1,1-1,0 1,-1-2,1 2,0-2,-1 0,0 0,0 0,0 0,-2-2,1 0,0-1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58,'0'-1,"0"0,0 0,0 0,0 0,1 0,0 0,-1 1,1 0,0 1,1 0,0 0,0 1,0 0,0-1,0 1,0 1,1-1,-2 0,5 5,-4-6,-1 1,1-2,-2 1,2 0,-1-1,-1 0,1 0,0-2,0-1,0 1,0-2,-1 1,2-2,-2 0,1 0,0 0,0-3,0 2,0 1,-1-2,1 2,0 1,-1 1,0 0,0 2,-1-1,0 2,0 3,0-1,1 3,-2 0,2 0,-1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84,'0'-1,"0"-2,0 0,0 1,0 2,2-2,-1 2,1-1,0 0,0 0,0 0,0 0,1 0,-2 0,4-3,-4 2,1 0,-1-2,0 2,-1-2,0 1,0-4,0 3,0 2,-1-1,0 1,0 1,0 0,0 0,-1 1,0 2,-2 3,3-2,-1 2,1 0,-1 1,2-2,-1 2,0-2,1 1,0-2,2 1,-1-2,1 0,0 0,2-1,-1-1,0 0,1-1,1-1,-2 0,3-2,-3 2,2-2,0 1,-2-1,1 1,-2-1,1 1,0 1,0-4,-2 4,-1 1,0 0,0 1,-1-1,0 1,1 0,-1 0,0 0,1 1,0-1,0 1,0 0,1 2,0-1,-1 1,2 2,0-3,-1 1,1-1,0 1,1-1,-2 0,1-1,0 0,0 0,0 0,-1 0,0-1,0 0,-1 0,0-1,0-1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48,'0'-3,"0"0,1 0,1 2,1-1,0 0,2 0,-1 1,2-1,1 2,0 0,-1 0,5 2,-6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92 152,'0'-2,"1"-2,1 4,0-1,-1 0,3 0,-1 1,1 0,0 0,1 0,2 0,1 0,-1-1,2 0,0 0,1 0,-1-1,2-1,-1 1,24-8,-10 3,-13 4,2-1,-1 1,-2-1,1 1,0 1,-4 0,12-2,-11 2,-2 2,0-2,0 1,0 1,-2 0,0-1,0 1,-1 0,-1 0,0 0,-1 0,-1 0,1 0,0 0,-2 0,-1 0,1 0,0 0,-1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345 244,'0'-1,"-1"1,1-1,0 2,0-1,0 2,1-1,0 1,0-1,2 2,0 0,-2-2,0 1,0-1,0 0,0 1,-1-1,0 1,1-1,-1 0,0 0,0 0,0 0,0-1,-1 0,1 0,0-2,0 1,0-1,0 0,0 1,0-2,0 2,0-2,0 1,0 0,0 1,0-1,0 2,1-2,0 2,-1 0,1 0,0-1,0 1,-1 0,1 0,1 0,-2 1,2-1,-1 2,0-2,-1 1,0 1,1-1,0 0,-1 0,1 0,-1 0,0 1,0-2,0 1,0 0,0-1,0 1,1-1,0-1,-1 1,0-1,1 0,0-2,0 1,0 1,0-1,0 0,0 0,0 1,0 0,0 0,-1 0,1 1,0 0,-1 0,2 0,-1 0,-1 1,1 0,0 1,-1-1,1 2,0-2,-1 2,1 1,-1-2,1 1,0-2,-1 1,1-1,-1 0,1-1,-1 1,-2-1,1-2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328 30,'0'-1,"0"2,1 0,-1 0,0 1,0 1,0-1,0 1,0 0,0 1,0-2,0 2,0-2,0 1,0-1,2 2,-2-3,0 0,1 1,0-2,-1 2,1-1,-1 0,1 0,0 0,0 1,0-2,0 1,1-1,0 1,1-1,-1-1,1 0,0-1,4-2,-5 2,1-1,-1 1,-1 0,0 0,-1-1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61,'0'-2,"1"1,1-1,-2 1,2 0,0 1,1-1,-1 0,3 0,-1 0,1 0,1 0,1 0,-2 0,1-1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1267 146,'1'-3,"0"-2,1 1,-2 4,1-7,0 6,-1-1,0 1,0 0,-2-2,-4 2,4 1,-1 1,0 0,0 1,1-1,0 1,0 0,1 0,-1 0,1 0,1-1,0 1,0-1,2 1,-1-1,4 1,-3-2,1 0,-1 0,0-1,2 0,-3 0,2-1,-1 1,-1-1,0 2,0-1,-1 0,-1 2,0 1,-1 4,1-2,-1 1,1-1,0 3,0-3,0 2,0 0,0-1,1-1,-1 5,0-5,1 0,-1-1,0 0,0 0,0-2,0 0,1 0,-2 0,2 0,0-1,-1-1,1-1,1-3,0 2,2-4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149,'0'-2,"0"-2,-1 4,0 0,1 0,0 0,0 1,0 0,2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1280 158,'-1'0,"0"0,1 0,0 0,1 0,1 0,0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1319 136,'0'-2,"-2"-1,0 3,1-1,0 1,0 0,1 1,-2 0,2 1,0 0,0 1,0 1,0-1,0 2,1-3,0 3,-1-2,0 0,0-1,0 1,0-2,0 2,0-2,0 0,0 0,-1 0,0 0,1-1,2 0,0-2,0-1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139,'0'-1,"0"-1,0 5,0-2,0 2,1 0,-1 0,1 0,0 1,0-2,1 2,0-1,-1-1,1 0,0 0,-2 0,2-1,-1 0,-1 0,1 0,-1 0,-1-1,0 0,-1 0,0 1,-1 0,-4 0,4 0,0-1,-1 0,2 1,-1-1,1 1,0-1,1-1,1 0,0 0,1-1,0-1,5-6,-3 6,0 0,-1 0,2-2,-2 4,-1 0,1-1,-2 1,1 1,0 0,-1 0,1-1,0 1,0 0,1 0,1 0,-1 0,1 0,1 0,-1-1,2 1,4-1,-4 0,-3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84,'-3'-2,"-3"-2,2 3,-6-1,5 2,1 1,-1 1,1 0,-1 1,0-1,1 3,0 0,0 2,0-2,1 2,0 0,1 1,0-1,0-1,1 0,1 2,0-3,1 9,1-9,0 1,2-1,-1-1,2 1,0-1,1 0,6 2,-6-3,2-1,-1 0,1 0,1-1,-1-1,1 0,1-1,9-4,-11 2,1-2,13-10,-15 7,-1 1,2-6,-3-1,-4 7,-1 1,-3-1,1 1,-3-1,1 2,-3-1,0 2,-2 1,0 1,-4-1,5 3,-3-1,1 1,-1 0,4 0,-2 1,2 1,1 0,1 0,1 0,1 1,0 1,2-1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202,'-3'-3,"0"-1,1 1,0 2,2 0,0 1,0 0,4 2,-1-2,0 1,3 0,-1-1,1 0,1 0,1 0,0 0,0 0,-1 0,2 0,-1 0,1 0,-1 0,-1 0,1 0,-1 1,-1-1,0 0,-1 0,-1 1,-1 0,1-1,0 1,-2 0,0-1,-1 0,1 1,-1 0,0-1,0 0,0 1,0-1,-1-1,-1 0,1 0,-1 1,1-1,-1 0,1 0,0 0,0 1,0-1,-1-1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76 238,'2'0,"-5"-2,4 6,-1-3,2 2,0-1,-1 0,1-1,0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735,'2'-5,"-1"5,-1 0,1 0,0 0,-1 0,2 0,1 2,-2-1,1 1,1-1,0 0,0 1,4 1,-4-1,4 1,1 2,-4-3,0-1,1 1,-1 0,2-1,-2 0,2 1,-1-1,0 1,0-2,0 2,1-1,0-1,-1 1,2 0,-2-1,9 1,-7-1,-1 1,2-1,-2 0,1 1,0-1,0 0,-1 0,7 0,-5-1,-2 0,1 0,-1 1,2-2,-3 1,3-1,-3 0,7-3,-5 2,-3 1,2 0,-1-2,0 1,-1 0,1 0,-1 0,0-1,0 2,-1-1,0 0,0-1,-1 2,1-1,-1 2,2-3,-2-1,-1 3,0 0,-1-1,0 2,0-2,0 1,-2-4,1 4,-1-1,0 1,0-1,-2 0,1 0,0 0,-1 0,-5-2,4 1,-1 1,1 0,-1 0,0 0,1 1,-2-2,1 2,-2-1,2 1,-1-1,2 0,-3 0,2 1,-2-1,3 1,-3-1,3 1,-3 0,2 0,-1 0,0 0,0 0,2 1,-3-1,1 1,0 0,0 0,0 0,1 1,-2 0,2 0,-2 0,2 0,0 1,0 0,-4 2,5-1,1 0,1 0,0-1,-1 2,-1 2,2-2,-2 3,3-2,-1-1,1 1,-1-1,0 2,1-3,-3 7,3-5,0 0,0 0,1 0,0 0,0 0,1 1,0-1,0 0,2 0,0 1,-1-2,2 2,-1-1,2 0,-2-1,2 1,-1-1,1 1,0-1,0 1,-1-1,2 0,-2-1,2 2,-2-1,2-1,-1 1,1-1,0 0,0-1,-1 1,1 0,0-1,2 1,-3-2,2 2,0-1,4-1,-4 1,-3-1,2 0,-1 0,0 1,-2-1,1 0,-1 0,1 0,-2 0,0 0,0-1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68 268,'-1'0,"0"0,0 0,1 2,0-1,0 1,0 1,0-1,0 2,0-1,1 1,0-1,-1 0,2-1,-2 2,2-2,-1 0,0 0,0-1,-1 0,1 0,-1 0,0-1,0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74 297,'0'-4,"0"0,2 1,-1-1,1 1,0 0,1-1,-1 2,1 0,1-1,-1 2,2-1,-2 0,1 1,-1 0,0 0,1-1,-1 2,0-1,0 0,0 1,-1-1,1 1,0-1,-1 1,1 0,-2 0,0 0,0 1,-1 1,-2-1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106 291,'-3'2,"2"-1,0-1,-1 0,1 0,1 0,0 0,1-1,1 0,0-1,1 1,-1-2,0 2,1-2,0 1,2-1,-3 2,0 0,0 1,-1 0,0 0,0 0,-1 2,0 0,-1 1,-1 0,0 1,1-1,-2 1,0-1,1 0,0-1,0 2,0-3,1 1,0-2,1 1,0 0,0 0,1-1,0 0,1-1,0 0,1 0,-2 0,3-1,-2 1,1-2,-1 2,1-2,-1 2,0-1,-1 0,1 1,-1-1,-1 0,0 1,0 0,0 0,-2 1,1-1,0 0,0 1,-1 0,1 0,-1 0,2 0,-2 0,1 0,1 1,-1 0,1 1,-1-1,1 2,0-1,0 2,0-1,0 1,0-1,-1 2,0-2,1 1,-1 1,0-2,0 0,-1 0,2 0,-2-1,1 0,-1 0,1-1,0-1,0 0,1-2,0 1,2-2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141 311,'1'0,"-1"0,1 1,0 0,-1 0,0-1,2 1,-1 0,1-1,0 0,1 0,-1 0,1-1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154 276,'-1'-3,"0"0,1 1,-1 1,1 0,0 0,0 1,1-2,1 2,3-3,0 2,-2 0,4-2,-3 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165 285,'-2'2,"-1"-2,2 1,1-1,-1 0,0 0,3 0,-1-1,1 0,0 0,1-2,0 1,-1-1,1 0,-1 1,-1-1,1 0,-1 1,-1 1,1-2,-1 2,0 0,-1 0,0 1,0 0,0 0,0 3,0-2,1 1,0 1,0 0,0 0,0 0,1 1,0-1,-1 0,3 1,-3-3,2 1,-2-2,2 0,-1 0,0 0,0-1,0-1,1-1,-2 0,2 0,-2-2,1 0,1 0,-2 0,1 0,0 2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199 245,'1'-3,"-1"2,0 0,0 0,0 2,0 0,0 1,0-1,0 1,0 0,0 0,1-1,0 1,0 0,0-1,0 0,1 0,-1 0,1-1,0 0,-1 0,1 0,-1-1,0 0,0-1,1 0,-2 0,1 0,0 0,0-1,0 2,0-2,1 0,-2 2,1 1,0 0,0 0,-1 0,2 2,-2 1,0-2,1 3,-1-2,1 1,-1 0,0 0,0 0,0 0,0-1,1 0,-1 0,0-1,1 0,-1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231 260,'-2'0,"0"2,2-1,-2 1,0-1,0 1,1 0,-1 1,1-1,0 0,0 1,1-2,0 0,0 1,0-1,0 0,2-1,1 1,0-1,0-1,1-1,-1 0,1 0,0 1,-1-1,1 2,-1-2,0 2,0 0,3-2,-4 1,0 1,0-1,0 0,0 0,-1-1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266 233,'1'0,"-1"-2,0 2,0-2,1 2,-1 0,2 2,-1 0,1 1,6 9,-6-8,1 0,-1 0,0 0,0-1,0 0,-1-1,0 1,1-2,-2 0,1 0,-1-2,-1-1,1 0,0-1,-1 0,0-1,1 1,-1-2,1 2,0-1,0-1,0 2,0 0,1-1,-1 2,1 0,0-1,0 2,0 0,0 1,0-1,1 1,0 0,-1 0,2 1,-1 0,-1 0,1 2,0-1,0 0,-2 1,3 4,-3-4,0-2,0 1,0 0,-2-1,1 0,-1 0,0 0,-1-1,1 0,0 0,-1 0,1 0,1-1,0 0,0 1,1-1,-1 1,1-1,1 1,-1 0,2 0,1 1,-1 0,1-1,3 1,-3-1,0 0,0 0,0 0,0-1,-1 1,1 0,-2-1,1 0,0 1,-1-1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337 260,'-1'1,"1"-1,-1 1,0 0,0-1,0 0,2 0,1-2,-1 0,2-1,-1 1,1-1,-1 0,0-1,-1 1,2-2,-2 3,-1 1,0 0,0 0,0 2,0 0,0 1,-1-1,0 2,1-1,0 1,0-1,0 0,0 0,0-1,0 1,2-1,1-1,-2 0,1-1,1-1,-1 0,0 0,1-1,-1 1,1-2,-2 2,2-1,-2 2,0-1,1 1,-1 1,-1-1,2 1,-2 0,1 0,0 1,-1 0,1 0,0 0,0 0,-1 2,1-2,0 0,-1 1,1-1,-1 1,1-2,0 1,-1-1,1 1,0-1,-1 0,1-1,1 0,-2 0,1 0,0-1,-1 0,1 1,0-1,0 0,1 0,0-2,-1 2,1-1,0 1,0 0,-1-1,1 1,0 0,0 0,-1 0,1 0,-2 2,3-1,-3 2,0 0,1 3,-1-1,1 1,-1-1,2 5,-1-6,0 0,1 0,-1-1,2 0,-1 0,1-1,-1 0,0 0,1 0,-1-1,0 0,0 0,0 0,0 0,-1 1,0 0,0-1,0 1,0 0,-1-1,-1 1,-1-1,2 1,-1-1,0 0,0 1,-1-1,1 0,0 0,1-1,-1 1,0 0,1-1,-1 1,1-1,0 0,0 0,0 1,0 1,0-1,0 2,0 0,0 0,0 0,0 0,2 0,-1 0,1 0,1 0,-2-1,2 0,-1-2,1 1,-1 0,1-1,0 0,-1 0,1-1,-1 1,0 0,0 0,-1 0,0 0,0 0,0 2,-1-2,1 2,0 0,-1-1,1 1,0 1,-1-1,0 0,2 1,-1 0,0-1,0 0,1 1,-1-1,1 0,0 0,-1-1,2 1,-2-1,1 0,0 1,-1 0,0-1,0 1,-1 1,0 0,-1 0,0 2,-1-1,0 0,-1 1,1 0,-2 3,2-4,1-1,-1 2,1-2,1 0,0-1,0 1,1-1,0 0,1 0,-1-1,1 1,0-2,0 1,0-1,-1 1,1-1,1 0,-1 0,-1 1,3-3,-3 2,1 1,-1-2,0 2,-1-1,1 1,-1-1,0 2,0-1,0 0,-1 1,1 0,-1 2,0-1,0 1,-1 0,1 1,0-1,1 1,-1-1,1 0,0 0,0-1,0 0,3 0,-1 0,0-1,1 0,0-1,1 0,-1-1,0 0,1 1,0-1,2-3,-3 3,-1 0,1 0,-2 0,0 1,1-2,-2 1,1-2,0 2,-1 1,0-1,0 1,0 0,0 0,0 1,0-1,1 1,-1 1,0-1,-1 1,0 0,1-1,-1 1,0 0,0 0,0-1,0 1,1 0,-1-1,0 1,1 0,0-1,0 1,0 0,-1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626 681,'-2'-1,"1"0,1 1,-2-1,1 1,1-1,-1 1,0-1,0 1,0 0,0 0,0 0,-2 0,3 1,0-1,-1 1,0-1,0 1,1-1,-1 1,0 0,1-1,-1 1,-1 0,2 0,-1 1,0-2,0 2,0-1,0 1,0-1,0 0,0 1,0-1,1 1,-2-1,1 0,1 1,-1-1,0 1,1-1,-1 1,0-1,1 0,-2 2,2-1,0-1,0 1,0-1,0 0,0 1,0-2,1 2,0-1,-1 0,1 0,0 1,0-1,0-1,0 2,0-2,0 1,1 1,-1-2,1 1,0 0,-1-1,1 1,0 0,0-1,0 1,0-1,1 1,-1-1,1 1,-1-1,1 0,0 0,-1 0,1 0,-1 0,0 0,1 0,-1 0,0 0,0 0,0 0,0 0,0 0,0 0,0 0,0 0,0-1,0 0,1 1,-1-1,0-1,1 2,-1-1,0 0,0 0,-1-1,1 2,0-2,-1 2,0-2,1 0,-1 1,-1-1,0 1,0 0,0-1,0 1,0-1,0 1,0-1,0 0,0 0,0 1,0-2,0 2,0 0,-1-1,1 1,-1-1,1 1,-1 0,0 0,1 0,-1 0,-1 0,1 0,0 0,0 0,-1 0,0 0,2 0,-2 1,0-1,1 0,-1 1,1-1,-1 1,1-1,0 0,-1 1,1-1,0 0,0 1,-1 0,1-1,0 1,0 0,-1 0,2-1,-3 1,3 0,-2 0,1 1,-1 0,2-1,-2 0,1 1,-1-1,1 1,0-1,-1 1,-3 1,2-2,3 1,-2-1,1 1,0-1,0 0,1 0,0 0,-1 0,2 0,-1 0,1 0,0 0,0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88,'0'-2,"0"0,1 2,0-1,0 1,5 0,-4 0,2 2,-3 0,0-1,-1 0,1 0,-1 1,0 0,0-1,0 1,0 0,-1 0,1-1,0 1,0-1,0 0,0 0,0-1,0 1,1 0,0-1,0 0,-1 0,1 0,0 1,-1-1,1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545 193,'-2'-1,"1"1,1-1,1 0,2 0,1-1,1 2,2-2,-2 0,4 0,-1 1,-2-1,1 1,-1 0,-1 0,0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624 201,'-3'-4,"2"2,2 4,1-1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650 482,'2'0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651 482,'2'0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296 596,'-1'-1,"1"2,1 0,0 0,-1 0,1 1,-1-1,0 1,0 1,0 0,0 0,0 2,0 0,0 0,0 0,-1 1,1 0,-1 1,1-1,-1 0,1 0,0 0,0-1,1-1,-1-1,1 1,-1-1,1 0,-1-1,0 1,0-2,1 1,-1 0,0-1,1 0,-1 1,0-1,0 0,0 0,0 0,1 0,-1 0,1-1,-1-3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299 622,'-1'-7,"0"5,1 1,-1 0,1 0,0 2,2-1,-1 1,1 0,0 0,4 0,-2-1,-1 0,1 0,1 0,-1 0,1 0,0 0,-1 0,6-2,-5 1,0 0,-1 1,0-1,0-1,0 2,0-1,-2 0,1 1,-1 0,2 0,-3 0,0 1,-1 0,1 0,-1 1,-2 5,2-2,-2-3,1 3,1 0,-2 0,2-1,-1 4,0-3,0 0,1-1,0 0,0 0,0 0,0 0,0-1,0 0,0 0,0-1,0 1,0-1,0 0,0 1,0-2,0 5,0-6,0 1,-2 0,1 0,-1-1,0 0,-2 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312 715,'-1'-2,"-1"-1,1 2,0 1,1-1,0 2,2 0,0 1,0-1,2 0,1 0,0-1,0 0,7 0,-6-1,0 0,6-2,-6 1,-2 2,2-2,-2 1,0 0,0 0,0 1,-2 0,0-1,0 1,-1-1,0 1,0-1,-1 1,-1-1,-1 0,0 1,-2-2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312 618,'-1'-1,"1"0,-1 0,2 1,0 0,0 0,1 0,-1-1,2-2,0 1,-1-1,1 0,-1 0,2-1,-1 1,0-1,0 1,1-1,-1 1,0 1,0-1,2-2,-2 3,-1 1,0-1,-1 1,2-1,-1 0,-1 2,0-1,0 0,0 1,0 0,-1-1,0 2,0-1,0 1,0-1,1 0,0 0,-1-1,1 1,-1 0,1 0,0-1,0 0,0 1,-1 0,2 0,-2 0,1 0,1 0,-2 0,1 0,1 0,-1 1,0 0,-1-1,0 1,1-1,0 1,-1-1,0 0,1 2,0-2,0 1,-1-1,1 1,0 0,-1-1,2 1,-2 0,2 0,-1-1,1 1,-2-1,0-1,0 1,0-1,0 0,0 1,0-1,-1 1,1 1,-1 0,1 0,0 0,-2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377 606,'-1'-2,"0"1,1 0,1 1,0 0,0-1,1 1,0-1,0 0,0 0,-1-1,3-1,-2 1,0 1,0-1,-1 0,1 0,0 0,0 0,0 0,1-1,-1 1,0 0,0 0,1 0,-1 0,0 0,0 1,0-1,0 1,0 0,-1 1,0-1,0 1,0 0,0 0,0 0,-1 0,-1 0,1 1,-1 0,0-1,1 1,0 0,-2 0,2 0,-2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363 562,'-2'-5,"2"3,0 1,0-1,0 2,1 0,1 0,0 0,0 0,0 1,1 0,-1 0,0-1,1 0,-1 0,1 0,0 0,1 0,-2 0,2 0,-2 0,2 0,-1 1,-1-1,1 0,-1 0,0 1,1-1,-1 0,0 1,-1-1,1 1,-1-1,1 0,-2 0,1 1,0-1,-2 0,-1 0,0 0,2 0,-2-1,2 1,-2 0,1 0,1 0,-1 0,2 0,-1 0,1 0,0 0,0 0,0 0,0 0,-1 0,2 0,-1-1,-1 1,0-1,1 1,0 0,-2 0,0 0,1 0,0 2,0-2,0 1,0 0,0 0,0 1,0 0,0 0,0 1,0-1,0 6,0-4,0 0,0 0,0 0,-1 1,1-2,-1 1,1-1,-1 0,1 0,0-1,0 1,0-1,0 0,0 0,0-1,0 1,0 0,0-1,0 1,0 0,0-1,0 3,0-2,0 0,0 1,0 0,0 0,-1 0,0 1,1-1,-2 3,1-3,0 2,0-4,1 0,0 1,0-1,-1-1,1 1,-1-1,1-1,1 1,-1-1,1 0,-1 0,0 0,0-1,0 1,1-2,-1 2,1-1,-1 0,0 0,0 1,0 0,0-2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97,'0'-2,"0"1,0 0,0 2,0 0,2-1,-1 1,1 0,-1 0,5 1,-5-1,1-1,0 1,-1-1,1 0,-1 0,0 1,1-1,-1 0,0 0,0 0,0-1,0 1,-1-1,0 0,1 1,-1-2,0 1,0 0,0 0,-1 0,1-1,-2 2,2-2,-2 2,1-1,-1 0,2 1,-2-1,1 1,0 0,0-1,1 1,-1 0,1 1,1 0,0-1,0 1,1 0,-1-1,2 1,-2 0,1-1,-1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420 660,'0'-1,"0"0,-1 0,1 1,0-1,1 2,0-1,-1 1,1 0,0 0,-1 1,0 0,-1-1,0 1,-1 0,0 1,0 0,-1 0,0 0,-5 5,5-6,1 0,0 0,0 0,1-1,0 0,0 0,0 0,1 0,0 0,0-1,1 0,0 0,-1 0,2-1,-2 0,2 0,-1 0,1-1,0 1,0-1,0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401 727,'-1'0,"1"-1,0 0,1 1,3-5,-2 4,0-1,1 0,-1 0,0 0,1 0,0 0,3-2,-3 2,-1 0,1 1,-1 0,-1 0,1 1,-2 0,1 0,0 0,-1 1,-1 0,0 1,-1 1,0-1,-1 1,1-1,-1 2,-1-1,1 0,0-1,-1 1,1-1,0 1,0-2,0 0,0 1,-1-1,3-1,0 1,0-1,0 0,2-1,1 1,0-2,0 0,1 0,-1-1,2 0,2-2,-2 2,-1 0,0 0,3-3,-3 3,0 1,-1 1,-1 0,1 0,-2 1,1-1,0 1,-1 1,-2 0,0 0,-1 1,0 0,0 0,0 0,-5 3,3-2,1-1,1 0,0-1,1 0,0 0,1-1,0 1,2-1,0 0,1 0,0-1,2 0,-1 0,1-2,0 2,-1-1,1-1,-1 2,0-2,1 2,-3 0,1-1,-1 2,0-1,-2 1,-1 2,-1-1,0 1,-2 1,2-2,-2 2,2-1,-4 2,3-2,1-2,2 1,0 0,0-1,0 0,3 0,-1 0,1-1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392 717,'-1'-2,"0"2,1 1,0 0,-1 1,0-1,0 4,-1-2,2 0,-1-1,0 0,0 5,0-6,1 0,-1-1,1 1,0 0,1-1,0-1,0 0,1 0,0-1,1 1,0-2,0 1,1 0,-2 0,2 0,-2 0,3 0,-3 1,-1 1,0-1,1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424 700,'1'-2,"-1"-4,1 4,-1 0,1 2,1 0,-1 0,0 0,1 0,-1 0,1 0,0 1,0 0,-1 0,2 0,-1 0,-2-1,2 0,-2 1,1 0,0 0,-1-1,0 0,0 1,0 0,0-1,-2 2,1 0,-1 0,-1 1,0-1,0 1,0 0,1 0,-1 0,1-1,0 0,0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407 759,'-1'-2,"-1"2,1 0,0 0,1 0,-1 1,0 0,1-1,-1 0,-1 0,1 1,0 0,0-1,-1 0,0 0,-4 3,4-2,0 0,0 0,1 1,-1 0,1-1,0 3,1-2,0 0,0-1,1 1,0-1,2 0,-1 0,1-1,-1 0,1 0,0-1,0 0,0 0,0-1,-1 0,0 1,0-1,0-1,2-4,-2 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419 744,'0'1,"0"1,0-2,0 1,-1 2,0-1,1 0,0-1,0 2,0-1,0 1,0-1,1 0,0 1,-1-1,0-1,1 0,-1 0,1-1,-1 0,1 0,0 0,0 0,-1-1,2 0,-1-1,1 1,-1-1,0-1,0 1,0 0,0 1,-1-1,0 2,0-1,-1 1,-1 0,2 1,-2 0,0 1,0 1,1 0,1-2,-1 1,0 0,1-1,0 1,0-1,1 0,0 0,-1 0,2-1,-2 0,2 0,0 0,-1-1,1 0,1 0,-2 0,3-3,-1 2,-1 1,0-1,0 1,-2 1,1-1,0 1,-1 1,0-1,0 1,0 0,0 0,0-1,0 1,1 0,0-1,0 0,2 0,-2 0,2 0,-1 0,1 0,-1 0,1 0,-1-1,0 1,0 0,0 0,-1 0,0 0,0 1,1-1,-2 0,1 0,0 1,-1-1,1 0,0 0,0 0,0 0,0-1,0 1,0-1,1 1,0-1,-1 1,0 0,0 0,-1 0,1 1,-1 0,0-1,0 2,0 0,1-1,0 0,1 0,0-1,0 1,2-1,-1 0,1-1,1 1,-1-1,-1 0,3-1,-2 1,-1 0,1 0,-2 1,1-1,-1 0,-1 1,1 0,-2 0,1 0,-1 1,0 0,0 1,-1-1,0 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333 627,'0'-3,"-1"-1,0 1,0 1,0 2,-1 0,1 0,-1 1,0 1,-2 1,2 0,-2 1,0-1,0 1,0-2,2 1,-1-2,0 1,0-1,1 0,0 0,1 0,0-1,1 1,0 0,1-1,1 0,2 1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353 632,'-2'-2,"-2"2,1 0,0 0,-1 1,1 1,-1 1,1 0,-1 0,1 0,1-1,1 0,-1 1,2-2,0 0,0-1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366 640,'3'0,"0"-3,0 3,-2-1,0 0,0 1,-1 0,-1 0,-1 1,0 0,-3 2,1-1,-2 1,1 0,-2 1,3-2,-3 2,2-1,-1 0,1 0,1-2,2 0,0 0,1 0,4-1,0-1,2-1,0 1,0-2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399 640,'1'0,"-2"0,-2 2,-1-2,0 3,0-1,-2 1,3-1,-9 5,7-3,0-1,0 1,1-1,-1 0,2 0,-1-1,2 0,1-1,-1 0,2 0,2-1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94,'1'0,"-1"-1,-1 1,1 0,-1 0,0 0,1 0,-1 0,1 1,-1 0,1-1,0 0,-1 0,1 1,0 0,1-1,1 0,0 0,-1-1,1 1,-1-1,0 1,1-1,-1 0,0 0,0 1,0 0,0-1,0 0,-1 1,0 0,0-1,0 1,-2 0,1 0,-1-1,1 1,-1 0,1 0,0 0,-1 0,1 0,0 0,0 0,1 1,0-1,0 0,2 0,1 0,-1 0,0 0,1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392 661,'-5'-3,"3"3,-1 0,-1 1,0 2,-1-1,-1 2,1 1,0-2,0 2,1 0,0-2,1 1,0-1,2-1,-1 0,2-2,0 2,0-1,2-1,1-1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389 681,'-2'0,"-2"0,0 0,0 2,-1-1,0 3,1-1,-2 0,2 0,0 1,1-1,0 0,1-1,-1 0,3 0,-1-2,1 1,1-2,2 0,-1-1,3 0,-2-1,2 1,-1 0,1 0,-2 1,-1-1,1 2,-1-1,-1 1,0 0,-1 0,-1 1,-2 1,0 0,-1 1,1-2,-1 3,0-2,1 0,1-1,-1 1,2-2,-1 1,3-1,0-1,1-1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378 695,'2'-2,"1"0,-1 2,-1 0,0 0,-1 0,-2 2,1 1,-2-1,0 1,-1 0,0 0,-3 2,2-3,2-1,-1 1,1-1,1 0,-1 0,1-1,0 1,2-1,-2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390 653,'-6'-7,"4"5,-1 0,1 0,0 0,1 0,0 1,1-1,0 0,-1 1,1 0,-1 0,0 0,1 1,-2 0,2 0,-3 1,0 1,-1 1,0 1,0-1,0 2,-2-1,2 0,-3 1,2-1,1-1,-1 0,1 0,1-2,0 1,1-2,1 1,0-1,0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373 633,'-3'-2,"1"1,-10 1,7 1,0 2,0-1,-2 2,2-2,-2 3,2-3,0 2,0-1,0 0,1-1,1 0,1-1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348 625,'0'-1,"1"0,-2 1,-1 0,-2 2,0 1,0-1,-1 1,0 1,2-1,0 0,0-1,1 0,1 0,-1 0,2-1,-1 0,1 0,2-1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366 637,'-3'0,"-3"3,2-1,-3 1,3-1,-2 2,1-1,0 2,1-2,-3 4,4-4,2-1,0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392 642,'-4'0,"-11"2,10 0,-1 1,0 0,1 2,0-3,-1 3,2-2,0 1,-3 2,6-4,0-2,2 0,0-2,5-2,-3 2,2-1,-1 0,-1 1,2-1,-1 2,0-2,0 1,-1 1,-1 0,0 1,0 0,-1-1,-1 2,-1-1,-1 2,0 1,-3-1,1 1,-1 1,1-1,-1-1,1 1,-1 0,1-1,-2 2,3-4,2 1,0-1,4-1,1-1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397 659,'-5'3,"0"-1,0 1,-2-1,2 2,-2-1,1 1,-1 0,1-1,1 0,1 0,0-2,1 1,1-2,0 1,1-1,0 0,3-1,0 1,1-3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380 673,'-3'0,"-1"0,1 0,-2 2,1 0,-3 1,2 0,0 0,0-1,1 1,0-1,2 1,0-3,1 2,0-2,0 1,1 0,1-1,1-1,0 0,0 0,1 0,1-2,-1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88,'1'0,"0"0,-1 0,-1 0,0 2,1-2,-1 2,0-2,1 2,0-1,-1 0,1 0,0-1,0 2,1-1,-1-1,2 0,-2 0,2 0,-1 0,1 0,-1-1,1-1,-1 2,0-2,1 2,-1-3,0 3,0-2,0 1,0-1,-1 1,0 0,0 1,0-1,-1 1,0 0,-2 0,1 1,-1-1,-1 2,1-1,-1 1,1-1,1 1,-1 0,1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367 679,'1'0,"0"0,0 0,-2 0,0 1,-2 1,-1 0,-1 1,1-1,-6 4,5-3,1-1,-1 0,2-1,-1 1,1-1,0 0,2 0,-1-1,2-1,3-2,0 1,1-1,0 0,1-1,-1 1,1 0,0-2,0 3,-1-2,0 0,-1 2,2-1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347 633,'-3'-5,"2"2,0 2,0-2,1 1,0-1,0 1,0 0,0 0,1 0,-1 0,0 0,0 1,-1 2,-1 1,-1 0,1 1,-5 6,2-4,1 0,-1 0,2 0,-1 0,1-1,0 0,1 0,1-2,-1 1,2-1,0 1,0-1,0-1,0 0,2 0,1 0,-1-1,8-1,-5 0,1-1,1 0,-2-1,3 1,-3-2,2 0,-2 0,0 1,-2-2,1 0,-2 2,-1-1,0-1,-1 1,0 2,-3-2,2 3,-8 0,4 1,-6 3,7-1,-2 0,0 1,-1 1,3-1,-2 1,2-1,-1 0,2 0,1 0,0 0,0 0,1 0,1 1,0-1,1 0,1 0,2 0,-1-2,2 1,0-1,0 0,-1-1,7 0,-6-2,-1 1,1-1,-1 0,-1-1,-1 0,1-1,0-5,-2 5,-1 0,0-1,-2 1,1 1,-2 1,1-1,-2 2,1 1,-5 1,3 2,2-1,-2 2,1-1,1 2,0 1,-2 10,5-10,0 0,1-2,1 0,1 0,1-2,-1 0,7-1,-5-1,1-1,-1 0,0-2,0-1,0 1,-1-2,-1 0,3-5,-4 3,0 2,-2-1,0 0,0 1,-1 2,-2-1,0 2,-1 2,-2 0,1 1,0 2,-3 1,2 1,-1 1,1 0,1 0,1 1,-4 6,6-8,0 0,2 0,0-1,0-1,2-1,5 1,-3-2,0-1,3-2,-3 1,3-3,-1 0,1 0,-2-1,5-6,-5 4,-2 2,1-2,-2 2,1-2,-3 4,0-1,0 2,-3 1,-1 0,-1 2,0 0,-2 2,-11 8,12-5,2-3,-2 3,3-1,0-1,1 0,0 0,2-1,0 0,2-1,0-1,0 1,5-1,1-1,-4-1,0 0,1-1,-2 0,1 0,-1 0,1-1,-3 1,0 1,-1 0,1 0,-3 1,0 0,0 1,-1 1,0-1,-1 1,0 0,0 0,1 0,-1 0,1-1,0 1,1-2,-1 1,2-1,0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269 503,'0'-2,"-1"1,1 0,-1 0,0 0,1 0,-2 0,1 0,0 1,0 0,0-1,0 1,-1-1,0 1,-1 0,0 0,0 0,-4 2,4-1,1 0,-2 1,2 0,0 0,1 1,-1-1,1 1,1 0,0 0,1-1,1 1,0-1,0 0,1 1,0-1,1-1,-1 0,-1 0,1-1,-1 1,0-1,-1 1,1-1,-2 0,1 1,-2 0,1 0,-3 0,2 0,-1 1,-1 0,-3 1,4-1,-1-1,1 0,0 0,0-1,1 0,0 0,0 0,1 0,0-1,0 0,0-1,1 1,0-1,2-1,-1 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263 521,'2'0,"-5"-2,2 2,1-1,0 1,0 1,0 1,0 0,0 1,1 1,1-1,-2 3,0-3,1 3,0-1,-1 1,0-3,1 2,-1-1,1-1,-1 0,0-1,0 0,0-1,0 0,0 0,0-3,0 0,0 1,-1-3,0 1,1-2,-1 1,0-1,1 1,0-6,0 5,0 1,0 0,0 2,0-1,0 1,0 1,0 0,1 0,0 1,3 0,-1 0,-1 1,1 0,0-1,-1 2,0-1,0 1,-1-2,0 2,0-1,-1 0,0 0,0 0,0 0,-2-1,-1 2,1-1,0 0,-1 0,0 0,0 0,0-1,0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312 528,'-2'-2,"1"2,0 0,0 0,0 0,0 0,0 0,0 0,0 1,1 0,-1-1,0 0,1 1,0 0,0-1,0 1,1 0,0 0,-1-1,2 0,-1 0,0 0,1 0,-1 0,1 0,-1 0,0 0,1 0,-2-1,2 0,-1 0,0 0,0 0,1 0,-1-1,3-2,-4 4,1-1,-1 0,0 2,-1 0,0 1,0-1,0 0,0 2,0-2,1 2,0-2,0 0,0 0,1-1,0 1,0 0,1-1,0 0,0 0,-1-1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347 504,'0'-1,"-1"-1,1 2,-1 0,1 1,0 1,0 0,0 2,0-1,1 2,-1-1,2 0,-1-1,2 3,-2-3,0-1,1-2,-2 2,0-2,1 0,-1 1,0-2,0 1,-1-2,0 1,-1-2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334 523,'-1'0,"1"-2,0 2,0-1,0 0,1 0,1 1,1 0,-1 0,3 0,-1 0,4-1,-4 1,0 0,0 1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380 512,'-1'0,"0"-1,1 1,-1-1,0 1,1 1,2 0,-2 0,2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383 526,'-2'-1,"1"1,0 0,0 0,1 0,0 1,0 1,1-2,0 2,1-2,0 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404 525,'0'-1,"-1"0,-1 0,1 1,0 0,-1 0,2 0,-2 1,1-1,-1 1,1 0,0-1,-1 2,1-1,0-1,0 1,1 0,0-1,0 1,0-1,2 0,-1 0,3-1,-2 1,1-2,-1 2,-1 0,1-1,-2 0,2 1,-2 0,1-1,0 1,0 0,-1 0,0-1,0 0,0 1,-1-1,0-1,0 0,1 2,0-2,-1 1,0 0,1 0,0 1,0-1,0 0,0 2,1 0,0-1,-1 1,1 0,0 0,0-1,-1 0,1 0,0 1,0-1,0 0,-1-1,1 1,-1 0,0-1,1 0,0 0,0 1,0-1,-1 0,2 0,-1-1,-1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335 153,'1'-2,"2"-4,-1 3,-1 2,1-1,-1 1,0-1,0 2,0 0,0 0,1 0,-1 0,3 2,-2-1,1 0,0 0,3 1,-3-2,2 0,-3 1,3 0,-2-1,1 0,0 0,0 0,0 0,0 0,0-1,1 0,0 1,1-2,-1 2,3-2,-3 2,3-2,-2 1,2 1,-3 0,9-1,-8 1,0-1,0 1,-2 0,1 0,-1 0,0 0,0 0,-2 0,0 0,0 0,-1 0,1 0,-2 1,1-1,-1 1,0-1,-1 1,0 0,-1 0,0 0,-2 1,0-1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415 484,'-1'-1,"0"0,0 1,0 0,0 2,1 1,0-1,0 0,1 1,0 2,-1-2,1 1,0 0,1 0,2 3,-1-4,0 0,0-2,-1 1,1 0,-1-1,0 0,1 0,-2-1,0 0,1 0,-1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268 568,'-9'-2,"5"2,2-1,0 1,0-1,1 1,0 0,3 0,0 1,1-1,1 0,1 0,0 0,2 0,2-1,-2 1,4-2,-3 1,4-1,-1 0,2 0,-3 0,3 0,-1 0,-1 0,0 1,2 0,-4-1,2 1,-3 1,1 0,-2 0,1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225 559,'2'0,"-3"0,5 0,-1 1,1 1,1 0,0 1,0-1,3 1,0 2,2-2,-2 1,12 2,-9-4,0 0,0 0,-1-2,4 0,-5 0,14-3,-14 0,1-1,1-2,-3 1,7-9,-8 5,-2 2,0-3,-2 3,0-3,-1 0,0 1,-2 1,0 0,-2 2,-1-1,-7-2,3 5,0 2,-1 0,-4 1,0 1,-1 0,0 1,-3 1,2 2,-5 1,2 0,-3 1,3 1,-3 0,6-2,-5 3,4-2,-10 5,15-7,4-1,1-1,2 0,1-1,2 1,1-1,2 0,3 1,1 0,1 0,1 0,4 0,-3 0,5 1,-2-2,2 2,15 1,-15-2,3 0,-1 0,1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85,'1'0,"0"1,0 0,2-1,-1 0,0 0,4 0,-2-2,-2 2,1-1,0 0,0 1,-1 0,1-1,-2 1,2-1,2 1,-3 0,0 0,1 0,-1 0,1 0,-1 0,1 0,-1 1,0-1,1 1,-2-1,1 0,0 0,-2 0,1 0,0 0,-1 0,-1 0,0 0,-2 0,1 0,-1-1,1 1,-1 0,1 0,-1 0,-1 0,1 0,1 1,2-1,-2 0,1 0,0 1,0-1,1 1,-1-1,1 1,-1 0,1 0,0 0,0 0,-1 1,1-1,-2 4,2-2,0 1,-1-1,0 2,1 0,0-1,-1 2,1-3,-1 4,1-3,-1 0,1 1,0-2,0 0,0 0,0 0,0-1,0-1,0 1,0-1,0 0,0-1,0 1,0-2,0-1,0-1,1 0,0-1,0 2,-1-1,1 1,-1-1,1 1,-1-1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645 136,'-1'-2,"1"1,-1-2,1 2,0 0,1-1,-1 2,1-1,0 0,0 1,1-1,0 0,-1 1,1-1,0-1,-1 2,1 0,0-1,-1 0,1 1,0 0,0 0,0-1,0 1,0 0,1 0,-1 0,1 0,-1 0,2 0,-1 0,-2 0,0 0,0 0,1 0,-2 0,0 1,-1-1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722 108,'1'0,"1"-3,-2 2,0 0,-1 0,0 1,0-1,1 1,-1 0,0 0,0 0,0 1,-1 0,0 1,0-1,-1 2,0 0,1-1,-3 6,4-6,-1 2,0-1,1 0,1-1,0 2,0-2,0-1,1 1,0-1,0 0,0 0,0 0,1-1,2 1,-2-1,0-1,2 0,-1-1,0 1,1-1,-1 0,1 0,0 0,0 1,-1-1,0 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756 113,'0'-2,"0"0,-1 0,0 2,1-2,-1 2,0-1,1 1,-1 0,0 1,0 0,1 1,-1 0,0 0,1 0,-2 2,1-2,0 1,0 0,-1 2,1-3,0-1,0 1,1 1,0-3,-1 2,1-2,0 1,0 0,1-1,-1-2,2 1,-2 0,3-3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751 114,'1'0,"0"-1,0 1,-1-1,0 1,0 0,1 0,0 0,-1 0,1 0,0 0,0 0,0 1,0 0,0 0,1 1,-2 0,2-1,-1 1,1 0,-1 0,0 0,1-1,0 1,-1-1,0 1,0-2,1 0,-1 1,0-1,0 0,0-1,0 0,0-1,3-4,-3 2,1 0,0-1,1 0,-1 0,1 0,-1 1,-2 1,2-1,-2 1,0 1,0 1,0-1,0 1,0 0,-2 1,0 2,1-1,-1 1,1 1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816 129,'0'-1,"0"0,-1 1,1 0,0 1,-2 0,2 0,-1 0,1 1,0 0,-1-1,0 3,0-2,0-1,0 2,0-1,0 1,-1-2,1 1,-1 0,0 0,-1-1,1 1,-1 0,-1 0,-3 1,3-1,-1-1,1 1,-1 0,1-1,-1 1,0-1,0 0,0 1,0-1,0 0,-6 1,5-1,1-1,1 0,-1 1,-1-1,2 0,-1 0,0 0,-4-1,4-1,0 2,0-3,2 1,-2 0,1 0,-1-1,2 0,-4-4,3 4,1 0,1-1,-1 1,1-1,0 1,1-1,0 1,0-1,1 0,0 0,0 0,1 0,0 0,0 0,1 0,-2 0,2 0,-1 0,1 1,-1-1,0-1,1 3,0-2,0 1,-1 1,2-1,-1 1,5-2,-3 2,0 0,1 0,0 1,1-1,0 1,1 0,-2 0,3 0,-2 1,2-1,-1 1,0 0,-1 0,3 0,-4 0,3 0,5 2,-8-1,3 1,-4-1,4 1,-3 0,6 1,-5 0,-2-1,1 0,0 0,0 1,-3-1,3 2,-3-2,1 2,-1-1,0 1,-1-1,-1 1,1 0,0 0,-1 1,0-1,-1 0,0 4,0-5,0 1,-1-1,1-1,-1 1,-1-1,1 0,-2 0,-3 2,1-1,2-1,-2 0,1 1,-4 1,3-1,2-1,-3 2,4-3,1 1,0-1,1-1,1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78,'-1'-1,"-1"-2,2 1,-2 0,2 1,0 1,0 1,1-1,0 0,0 0,1 1,0-1,-2 1,5 0,-4-1,0 1,0 0,1-1,1 3,0-3,0 1,0 0,0-1,1 0,-1 0,2 0,-2 0,1 0,-2 0,2-2,-1 2,-1-2,0 1,-1-1,0 1,-1-1,0 1,0 0,-1 0,-1 0,1-1,-2 1,1 0,0 0,-1 1,0-1,1 1,-3-1,2 1,2 1,-1 0,0-1,0 2,1-1,-1 1,1 0,-1 3,0-1,2-2,0 0,0 0,0-1,0 1,0 0,0-2,1 2,0-2,0 1,0 0,0-1,1 1,-1 0,0 0,0-1,1 0,-2 1,2-1,-1 1,-1-1,1 0,-1 1,-1-1,0 1,-1 0,-2 1,1 0,0-1,-1 1,1-1,-1 1,2-1,-1 0,2 0,0 0,0-1,1 1,0 0,0 0,0-1,3 0,-2 0,3 0,-1 0,-1 0,2-2,-1 1,1 1,-2-1,1 0,0 1,-1 0,1-1,-2 1,0 0,1 0,-1 0,-1 0,0 0,-1 0,-1 0,2-1,-2 0,1 0,-1-2,2 1,0 0,0 1,0-1,0 1,0 0,0 0,0 1,0 0,0 2,0-1,0 1,0 1,0-1,0 2,-2 0,2 0,-2-2,1 3,1-3,-1 1,0-1,1 0,0-1,-1 0,1 0,0-1,0 1,-1-1,1-1,0 0,0-1,2-2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475 139,'0'-3,"0"2,0 0,0 1,0 0,0 2,0-2,0 3,0-1,0 0,0 1,0 0,0-1,1 3,-1-3,0 2,0-1,0 1,0-1,0 1,-1 0,1-1,0 0,0 1,0-2,-1 2,1-2,0 2,0-2,0-1,0 1,0-2,0 1,0 0,0-1,-1 0,0 0,0 0,0-1,-1 1,0-1,0 1,1 0,-2-1,2 0,0 0,-2 0,2 0,0 1,1-2,0 1,-1 1,1-2,0 2,-1-1,1 0,0 0,0 0,1 1,0 1,-1 0,1 0,0 0,0 0,1 0,-1 1,0-1,0 0,1 0,-1 0,0 1,1-2,-1 2,-1-2,1 1,0 0,-1 0,0-1,0 1,1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95,'1'0,"-1"-2,0 1,1-1,-1 2,0-1,1 1,-1-1,1 1,0 0,1 0,1 0,-1 0,2-1,2 0,-3 1,0 0,-2-1,2 1,-2 0,-1 1,1 0,-2 0,0 1,-2 0,0-1,-1 1,0 0,1 0,-1 0,-1-1,2 1,1-1,0 1,0-2,1 1,0 0,1-1,1 3,1-3,3 1,-3 0,2-1,-1-1,1 0,0 0,0-1,-1 2,1-2,-1 0,0 1,-1-1,0 0,-1 0,1-1,-2 1,1-1,-1 2,0-2,0-1,-1 2,1 1,-1 0,1 0,-1 0,1 0,0 1,-1 0,0 2,0-1,0 1,0 1,-1-1,1 1,-1 0,-1 0,1 0,0 0,0-1,1 1,-1-1,1 0,-1 1,0-1,1 0,-1-1,1 0,1 0,-1-1,1 0,0 1,0 0,2 0,-2-1,3 1,-1 0,0-1,1 1,0-1,0 1,0-1,0 1,0 0,-1-1,1 1,-1-1,0 0,0 0,-1 0,0 0,0 0,-1 0,1-2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65,'0'-4,"-1"1,1 2,0 0,-2 1,1 1,1 0,-1 2,0-1,0 1,0 1,1-2,-2 1,1 0,1-1,0-2,-1 2,1-1,-1-1,1 0,1-1,0-1,1 0,0-1,1 1,0-1,-1 2,2-1,0 1,-2-1,1 1,0 1,-1 0,0 0,0 1,0 1,0 1,-1-2,-1 2,0-1,0 0,0 0,-1-1,-1 1,0 1,0-3,1 1,-1-1,0 1,1-1,-1 0,0 0,0-1,0 0,1 1,-1-2,2 1,0-1,0 1,0 0,0-1,0 1,0 0,0 2,0 0,0 1,-1-1,0 1,0 0,1 0,-1 1,0-2,1 1,0-1,0 2,0-2,0 0,2-1,-1 0,2-1,-2 0,1 0,0-1,0 0,0 1,0 0,0 0,-1 0,1 1,-2-1,1 1,0 1,-1 0,0 1,-1-1,0 1,1 0,-2 0,1-1,-1 4,1-4,0 1,0-2,1 1,0 0,0-1,1 0,-1-1,2 0,-2 1,2-3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98,'0'1,"-2"1,1-1,-1 2,0-2,0 1,0 0,0 0,0-1,0 0,0 0,0 1,-1-2,3 0,-1 0,0 0,1 0,0-1,0-1,0 1,1 0,0-1,1 0,1-1,-1 2,-1 0,1 0,-2 1,2 0,-2 0,1 1,-1 0,0 0,0 0,-1 0,0 1,-4 3,3-4,0 1,0-1,-1 0,1 0,1 0,0-1,0 1,0-1,0 0,2 0,1 0,0-1,3 0,-2 0,0 1,1 0,-2 0,1-1,0 1,-1 0,0 0,0 1,-1-1,0 0,-1 1,0 0,0 0,0-1,-2 0,1 1,0 0,-2-1,1 0,0 1,1-1,-1 0,0 0,0 1,-2-1,2 1,2 0,-1 0,0-1,1 1,0 0,0-1,-1 0,1 1,-1 0,1 0,1-1,0-1,1 0,0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98,'-1'0,"0"-1,1 0,0 0,0 1,2 0,0 0,2 0,-1 0,0-1,0 1,-1-1,1 1,-1 0,0-1,1 1,-1 0,0 0,-1 0,0 0,0 0,-1-1,-2 0,2 1,-1-1,0 0,0 1,0-1,0 1,0-1,-1 1,1 0,0 0,0 1,0 0,0 0,-1 0,2 0,-2 1,1 0,-1 0,1-1,0 1,0-1,0 0,0 0,1 0,0 0,0-1,0 0,1 0,1 0,-1 0,0 0,2 0,-2 0,3 0,-3 0,0 0,0 0,0 0,-1 1,0 0,0 0,-2 0,0 1,-2 1,2-1,-1-1,-1 1,2-1,1 0,0-1,1 1,0-1,2 0,-1-1,1 1,0-1,0 0,0 0,-1 0,1 1,0-1,-1 0,1 0,-1 1,0-1,0 0,1 1,-2-2,1 2,0-1,-1 0,0 0,0 1,1 0,-1-1,0 0,0 3,0-2,-1 1,1 0,-1 1,0-1,1 1,-2 0,1-1,0 1,0 0,-1-1,2 1,-2-2,1 2,1-2,-1 1,0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83,'0'-3,"0"2,-1 0,1 1,0 0,0 1,0 0,1-1,-1 2,0-1,0 1,-1-1,0 1,1-1,0 0,0 1,0-2,0 1,0 1,2-2,-1 0,1 0,0 0,0-1,1 0,0 0,1-1,-1 2,-1-2,2 2,-2-1,-1 0,2 1,-3 0,1 0,0 0,-1 1,-3 1,1 0,-1 0,-5 2,3-1,1-1,-1 0,1-1,0 1,1-1,0-1,2 1,-1-1,1 0,0 0,2 0,1-1,0 0,2 1,-1-1,1 0,0 0,0 0,-1 0,1 1,-1-1,0 1,-1 0,1 0,-1 0,0 1,-2 0,0 0,-7 3,4-3,-1 2,-1-2,0 1,-2 2,3-4,-1 3,4-3,-1 1,2-1,0 1,0-1,2 0,0 0,1-1,-1 0,1 1,0-2,1 1,-1 0,1 0,-1 0,0-1,0 1,-1 0,1-1,-2 1,2-1,-1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92,'-1'-1,"0"0,0 1,-1-1,0 1,0 0,0 1,0-1,1 2,-2 0,1 1,0 0,0-1,0 1,0 0,-3 4,1-1,1-4,1 0,0 0,1-1,0 0,0 0,1-1,1 0,0-1,3-2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114,'2'2,"-1"-2,-1 1,0 1,-1-2,0 2,-1 0,0-1,0 1,0 0,0-1,0 1,0-1,0 0,0 0,-1-1,0 0,1 0,-3 0,2 0,1-1,0 0,1 0,-1 1,2-1,0 0,0 1,0 0,3-1,-2 1,1 0,0-1,8 1,-6 0,-3 0,0 1,0 0,-1-1,0 0,-2 1,1-1,-2 0,1 1,0-1,-1 0,0 0,1 0,-1 0,1 0,0 0,0 0,1 1,-1-1,1 2,0-2,1 2,-1 0,0 1,1-1,0 0,0-1,1 1,0-1,0 0,1-1,1 0,0 0,0-1,2 0,-1 0,1-1,0 0,0 0,0-1,0 0,-2 1,2-2,-1 1,0-1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109,'-3'0,"1"0,1 0,-1 0,1 0,0 0,0 0,1 0,0 0,0 0,2 0,-1 0,7-1,-6 1,0 0,-1 0,1 0,0 0,-1 1,0-1,-1 1,0 0,0 0,-1 0,0 0,-2 0,1 0,-1 0,1 0,-1 0,1-1,0 1,0 0,1-1,0 1,0-1,1 0,0 1,0 0,2-1,-1 0,1 0,0 0,-1 0,1-1,0 0,0 0,0 0,0 0,-1 0,1 0,-1 0,0-1,0 2,-1 0,1 0,-1 0,-1 3,-1-1,1 0,-1 0,0 1,0 0,1 0,-1 0,0-1,1 1,-1-2,1 1,0-1,0 0,-1-1,2 1,-2-1,1-1,1 0,-1 0,1-1,0 0,2 0,0-1,3-2,-2 2,1 1,0 1,0-1,1 0,-1 1,0 0,0 1,0 0,-1 0,1-1,-1 1,-1 0,-1 1,1-1,-1 1,0 0,-1-1,0 1,0 0,-1 0,-1-1,1 1,-2 0,1-1,-1 0,1 0,-1 1,1-1,1 0,0 0,0 0,0 0,2 0,2 0,-1 0,1 0,-1 0,0 0,0 0,-1 1,1-1,1 3,-3-3,0 1,1 0,-1 0,0 0,0 0,-1-1,1 1,-2-1,1 1,-1-1,0 0,1 0,-1 0,1 0,0 0,1-1,0 0,0 1,0-1,2 0,1 0,-1 1,1 0,0 0,0-1,1 1,-2 1,1-1,-1 1,0 1,-2-2,2 2,-2 0,0-1,-1 1,-2 1,0-1,1-2,-2 2,1-2,-1 0,1 0,-5 0,5 0,2 0,0-1,1 0,0 0,1-1,1 2,2-2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1105 151,'-1'-3,"-2"1,3 2,3 3,0-1,2 0,4-1,0 1,1-1,1 0,0-1,1 1,-2 0,-1 0,-1-1,-1 0,0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725 180,'-1'0,"0"0,0 0,-1 0,2 1,-2 0,1 1,-1-1,1 1,0 0,-1-1,1 1,1 0,-1-1,0 1,1 0,0-2,-1 2,1-1,0 1,0-2,0 2,-1-1,1 1,0-2,0 1,0 0,0 0,0-1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482 203,'0'-1,"0"-1,0 1,0 0,0 2,0 1,0-1,0 2,-1-1,0 1,-1-1,-1 4,0-3,2-1,0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710 209,'3'-2,"-1"0,0 1,0-1,1-1,-1 3,1-2,0 2,-1-1,1 0,-1 1,3 0,-2 0,-1 0,0 0,1 0,-2 0,0 1,1 0,-2-1,1 1,-1 0,0 0,-1 1,-1-1,0 0,-1 1,-1-1,1 1,-2 0,0-1,0 1,2-1,-1 1,-1-1,2 0,-1-1,2 1,1 0,-1-1,2 0,2 0,0 0,0 0,2-1,-1 0,1 0,1 0,0-1,-1 1,1-1,-1 1,2-1,1 0,-3 2,0-1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789 181,'0'-2,"-1"-1,1 1,-1 1,0 1,1-1,1 1,0 0,0 0,1 0,0 0,0 0,1 0,-2 1,0-1,1 1,-1 0,-1-1,0 2,0-1,-1 0,-1 0,2-1,-1 1,0 0,0-1,-1 0,2 0,-1-1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799 178,'2'-2,"0"1,-1 1,0 0,1-1,-1 1,2-1,-2 1,4-1,-2 0,-1 1,-1 0,0 0,0 0,-1 2,0-1,-2 1,-1 0,0 1,-2 0,0 0,1-1,-1 1,0 0,0-2,1 1,0-1,1-1,0 1,2 0,-1-1,2 0,1 0,1-1,1 0,1-1,4-1,-2 1,-2 0,0 1,0-1,1 2,-2-1,2 0,-2 1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804 170,'-1'-1,"0"0,0-1,0 2,1 0,-1 0,0 1,1 1,0-1,0 2,0-2,0 1,0 0,0 0,0 0,0-1,-1 2,0-2,1 0,0 0,0 0,0-1,1 1,0-1,-1 0,2 0,-2 0,2 0,-1 0,1 0,-1 0,0 0,-1 1,0-1,0 1,-2 1,0-1,1 0,-2 1,1 0,0-1,1-1,0 1,-1 0,1-1,2-1,0 0,0 1,0-1,0 0,-1 0,1 1,0 0,0 0,-1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779 191,'-2'-1,"2"1,-1-1,2 1,1-1,0 0,2 1,-1-2,0 1,1 0,0 0,-1-1,0 1,-1 0,1 0,-1 0,-1 1,0-1,0 1,0 0,0 1,-1 0,0 0,-2 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790 202,'-2'0,"0"0,2 0,-3 1,3 0,-1-1,1 0,1 1,-1-1,2 0,0 0,0 0,1-1,0 1,0-2,4-1,-5 2,2 0,-1-1,-1 1,0 0,0-1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821 185,'-1'0,"-2"0,1 0,2 0,-2 0,1 0,0 1,0 0,0 0,1 0,-1 1,1-1,0 4,0-3,0 1,0 1,0-1,0 0,0 0,0 3,0-3,-1-1,1-1,-1 1,0-1,0 0,0-1,0 1,-1-1,0 0,1-1,-1 0,2 0,-1-2,1 1,0 0,0-1,1 1,1-1,0-1,1 1,-1 0,1 1,0 0,0 0,0 1,0 0,0 0,-1-1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840 175,'0'-1,"0"0,0 0,-1 1,1-1,0 1,-1 0,1 1,0 0,0-1,1 1,-1-1,0 1,1-1,-1 0,1 0,-1 0,1 0,0 0,0 0,0 0,-1 1,1 0,-1 0,0 0,0 0,-1-1,0 2,1-2,-1 2,1-1,-1-1,1 1,0 0,1-1,0 0,-1 0,1 0,0 0,-1 0,1 0,-1 0,0 1,0 0,0 0,-1-1,1 0,-1 0,0 1,0-1,-1 0,2-1,-1 1,0 0,1 0,0 0,0 2,0-1,1 1,0 1,-1 0,1 0,0 1,-1 0,1 3,-1-5,0 1,0-1,0-1,0 0,0 0,-2-1,1 0,1 0,-1 0,0-1,0-1,0 1,1 0,0-2,0 1,0 0,0 0,0 0,0 1,1-1,0 0,0 0,1 0,0 1,0 0,1 0,-1-1,1 2,-1-1,0 0,1 1,-1-1,1 1,-1-1,-1 1,0 0,0 0,0 0,0 0,-2 0,0 0,0 1,-1 0,2 0,-1-1,1 1,-1-1,1 0,0 0,0 0,1 0,0 0,0 0,0 0,0-1,0 1,0 0,0 0,0 1,-1-1,0 2,0-1,0 1,0 0,0 0,0 0,0 0,0 0,0 0,0-1,0 1,0-2,0 1,0-2,0 1,-1-1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606 110,'0'-1,"0"1,-1 0,0 0,-2-1,0 1,-2 0,2 0,0 0,0 0,0 0,-1 0,1 0,-1 0,0 0,0 0,-1 0,0 0,0-1,0 1,0 0,-5-2,4 2,1-1,0-1,0 2,1-1,-1 0,0 0,0 0,0 0,0 1,0 0,1 0,-2-1,2 1,-1 0,0 0,2 0,-5 0,5 0,0 0,1 0,-1 0,1 0,-2 0,3 0,0 0,0 0,2 0,0 1,-1-1,2 0,-1 1,1 0,-1 0,1-1,0 1,0 0,-1-1,2 2,-2-1,1 0,1 0,-1 1,-1-2,1 3,0-3,1 3,-1-2,-1 0,1-1,-1 1,0 0,0-1,0 0,1 0,-3 0,0 0,-1 0,-1-1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419 107,'0'-2,"1"2,0-1,1 0,0 0,0 1,1 0,0 0,2 0,0 0,0-1,0 0,0 1,0-1,0 0,-1 0,0 1,0-1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435 243,'-1'0,"0"0,1 0,0 1,0 0,0 0,0 0,0 0,1 0,-1 1,1 0,-1 0,0-1,1 1,-1 0,0 0,1 0,0 0,-1 0,0 0,1-1,0 0,-1 1,1-1,-1 0,0 0,0 1,1-1,-1 1,1-2,-1 1,1-1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96,'-1'-1,"0"1,0 0,0 0,0 0,0 0,0 1,0 0,1 1,-1-1,0 1,0-1,0 1,0-1,1 0,-2 1,1-2,-1 2,1-1,-4 1,2-1,1 0,-2 0,2 1,-2-2,1 2,-8 1,7-3,0 2,0-2,-1 2,1-1,-2-1,0 2,1-2,-2 1,-5 1,4-2,2 0,-1 0,1 0,-1 0,1 0,-2-2,2 1,0 0,0 0,0-1,1 1,-1-2,1 2,0-2,1 1,0-1,1 1,-1-1,1 1,-1-1,2 0,-1 0,0 1,0-2,2 2,-1-2,0 1,1-1,1 1,-1-1,1 1,0-1,1 1,1-1,-1 2,2-2,-1 2,1-1,1 0,1 1,-2 0,4-1,-3 2,1-1,2 0,0 0,-1 1,1-1,0 2,1-2,-1 2,0-1,0 1,2 0,-3-1,3 1,-1 0,-1 0,0 0,2 1,-3-1,2 1,-2 1,2-1,-3 0,2 1,-2-1,1 1,0 0,-2 1,0-1,1 1,-2-1,1 1,-1-1,0 1,0 1,-1-1,0 0,1 1,-2-1,1 1,0-1,0 4,-1-4,-1-1,0 1,0-1,-1 1,0-1,-2 0,0 1,-1-1,0 0,-1 1,0-1,-1 1,1-1,-2 1,1-1,-2 0,2 0,-8 1,6-1,2-1,-2 1,3-2,-2 2,1-1,0-1,1 1,0 0,1-1,0 1,1-1,0 1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145,'0'-1,"0"-2,0 2,0 2,-1 1,-1-1,2 1,-3 3,1-3,0 0,-3 3,3-2,-1-1,0 1,-3 2,3-3,0 1,1-1,0 0,0 0,-1 0,2-1,0 1,-1-1,2 0,-1-1,1 1,3-3,-2 0,2-1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 151,'1'0,"-1"-2,0 1,2 0,-2 0,0 1,1 0,1 0,-1 1,7 3,-6-2,0-1,-1 1,1 0,-1 1,-1-2,0 2,0-2,-2 1,-1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179,'0'-1,"0"-3,1 3,-1 0,0 0,1 0,1 1,-1-1,4 0,1 1,-2 0,-1 0,-1 0,1 0,0 0,-1 0,2 1,-4 0,0 1,0 0,-1-1,-2 1,1 0,-2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187,'-2'2,"-1"-1,1-1,0 0,2 1,-1-1,0 0,3 1,-1-1,1 0,0 0,0 0,1 0,-1-1,2 1,-1-1,-1 1,1 0,-1 0,1 0,-1 0,0-1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192,'0'-2,"-1"-1,1 1,0 1,0-1,-1 2,1-1,0 0,1 2,-1 2,0-2,0 1,-1 1,0-1,0 1,1 0,-1 0,0-1,0 3,1-3,0 0,0-2,0 1,0 0,1-1,-1 0,2 0,3-5,0 2,0-1,0-1,0 1,1-1,-2 2,0-2,0 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153,'0'-2,"0"-2,0 3,-1-1,0 1,1 2,0 0,1 0,0 0,2 3,-3-2,1-2,0 0,0 0,0 0,0 0,1 0,0 0,0-1,0 0,-1 1,1 0,-1-1,0 1,0 0,-2 1,0-1,-1 1,-1 0,1 0,-1 1,0-1,-1 0,1 1,0-1,1-1,-1 0,1 0,1 0,0 0,0 0,2-1,1 1,1 0,-1-1,2 1,-1 0,0 0,0 0,3 0,-4 0,0 1,0-1,-2 1,1-1,-1 1,0 0,-1 1,-2-2,1 2,-1-1,-5 2,4-1,0-1,1 0,0-1,1 1,0-1,2 1,-1-1,0 0,2 0,1 0,-1 0,3 0,-1-1,1 0,0 1,0-2,-1 2,2-1,-2 0,0 1,0-1,-1 1,-1 0,1 0,-1 0,0 0,-1 0,-2 0,0-1,-1 0,0 0,1 0,0 0,0 0,-1-1,2 1,0 0,0-1,0 2,0-1,1 0,-1 1,1 1,0 1,-1 0,1 0,-1 0,-1 2,0-2,0 2,1-1,-1 0,0-1,-3 5,5-6,-1 0,0 0,1 0,0 0,2-1,-1 0,0-1,2-1,1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178,'4'-1,"-3"1,1 0,-1 0,-1 0,1 0,0 1,-1-1,1 2,-1-1,1 0,-1 1,0-1,0 0,0 0,0 1,0-1,-1-1,0 1,-1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192,'-2'0,"2"0,-1 0,0 0,1 0,2 1,0 0,1-1,-1 1,2-1,0 0,-2 0,-1-1,0 1,0 0,-1-1,-2 1,1 0,-2 0,1 0,-2 1,2 0,-2 0,0 0,1 0,1 0,-3 1,4-1,0-1,0 1,1 0,0-1,0 1,1 0,1-1,-1 0,1 0,0 0,0 0,1 0,-1 0,2-1,-1 0,-1 1,1 0,0 0,-1 0,1 0,-1 0,0 0,1-1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172,'-1'-2,"0"1,0 0,1 0,-1 0,1 0,-1 1,2 0,0-1,4 0,-2 1,-1 0,1-1,-1 1,1 0,-2 0,1 0,-1 0,0 0,0 0,-1 1,0-1,-1 1,0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458 255,'0'-1,"0"0,0 0,0 0,-1 1,0 0,1 1,0 0,0 1,0-1,1 1,-1 0,1-1,-1 1,0 1,0-1,1-1,-1 0,1 0,-1 0,0-1,1 1,0 0,0-1,1 0,1 0,-2 0,1-1,2-1,-2 1,1-2,-2 1,0 0,-1 1,0-1,1 0,-1 1,-1-1,1 1,-3-2,1 3,0 0,-1 0,1 0,-1 0,1 0,0 2,0-2,0 2,1 0,1-1,-1 1,1-1,-1 1,1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168,'2'0,"-5"0,2 0,0 1,1 0,0-1,0 1,1 0,0 0,0 0,0 0,2 0,-2-1,1 1,-1-1,1 0,0 0,0-1,0 0,-1 1,1-1,1 1,-1-1,-1 1,1-1,-2 0,1 0,-1 1,-1-1,-3 1,2 0,0 0,0 0,-1 0,2 0,-1 0,1 0,0 0,0 1,0-1,1 1,0 1,0-2,1 2,0-2,0 2,-1-1,2 3,-1-4,0 2,-1-1,0-1,1 1,0-1,0 0,-1 0,2-1,-2 0,3-1,-2 0,0 0,2 1,-1-1,0 0,0-1,0 2,-1 0,1 0,-1-1,0 2,0 0,-1 0,0 0,0 1,0 1,-1-1,0 0,0 1,0 0,0-1,1 2,-1-2,1 0,0 1,0-2,0 2,0-1,1-1,1 1,-1-1,0 0,0 0,0 0,1 0,-2 0,1 0,-2 1,0-1,-2 1,1 0,0 0,0-1,0 0,1 0,-1 1,0-1,1 0,-1 0,2-1,-1 1,0 0,0 0,1 1,1 0,0 0,0 1,0-2,1 1,0 0,1-1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195,'-3'-2,"1"2,0 0,-1 1,0 1,0-1,1 1,0 1,-1-1,1 1,0 0,0-1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214,'-3'-2,"1"-1,1 1,-1 2,2 0,-1 0,2 0,1 0,5 0,-1 0,-1 0,10 0,-7 0,0 0,2 0,-2 0,3 1,-2 0,1 0,-3 0,4 0,-4-1,3 1,-2-1,-1 0,0 0,5 0,-6 1,-1-1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148 117,'2'0,"-4"-1,3 0,-1 0,0 1,0-1,0 0,0 1,0-1,-1 0,0 0,1 1,0 0,-1 0,0 0,0 0,1-1,-2 1,2 1,-2-1,1 1,-1 1,1-1,-1 1,0 1,0-2,-3 6,3-4,1-1,-1 3,0-2,0 0,1 0,-1 0,1 1,-1 0,1-2,0 3,0-3,0 3,0-2,0 0,0 0,1 0,0 0,0-1,0 0,0-1,0 0,0 0,0-1,0 1,0 0,0 0,0-1,0 1,-1 0,1 0,0 0,-1-1,1 1,0 1,0-2,0 1,0-1,-1-1,0 1,0 0,1-1,0-1,0 2,0-1,0 0,0 0,0 0,0 1,0-1,1-1,0 2,0-1,-1 0,2 1,-2 0,0 0,0 1,0 0,0-1,-1 2,1-1,-1 1,1-1,0 2,-1-1,1-1,0 0,0 1,0-2,0 1,0 0,1-1,-1-1,0 0,0 0,0-1,1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108 192,'2'0,"-3"0,2-1,0 1,0-1,0 1,-1 0,1 0,-1 1,1 0,-1 0,0 0,0 0,0 0,-1 0,0 1,1-1,-1 1,-1-1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81 195,'0'-2,"0"0,0 1,0 1,0-1,0 1,1 0,0 0,0 0,-1 0,2 0,-1 0,0 1,0-1,-1 2,1-2,0 2,-1-1,0 0,0 0,1 1,-1-2,0 2,1-1,-1-1,0 1,0 0,0-1,1 0,0 0,0 0,-1 0,1 0,0 0,-1 0,1 0,0 0,0 0,-1-1,1 1,0-1,-1 1,0-1,1 0,0 0,0 0,-1 0,1-1,0 1,1-1,-1 0,0 1,0-1,1 1,-1 0,0-1,0 1,0 0,0 0,-1 1,1 0,0 0,-1 0,0 1,-1 0,0-1,1 1,-1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139 114,'-1'0,"0"0,-1 0,1 0,-1 2,1 0,0 0,-2 4,1-3,2 1,-2-1,0 0,1 1,-1-1,0 0,1 0,-1 1,0-2,0 1,1-1,-1 2,1-1,-1 0,0 1,1-1,-1 2,1-1,0-1,1 1,-1-1,1 0,0 0,0 0,0-2,1 2,-1-3,1 1,0-1,-1 0,2 0,-1-1,-1-1,0 0,0-1,0 1,0 0,0 0,0 0,0 0,-1 1,0 0,0 0,0 0,0 0,1 1,-2 0,1-1,1 1,-1-1,0 0,0 1,0 0,-1 0,1 0,1 0,-1-1,0 1,1 0,-1 0,1 1,0-1,0 2,0-1,0 0,0 0,0 1,0-1,0 1,0-1,0 0,0 1,0-1,0 1,0-2,0 1,1 0,-1 0,0-1,1 0,0 0,-1-2,0 1,3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120 183,'-5'-1,"4"1,-1 0,0 2,0 0,0 0,0 1,1 0,-1-1,2 1,-1 0,0-1,0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45 248,'-1'-1,"0"0,0 1,0-2,0 2,1 0,-1 0,1-1,1 1,-1 0,3 0,-2 0,1-1,-1 0,2 1,-1-1,1 0,-2 0,2 1,-2-1,1 0,0 1,0 0,-1-1,1 1,-1 0,1 0,-2 0,1 0,-1 1,0-1,-1 2,-1-2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52 246,'-1'0,"0"0,0 0,0 0,0 0,1 0,-1 0,0 2,1-1,0 1,0 0,0 2,0-1,0 1,-1 1,0 1,0-1,1 1,0-1,0 0,0-1,0 0,0-1,0 1,0-1,1-1,0 1,0-1,0-1,0 1,-1-1,1 0,0-1,0 0,0 0,0 0,0-1,1-1,-1 0,0 0,1-1,0 1,-1-1,1 1,-1 0,1-1,-1 2,0-1,1 0,-1 1,0 0,0 0,0 0,0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79 298,'0'-1,"0"1,0 0,0-1,0 2,1-1,0 1,1 0,-1-1,1 0,1 1,-1 0,-1-1,3 1,-2-1,1 0,1 1,-2 0,-1-1,2 0,-1 1,1-1,-1 1,2 0,-1-1,1 0,0 0,0 0,0 0,2 0,-3-1,3 0,-2 0,2-1,-3 2,3-3,-2 2,1 0,-1-2,0 2,0 0,0-2,-1 2,1 0,-1-1,0 0,-1 1,2-1,-2 0,2-1,-2 2,0-2,0 2,0-3,-1 2,2-2,-2 2,0-2,0 1,1 0,-2 0,0-1,0 1,0 1,0-1,0 1,-1 0,-1-1,0 1,1 0,-2 0,0 0,1 1,-1-2,-8-3,7 3,0 2,-1-2,2 1,-2-1,1 1,-1-1,1 1,-2 0,1 0,0 0,-2 1,1 0,0 1,-2 0,1 1,0 1,-1 0,0 1,2 0,-2 1,1 1,2-1,0 0,-2 6,5-4,0 0,1-1,0 0,1 1,1-1,0 1,1-1,4 5,-2-3,0-2,1 1,0-1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67 258,'-1'-3,"0"2,0-1,1 1,0 1,-1-1,1 2,0-1,0 3,0 0,-1-1,1-1,0 2,-1-2,1 1,0-1,0 0,0 0,0 0,1-1,0 0,0 0,2 0,-2-1,1 0,1-1,1-1,-1 2,-2-1,2 1,-2 0,0 1,0-1,0 1,0 0,-1 1,-2 1,1-1,-2 2,1-1,-2 1,1 0,0 0,-4 2,5-4,-1 1,2-1,0 0,0-1,0 0,1 1,1-1,0 0,1 0,-1 0,1-1,0 0,1-1,-1 1,1 0,-1 0,1-1,-1 2,1-2,-1 2,0 0,-1-1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86 270,'-2'0,"0"0,1 0,-3 0,3 0,-1 1,0 1,1 0,0 1,0-1,0 1,0-1,1 0,-1 2,0-3,0 1,1-2,-1 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79 285,'3'-3,"-2"3,0 0,1 0,-1 0,-1 1,1 0,0 0,-1 0,1 0,0 0,-1 0,1-1,0 0,-1 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94 238,'-1'-3,"0"0,0 1,1 1,-1 1,0 0,1 0,0 1,1 0,0 1,0-2,0 2,0-1,1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112 230,'0'1,"-1"0,1 0,0-1,1 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130 232,'-6'-1,"3"1,0 0,0 1,1 0,-1 2,1-1,0 0,1-1,-1 1,2 0,-2-1,2 1,-1-2,1 1,-1-1,1 1,-1-1,2 0,0-1,0 1,0 0,0-1,-1 1,1 0,0 0,0 0,-1 0,1 0,0 0,-1 0,0 0,1 1,-1 0,0 0,1 0,-1 1,0-1,0 2,0-1,0 1,0-1,0 1,0-2,0 1,0-1,1 1,0-1,-1 0,1 0,-1-1,1 1,0 0,-1-1,2 1,-1-1,-1 1,1-1,0 1,0-1,0 1,0 1,-1-1,0 0,1 2,0-1,-1 0,0 0,0-1,0 1,0-1,0 0,-1 0,0-1,0 0,-1 0,1 0,-1 0,0-2,0 0,0 1,0-2,1 1,-1-1,2 2,-2-1,2 1,0-2,1 2,0-1,1 0,2 0,-1 1,2-1,-1 0,1 0,-1 1,1-1,-1 0,1 1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130 241,'0'-1,"0"-1,0 1,0 0,0 2,0 0,2 1,-2 0,1 1,1 1,-2-1,0 2,1-1,-1 2,0-3,0 2,0-1,-1 0,1-1,0 0,-1-2,0 3,0-4,1 1,0-1,-1 0,0 0,1-1,0-1,0 0,0-1,0-1,0 1,1-2,0 1,-1 0,2 0,-1 0,-1 2,1-1,0 0,-1 2,1-1,0 1,0 0,1-1,-1 1,1 0,0 0,0-1,1 1,-1 0,0 0,1 1,-1 0,0 0,0 0,-1 0,2 0,-2 0,0 2,1-1,-1 1,0 0,0 1,-1 1,1-1,0 4,-1-3,0 0,0-1,0 1,0-1,0 0,0 0,0 0,-1-1,0-1,1 1,-1-2,0 2,1-2,-1 0,0 0,0 0,0 0,0-2,0 1,-1-1,1-1,0-1,-1 1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147 230,'0'-3,"1"0,0 0,-1 1,1 0,0-1,0 2,0 0,0-1,-1 2,2-1,-1 1,0 1,0 0,0 2,-1 4,0-4,-1 1,0 1,0-2,-1 2,1-2,0 0,0 0,0-1,0 0,0-1,1 0,0 0,-1 0,2-1,-1 0,2 0,-1-1,1 1,-2-1,2 1,-1 0,1-1,-1 1,0 2,-1-1,0-1,0 1,0 0,-2 1,0 1,0-2,0 0,0 0,0 1,-1-2,1 1,-2 0,3-1,-1 0,2-1,-1 0,0 0,1 0,0 0,0 0,1 0,0 1,1 0,-1 0,1 0,-1 0,1 1,0 1,0-1,1 1,-1-1,1 2,-1-3,0 2,1-2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188 221,'0'-2,"-2"1,1 0,0 1,-2 0,2 2,0 0,1-1,0 3,0-1,0-1,2 0,-2-1,1 1,0 0,0 0,0-1,0 0,0 0,0 0,-1 0,2 0,-1-1,-1 0,1 0,-1 0,0 1,0 0,0 0,-1 0,1 1,0-1,-1 1,0 1,1-2,-1 0,1 1,0-1,0-1,0 1,0 0,1-1,0 0,-1-2,1 2,0-3,-1 2,1-1,0 0,1-3,0 1,-1 1,0-2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206 221,'1'-2,"-1"1,0 0,0 1,0-1,0 0,-1 1,2 0,0 0,0 1,0 0,-1-1,0 0,1 1,0-1,0 1,-1-1,0 1,0 0,0-1,0 2,0-1,0 1,0-1,0 1,-1-1,1 0,-1 1,1 1,0-1,1-1,0 1,-1 0,2 0,-1-1,0 1,0 0,1-1,-1 1,0 0,-1-1,1 1,-1-1,0 0,0 1,0-1,-1 1,-1 0,0-1,1-1,-1 1,0 0,1-1,-1 0,0-1,1 0,-1 1,2-2,-2 0,2 1,0-2,-1 0,1 0,-1 0,1 1,0-4,0 5,0 0,0 0,0 0,1 2,-1 0,0 0,0 1,0 0,1 0,-1 1,0-3,0 2,1-1,0 0,-1-1,1 0,0 0,0 0,1 0,-1 0,1-2,0 0,0 1,0-1,0 0,0-1,0 1,1-4,-1 3,-1 1,0 1,-1 0,0 0,0 0,-1 1,1 1,-1 0,1 0,0 0,0 0,-1 0,1 0,0 0,0 0,1 0,0 0,0 0,1-1,1 0,-2 0,0 0,1 1,-1-1,-1 1,0 0,0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463 757,'0'-1,"-1"1,1-1,0 0,0 1,1 0,-1 0,0 0,0 1,1-1,0 0,-1 1,0-1,1 0,0 0,0 0,-1 0,2 0,0 0,-1 0,1 0,-1 0,1 0,0 0,2 0,-2 0,0 0,0-1,0 1,1 0,-1-1,0 1,3 0,-3 0,1 0,-1 0,1 0,-1 0,0 0,1 1,-1-1,1 0,-1 1,1-1,-1 0,0 0,1 0,-1 0,1 0,-1 0,1 0,-1 0,3-1,-1 0,-2 1,-1 0,2 0,-2 0,0 0,3 0,-2 0,0 0,1 0,-2 0,2 0,-3 0,3 0,-1 0,-2 0,1 0,0 0,-1 0,1 0,0 0,-1-1,0 0,-1 1,0 0,1 0,0 0,0-1,-1 1,1-1,-1 1,1 1,1-1,-1-1,1 1,-1-1,0 1,0 0,0-1,0 0,1 2,0 0,-1-1,0 0,1 1,0 0,0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101 194,'-4'1,"2"-1,0 0,0 0,0 1,0 0,1-1,-1 1,0 0,1 0,-1 1,0 0,1 0,-1-1,1 2,-3 1,3-1,0 0,-2 2,1-2,2 0,-2-1,2 1,-1-1,1 1,0-1,0 1,0 0,1-1,0 1,0 0,-1 0,1 0,0 1,0-1,0 0,0 1,0-1,0-1,0 1,1 0,0 0,-1-1,0 0,2 0,-1 0,1-1,-1 0,1 0,-1 0,1 0,0 0,0 0,0 0,0 0,0 0,1-1,0 0,-1 1,1 0,0-1,0 0,1 0,-1 0,0 0,0 0,1-2,0 2,0-1,0 0,0-1,-1 1,0 0,0 0,1-1,-1 1,-1-1,2 0,-3 1,1 0,2-2,-3 2,0-1,-1 2,1-1,-2 0,1 0,0 0,-1 0,0 1,1-2,0 2,-1-1,1-1,-1 1,1 0,0-2,-1 1,1 0,1-3,-2 2,0 1,0-2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98 322,'-8'3,"2"-2,0 0,1 0,0 2,1-1,1 0,1-1,0 1,2-2,0 0,0 1,1-1,1-1,2 0,-1 0,2-2,-1 1,1-1,1 1,1-1,-1 1,1-1,-1 0,3 0,-1 0,8-2,-1 0,-5 3,-2-1,1 1,-1 0,0 0,-1 1,8-1,-9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183 338,'0'-1,"-1"0,1 1,-1 0,0 0,0 0,0 1,0 0,0 1,0-1,0 1,-2-1,2 0,-2 1,2-1,-2 0,0 0,0 0,1 0,-1 0,0-1,0 0,0 0,0 1,0-1,1 0,-1 0,0 0,1 0,-1 0,1 0,-1 0,1 0,-1 0,1 0,-1 1,0-1,0 0,1 0,-2 0,0 0,1 0,0 0,-3 0,-1 0,3-1,1 0,0 0,1 0,-1 0,0 0,0 0,0-1,1 1,0-1,-1 1,2-1,-1 1,0 0,-1 0,1-2,0 2,1 0,-1 0,1-1,-1 1,1-1,0 1,-1-1,2 0,-2 0,1 0,1 0,-1-1,0-2,0 0,0-2,0 5,1-1,0 1,0-3,0 4,0-1,0 0,0-1,0 1,1 1,0-1,0 0,0 0,0 1,0-2,1 1,-1 0,3-3,-2 3,1-2,-1 2,1-1,0 0,7-5,-8 6,2-1,3-2,-4 4,1-1,0 1,0-1,0 1,0-1,0 2,1-2,-1 1,1 0,0 0,0 1,0-2,1 1,-2 1,2-2,-1 2,0-2,-1 1,2 1,-2-1,0 1,1-1,2 1,-3 0,-1 0,0 1,0 0,0-1,-1 2,1-1,-1 1,1-1,0 1,-1 0,1 0,2 1,-2-1,0-1,5 3,-5-2,-1-1,0 1,1-2,-1 2,0-1,0 0,-1 0,1 0,0 0,-1 0,0 1,0-2,-1 2,2 5,-1-1,-2-2,0-1,0 1,0 1,-2 3,1-3,-2 4,2-5,0 0,-1 0,0 1,1-2,-2 2,0-1,-1 0,0 0,-3 1,1 0,-3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91 423,'-2'-5,"2"3,0 1,0-1,0 2,0-1,2 0,-2 1,0 0,0-1,-1 0,0 1,1 0,-1-1,-1 1,2-1,0 0,0 1,-1 0,1-1,0 0,1 1,-1 0,1 0,1 0,-1-1,1 1,-1-1,1 1,-1 0,1 0,0 0,1 0,-1 0,-1 0,1 0,-1 0,0 0,1 0,-1 0,1 0,-1 0,0 0,0 0,0-1,0 1,-1-1,0 0,0 1,0-1,-1-1,0 2,1-2,-1 2,-1-2,2 2,-1-1,0 0,0 0,0 1,0 0,1 0,0 0,0 1,0 1,-1-1,1 0,0 1,-1-1,1 1,0 0,0 0,-1-1,1 1,-1 0,1 0,0-1,0 1,-1 0,1-1,-1 1,1 1,0-3,0 2,0-2,1 2,-1-1,1-1,0 1,1 0,-1-1,2 0,-2 0,2 0,-1 0,-1 0,2 0,-2 0,0 0,0 0,0 0,-1 0,-1 1,-1 0,1 0,-2 0,1 0,-1 0,1 0,-1 2,1-3,0 2,1-1,-1 0,2 0,-1 0,0 0,1-1,0 1,0 0,0 0,1-1,0 0,0 0,3 1,-2-1,-1-1,1 1,0-1,0 0,-1 0,1 0,-1 0,1-1,-2 1,1 0,-1 0,0-2,0 2,0 0,-1-1,1 1,-2-1,1 1,0 0,0 0,0 0,-1 0,2 1,-1 0,0 0,1 0,-1 1,1 0,0 0,0 1,0 1,0-1,0 0,0 1,-1-1,1 3,0-2,-1 1,1 0,0 0,0-1,0 1,0-1,0 0,0 1,0-2,0 0,0 1,0-1,0-1,0-1,1 1,-1-2,-1-2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139 399,'1'-3,"0"-2,0 2,4-4,-5 6,1 1,0 0,0 0,1 2,-2-1,1 0,0 1,-1-1,0 1,0 0,0-1,0 0,0 0,-1 0,0 0,1-1,0 1,-1-1,1 1,0 0,-2 0,-1 3,1-3,1 0,-1 1,1-1,0 0,-1 0,2 0,0 0,0-1,0 0,0-1,0 1,1 0,0 0,0 0,1 0,-1-1,0 1,1 0,-1 0,1 0,-2 0,2 0,-1 0,-1 2,0-2,1 2,-1-1,0 1,0 1,0 0,-1 0,1 1,-1-2,0 2,0-1,1 0,0-1,-1 1,0-1,1 0,0-1,-1 1,1-2,-1 2,1-4,2 0,-2 1,2-3,0 1,-1 1,1-2,0 0,-1 2,1-2,-1 1,0 0,-1 1,1 1,0-1,-1 2,1-1,-1 0,0 2,1 0,-1 0,0 0,1 0,-1 1,1 1,0-1,0-1,-1 1,1-2,0 1,-1 0,0-1,0 1,0 0,0-1,0 1,0-1,-2 1,1 0,-1-1,0 1,-1 0,2-1,-2 0,1 0,1 0,0-2,1 2,-1-2,1 1,0-1,0 1,1 0,0-1,-1 1,1 0,1 0,-2 0,2 0,-2 1,2-1,-1 1,0 0,0 0,1 1,-2-1,2 2,-1-2,-1 2,0-2,0 2,0-1,0 1,0-1,0 0,-1 1,-1-1,1 1,0-2,-1 2,1-1,0 0,0 0,0-1,0 1,1 0,0 0,0-1,0 1,0 0,1 0,0-1,-1 1,2-1,-1 0,1 0,-1 0,0 0,0-1,0 0,0 1,-1-1,0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133 432,'-2'0,"-1"-1,2 1,0 0,0 0,1 0,0 2,0-1,0 1,0 0,0 1,1 0,0-1,-1 1,3 2,-2-3,0-1,0 2,1-2,0 0,-1 0,3 0,-2 0,0-1,1-1,0 0,-1 0,2-1,-1 0,0 0,2-1,-2 1,0-1,0 0,0 0,-1-1,1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188 415,'-1'-2,"0"2,1-2,0 1,-1 0,-1-1,2 1,0 1,0 0,0 1,0 0,0 1,0-1,0 1,0 1,0 0,0 0,0 0,0 0,0 0,0 0,0 0,0-1,0 0,0 0,0 0,0 0,1-1,-1 0,0 0,0-1,0 1,0-2,-1-1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184 431,'1'-3,"0"1,-1 1,0-1,1 2,-1-2,1 2,0-1,1 0,-1 0,0 1,2-1,-2 0,1 1,0 0,0-1,0 1,0 0,-1 0,0 0,0 1,-1-1,0 1,0 0,0 1,-2 0,1-1,-1 2,0-2,0 1,0 0,1 0,-1-1,1 0,0 0,0 0,1 0,0-1,0 1,0-1,2 0,-1 0,1 0,0-1,0 1,-1-2,1 1,0-1,-1 1,1 0,-1-1,0 1,0-1,-1-1,0 2,0-1,0-2,0 3,0-1,-2 1,1 0,0 1,0 0,-2-1,3 1,-2 0,2 1,-1 0,0 0,0 1,1-1,0 1,0 1,0-2,1 2,0-2,0 2,0-1,0 0,-1 0,2 0,-1-1,-1 1,1 1,0-2,-1 0,0 2,0-2,1 0,0 1,-1-2,1 1,-1 1,1-2,0 0,-1 0,1 0,0-1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218 445,'-1'-1,"1"1,-1 0,0 0,0 0,0 1,-2 0,3 1,-2 0,0-1,0 1,1 0,-1 0,1-1,-1 1,1-2,0 1,1 0,-2-1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230 397,'0'-7,"0"6,0 2,0 1,0 0,0 2,0 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62 365,'-2'-3,"1"1,0 0,0 2,1 0,-1 0,0 0,1 2,-1 0,0 1,0 1,0-1,1 1,-1 4,1 0,0-4,0-2,1 1,0 0,1-1,-1 1,2-1,-1-1,0 0,0-1,0 1,-1-1,1 1,1 0,-3-1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139 301,'0'-2,"0"0,0 0,0 1,0 2,0 0,1 0,-1 4,1 0,-1-3,0 0,0 1,1-1,-1 1,0-2,0 2,0 1,0-2,0 0,0 0,0 1,0-1,-1 0,1 0,0 0,0 0,0 0,0 0,0 0,1-1,-1 1,0-1,1 1,0-1,-1 0,0 0,0 0,0-1,0 0,-1 0,0 0,1-2,-1 1,0-1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47 417,'0'-4,"0"3,0 1,1 0,1 1,0-1,0 1,0 1,1-2,0 2,0-2,1 2,-1-1,-1-1,0 1,1-1,-2 0,1 0,-1 0,0-1,1-2,-1 3,-1-2,1 1,-1-1,0 1,1-1,-1 1,0-1,0 1,0 0,0 0,-1 1,0 0,0 0,0 2,0 1,-1 0,0 2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75 510,'0'-6,"0"5,0-1,1 2,0 2,0 0,0 0,0-1,0 2,-1 2,1-3,-1 1,0-2,1 0,-1 1,1-1,-1 0,0-1,1 0,-1-1,1-1,-1 1,0-1,1-1,-1 1,1-1,0-1,-1 2,1 1,-1-1,1 1,-1 1,0-1,1 1,0 0,0 1,0 1,0-1,0 1,0 1,0 0,0 0,-1 1,1-1,-1 2,0-2,0 1,0 0,0-1,0 0,0 0,-1-1,0 1,0-2,0 1,0-2,-2 1,3-1,-2 0,1 0,0-1,1 0,-1-1,0 0,1 0,0-1,1-1,0 1,1 0,0-1,1 0,2-3,-3 4,1 1,-1 0,0 0,0 0,-1 1,1-1,-1 2,1 0,-1-1,0 1,0 0,0 0,0 1,0 0,0 1,0 0,0-1,0 2,0-1,0 1,-1 0,1 0,0-1,-1 1,0-1,0 1,0-1,0 1,-1-1,0 0,0 0,-1-1,1 1,-1 0,0-1,0 0,1 0,-1-1,0 0,1 0,0-1,-1-1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117 522,'1'-1,"-1"-3,1 4,-1-1,0 2,-1 0,1 1,0 0,-1 0,1 0,-1 0,1 0,0 0,-1 0,1-1,0 1,0-1,-1 0,1 0,-1-1,0 1,0-1,0 1,0-1,0 0,1 0,-1 0,1-1,0 0,0 0,0 0,1-1,-1 1,1-1,0 2,-1-1,2 0,-2 0,1 1,-1 0,1 0,0 0,-1 0,1 1,0-1,0 2,-1-2,1 0,0 1,0-1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152 501,'2'0,"-4"-2,1 2,0 0,0 0,-1 0,1 2,-1-1,0 1,0 0,1 0,-1 1,1-2,0 0,0 0,0 0,1 0,-1-1,1 0,1 0,0 0,0 0,0 1,0-1,2 3,-1-2,-2 1,2 0,-2 0,0 1,0-1,0 3,0-2,0-1,0-1,0 1,0-1,0 0,0-3,0 1,0-1,0 0,0-1,1-1,1 1,-2 1,2-3,-2 3,3-2,-2 2,0 0,2 0,-1-1,-1 3,0-2,2 2,-2 0,1 0,0-1,0 1,0 0,-1 0,1 1,0-1,0 0,2 1,-2 0,-2-1,1 0,0 1,-1 0,-1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171 500,'-2'0,"2"0,-1 0,0 0,0 1,1 1,0 1,0-1,1 1,0 1,0-1,-1 1,1-1,1 4,-1-4,0-1,0 1,0-1,-1 0,0-1,0 1,0 0,-2-2,2 0,-2 0,1-1,0-1,0-1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168 527,'0'-2,"-1"0,0 0,1 1,-2-1,1 2,-1 0,1 0,0 0,0 0,0 0,1 0,-1 1,0 0,1 0,0-1,0 1,1 0,0 0,1-1,0 1,0-1,1 0,0 0,2-2,-2 2,0 0,0-2,0 2,-2 0,1-1,0 0,0 1,-2 1,0 0,-1-1,0 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196 492,'0'-1,"0"1,-1 0,-1 0,2 2,-1 0,0 0,0 1,0 0,0-1,1 1,-1-1,1-1,-1 1,1-1,1 0,0-1,1 0,0 0,0-1,4-1,-3 1,0 0,1-1,-1 2,-1-1,0 0,1 1,-2 0,0 0,0 0,1 1,-2 0,0 0,0 1,-1 0,-1 0,1 0,-1 0,-1 1,0-2,0 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191 531,'-3'-1,"2"0,1 0,0 1,0-2,1 1,0 1,1-2,0 2,0 0,6-1,-6 1,1 0,-2 1,2 0,-2 0,1 1,-1-1,0 1,-1 1,0-1,1 1,-1-1,-1 0,1 1,-1-1,-1 2,0-2,0-1,1 0,0 0,-2 0,2-1,0 0,-1 0,1 0,1-1,-2-2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205 534,'0'-1,"1"0,-1 0,0 0,-1 3,-1 0,0 0,1 0,-2 2,2-1,-2-1,2 1,0-1,-1 0,1 1,1-3,0 0,2-1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230 487,'0'-4,"2"1,-2 2,0 0,1 1,0 1,-1-1,1 1,0 1,0-2,-1 2,1-1,0 1,-1-1,-1 0,0 1,-1 0,1-1,-1 1,0-1,-1 1,1-2,0 2,0-2,0 1,0-1,0 1,1-1,0 0,1 0,-2 0,2 0,2-1,-1 1,0-1,1 0,0 0,0 1,0-1,2 0,-2 1,0 0,-1 0,1 1,-1 0,1-1,-2 2,0-1,0 0,0 1,0-1,-1 1,-1-1,1 0,-1 0,0 0,0 0,2-1,-2 0,1 0,0 0,0 0,1 0,0 0,0-1,0 0,0 1,1-1,1 1,-1-1,0 1,1-1,-1 1,2 1,-1 0,0 0,-1 1,0-1,0 1,0 0,0 1,-1-1,0-1,-1 0,0 0,0 0,-1 0,1-1,-1 1,0 0,0-1,0 0,1 0,0 0,0 0,1 0,-1 0,1-2,1 0,0 1,1 1,0-2,-1 2,1-2,0 1,0 0,1-1,-1 1,-2 0,1 0,0 1,-1-1,0 1,0 0,-1 0,0 0,1 0,-2 1,1 0,0 0,0 0,0 0,0 1,0-1,1 0,0 0,0 1,0-1,0 1,0-2,1 2,-1-1,1 0,0 0,-1 0,0 0,0-1,1 0,0 1,0-1,0 0,0-1,-1 0,1 0,0-1,0 1,0-2,0 1,1-2,-2 2,2-1,-2 0,0 0,0 1,0 0,0 0,0 1,-1 0,0 0,0 1,0 0,0 0,1 1,-1 0,1 1,0-1,0 0,0 1,0 0,0-1,0 0,1 1,-1-1,1 0,0-1,0 1,1-1,-1 0,1-1,-2 0,2 0,-1-1,1 0,-2 1,2-3,-1 1,0 0,0 0,-1 1,1-1,0 1,-1 0,0 0,0 0,0 1,0 0,0 1,0-1,0 2,0-1,0 2,0 0,1 0,-1-1,1 2,-1 0,0 0,1 0,0-1,1 5,-1-4,-1-1,2 1,-2-1,1 1,-1-1,0 1,0 0,0 1,-1-1,-1 2,-1-1,-2 1,0 1,-1-1,-2 1,-1 0,1-1,-4 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141 338,'0'-1,"-1"0,1 1,-1 0,0 0,0 0,0 0,0 0,1 0,-1 2,1-2,-1 2,1-1,0 0,0 1,0-1,1 1,-1-1,0 1,1 0,-1-1,0 1,0-1,0 2,1-2,-1 1,0-1,1 1,-1-2,0 2,0-2,2 1,-1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65 622,'0'-2,"0"0,1 2,0 0,0 0,0 0,1 0,0 0,0 0,2-1,-2 1,1-1,-1 1,3 0,-3 0,1 0,-2 0,1 0,0 0,-1 0,0 0,0 1,0-1,0 0,-1 0,1 0,0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92 623,'-2'0,"0"0,0 0,2 1,-2 1,1 0,-1 1,2 0,-1 0,0 0,1 0,1-1,0 0,1 0,-1-1,1 1,0-2,-1 1,1-1,0 0,-1 0,1-1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106 633,'0'-2,"0"1,0 1,-1 0,-1 0,1 0,0 1,-1 0,1 2,-1-1,1 0,-1 0,2-1,-2 2,2-2,-1 1,0-1,1 0,0 1,0-2,0 1,0 0,0-1,-1 0,0 0,0-1,0 1,0-1,0 1,-1 0,1-1,0 1,-1-1,1 1,3-1,0 1,0 0,1-2,0 2,0-2,1 1,-1 0,0 0,2 0,-3 0,1 1,-1 0,0 0,0 0,0 0,-1 1,-1 0,0 0,0 1,0-1,-2 1,0-1,-1 2,0-1,0 1,-1-1,1 1,0-2,-1 0,2 0,-1 0,0 0,1-1,0 0,0-1,1 1,-1-1,2 0,-1 1,0 0,0-1,2 1,-1 0,2 0,0 0,1 0,-1 0,4-1,-2 1,1 0,-2 0,0 0,-1 0,0 0,-2 0,2 1,-2 0,0-1,0 1,0 0,-1 0,0-1,-1 2,2-1,-3 2,1-1,2-1,-2 2,1-2,-1 2,2-1,-2 0,1 1,0 0,0 0,-1-1,0 0,1 1,-1-1,-1 1,2-2,0 0,-1 1,1-2,0 0,0 0,1-2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114 650,'0'-1,"0"-1,1 2,-1-1,0 1,1 0,1-1,0 1,1-1,-1 0,0 0,2 0,-2 0,0 1,1-1,-1 1,0-1,-1 1,0-1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131 638,'-1'-1,"-1"1,1 0,1 0,-1 0,1 2,-1-1,1 1,0 1,0-2,1 2,0-1,0 0,1 0,-1 1,0-2,-1 2,1-1,-2 9,0-10,0-1,0 1,0-1,0 0,-1-1,2 0,-1 0,0 0,1-1,0 0,0 0,1-1,0 1,0-1,2 0,-1-1,0 1,1 1,0 0,-1-1,1 0,0 1,2-2,-3 3,0 0,0 0,-1 1,1 0,-2 0,2 0,-1 1,-1 0,0-1,0 1,0 0,0 0,0-1,0 1,0 0,0-1,1 1,-1 0,0 0,1-1,-1 0,1 2,1-2,-1 1,0 0,2 0,-1 0,0-1,2 1,-1-1,2 1,-2-1,-1 1,-1-1,0 0,0 2,-1-1,0 0,-2 1,-1 0,1 0,-1-1,-1 1,1 0,0-1,-1 1,1-2,-6 1,8-1,-1 0,1-1,0 1,1-1,0 0,0 0,0-1,1 1,0-1,1 1,0 0,0 0,0 1,0-1,0 1,-1 0,0 0,1 2,-1 3,-1-3,0 1,-1-1,1-2,0 2,0-2,0 1,0 0,1 0,-1-1,2 1,-2 0,1-1,0 0,0 2,-1-1,1 1,-1-1,0 0,0 1,0-1,-1 1,1-1,-2 1,1-1,0 0,-2 1,0-1,1 0,0-1,1 0,0 0,0 0,1 0,0-1,-1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96 723,'0'-1,"0"0,2 0,0 1,1 0,0 0,1-1,1 0,10-2,-7 1,0-1,0 2,1 0,-1-1,-1 1,1 1,-3 0,7 0,-8 0,0 1,0 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 409,'0'-1,"0"-1,0 1,0 0,-1 1,1 5,0-3,-1 0,1 1,-1 2,1-2,-1 8,1-6,0-2,1 9,0-9,0-1,-1 0,1 1,0-2,-1 0,1-1,0 0,0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433,'0'-3,"0"-2,-1 2,0 0,0 0,1 1,0 1,0-1,0 1,0 0,0 1,1-1,1 0,0 0,-1 0,2 0,-1 1,2-1,-2 1,-1 0,1 1,-1 0,0 1,-1 0,1 1,-1 0,-1 1,1 1,-2 0,0-1,0 3,1-3,-1 1,-2 2,3-4,0 0,0 0,0 0,1-1,0-2,0 1,0 0,0-2,0 0,0-2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441,'0'-3,"-1"1,1 1,0-1,0 1,0 0,0 0,0 0,1 0,0 1,0-1,1 1,-1-1,0 1,1 0,-1 0,-1 0,1 1,-1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446,'0'1,"-1"-1,0 0,3 0,-1-1,3 0,-1 0,-1 0,1 0,0-1,-1 2,1-2,0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159 351,'0'-1,"-2"0,2 0,-2 1,1 1,-1 0,0 2,0-1,-1 1,1 1,0 1,-2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1168 425,'-1'0,"0"0,0-1,0 1,1 1,0 0,1 1,0-1,-1 1,1-1,-1 0,1 1,-1-2,1 2,-1-1,0-1,1 0,0-1,0 0,0 0,0-1,1 2,-1-2,3 0,-3 1,1 1,-1 0,0 0,0 0,1 0,-2 0,1 0,0 0,-1 0,0 1,1-1,-1 1,-1-1,0 1,0-1,-1 1,1 0,-1-1,-1 1,1 0,1 0,-1-1,0 1,2-1,-1 0,2-1,-1 0,2 0,-1-1,1-2,0 2,-2-1,1 1,0 0,-1 1,1 0,-1 0,0 0,0 2,0 0,0 0,0 2,0 0,1 1,-1 0,0 1,0-1,-1 2,1-2,-2 7,1-6,1-1,-1 0,0 5,1-6,0 0,0-1,-1 0,1 0,0 0,0-1,1-1,-1 0,1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408,'1'-3,"-1"-3,0 3,3 0,-3 2,3-2,-1 3,-1 0,1 0,-1 0,1 0,-1 1,0 0,0 0,-1 1,0 0,0 0,-1 1,-1 1,-1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 416,'1'-1,"0"0,0 0,0 0,0 0,0 1,0 0,1-1,-1 1,0-1,3 1,-2 0,-1 0,0 0,1 0,-2 0,1 0,-1 1,0 0,0 0,-1 0,-1 2,1-2,-2 2,1-1,0 0,0 1,-1 0,1 0,-2 4,3-4,-1 0,2 1,0-1,0 0,0 1,0-2,0 1,0-1,1 0,-1 0,0-1,0 0,0 0,0-1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1204 440,'-2'-4,"1"3,1-1,0 2,0 0,1 0,0 0,2 1,-1 0,1-1,-1 1,-1 0,0 0,1 1,-1-1,-1 1,0 0,0 0,0 0,-1-1,-1 2,1-1,0-1,-1 0,1-1,0 1,0-1,1 0,-1 0,1-1,1 0,-1 0,2 0,-1 0,1 0,2-2,-2 2,1-2,-2 3,2-2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428,'0'-1,"0"0,0 0,0 0,0 0,0 1,0 0,1-1,0 1,0-1,-1 1,0 0,0 0,-2 0,1 1,-1 0,-1 0,1 1,-1-2,1 2,0 0,-1 0,1-1,1 1,-1 1,1-2,0 1,1 0,0-1,0 0,0 1,2-1,1-1,-1 0,0 0,-1 0,1-1,0-1,0 1,-1 0,0-1,0 1,-1 0,0 0,0 0,0-1,0 2,0-1,0 0,0 1,0 0,1-1,0 1,0-1,1 1,-1 0,3-2,-2 1,-1 1,1 0,-2 0,2 0,-2 0,1 0,-1 1,0 1,-1-1,1 1,-2 0,0 1,1 1,-1-2,0 1,1 0,-1-1,2 0,-2 0,2-1,-1 0,0-1,0 0,1-2,0 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446,'1'-2,"0"-1,0 2,-1-1,1-1,0 3,-1-1,0 0,1 1,0 0,0 1,-1 0,0-1,0 2,0-1,0 1,0-2,-1 3,0-2,0 0,0 0,1 1,-1-2,1 1,0 0,0-1,0 1,0 0,1 0,0 0,-1 0,0-1,1 1,-1 0,0 0,0 1,0-1,0 0,-1 0,1 1,-1-2,0 1,0 0,0-1,0 1,0-1,0 1,1-1,-1 0,0 0,0 0,3-2,-1 2,1-1,0 0,-1 1,1-1,-1 0,1 0,-1 1,0 0,1-1,-2 1,1 0,0 0,0 0,-1 0,1 0,-1 1,0-1,0 1,-1 0,1 0,-1-1,0 1,0 0,1 0,-1 0,0-1,1 1,0-1,0 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472,'-1'0,"1"-2,-1 2,0-1,1 1,-1 1,0-1,1 0,1 0,0 0,1 0,-1 0,1 0,-1 0,0 0,1 0,-1 0,-1 0,1 0,-1 1,1-1,-1 1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491,'0'-1,"0"-1,0 1,0-2,0 2,0 0,0-1,-1 0,1 1,0-1,0 1,0-1,0 0,1-1,-1-2,1 3,-1-1,1-2,-1 2,0-1,0 1,1-1,0 1,0-1,-1 0,2 0,-2 0,1 1,0-2,-1 3,1-2,0 1,0-1,-1 1,1 2,-1-1,0 0,1 1,-1-1,0 1,0-1,1 0,-1 1,2-1,-2 1,2-1,-1 1,1-1,0 0,0 1,0-1,1 1,0-1,-1 2,2-2,-1 1,-1 1,1 0,0 0,2 0,-3 0,1 0,0 1,-1 0,0 0,0 0,1 0,-1 1,0-1,-1 0,1 1,-1-1,0 0,1 1,-1 0,-1-1,2 5,-2-4,0 1,0-1,0 1,0 0,0 1,0-1,-1 2,0-3,1 3,-1-2,0 1,0-1,-1 1,2-2,-2 2,1-2,-1 3,1-2,0-1,0 0,0 0,0 0,1-1,-2 2,2-1,-3 3,1-3,0 0,0 1,0-1,-1 1,1-1,-1 1,1-2,-2 2,3-2,-2 1,1-2,0 2,0-1,0-1,0 0,0 0,1 0,-3 0,1 0,1 0,-1 0,1-1,-1 0,0 1,1 0,-1-1,0 1,0 0,1 0,-2 1,3 0,-1 0,1-1,0 0,1 1,-1-1,1 1,1-1,1 0,0 0,-1 0,3-1,-2 1,-2-1,2 1,-1 0,0 0,0 0,-1-1,0 1,0-1,0 1,0-1,0 1,0 0,1-1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1361 384,'-1'1,"0"-1,0 0,0 0,0 0,1 1,-1 0,0-1,1 1,-1 0,0 1,0 1,-1-1,-1 1,1-1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1314 474,'-1'0,"0"0,2 0,0 0,0 0,-1-1,1 0,0 1,-1-1,0 0,0-1,0 1,0 0,0 0,0 0,0-1,0 1,0-1,-1 0,0 0,1-1,0 1,0-1,-1-1,1 1,0-2,0 2,0-2,1 1,-1-1,1 1,0 0,-1 0,2-1,-1 3,1-3,-1 3,3-5,3-2,-4 6,-1 1,1 0,-1 0,0 0,1 1,-1 0,1 0,-2 1,0 0,0 0,1 0,-2 0,1 0,0 0,-1 0,0 1,0 0,0 0,0-1,0 1,0 0,0-1,0 1,-1-1,1 1,0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66 375,'0'-1,"0"-1,0 0,0 2,0-2,1 1,-1 1,1 0,-1 1,0 1,0-1,0 1,-1 0,1 0,0 0,0 1,-1-1,1 1,0-1,-1 1,1-1,0 0,0 0,0 0,0 0,0 4,0-5,1 1,-1-1,1 0,-1 0,0 1,1-2,0 1,-1 0,1-1,0 0,0 1,-1-1,1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475,'0'-1,"0"1,0-1,0 0,0 1,0-1,-1 0,0 1,0-1,1 0,-1 0,0 1,1-1,-1 0,0-1,0 1,1-1,-1 1,0-1,1 0,0-1,-1 1,1-3,0 1,0 1,0 0,1-1,-1 1,0-1,1 0,-1 1,1-3,-1 3,0 1,0 0,1-1,-1 1,1 1,-1-1,1 0,-1 1,1 0,0-1,-1 1,1 0,1 0,-2-1,1 1,1-1,-1 2,0-1,1 0,-2 0,2 0,-2 1,1-1,0 1,0-1,0 0,0 1,-1 0,2 0,-1-1,1 0,-1 1,1-1,0 1,2-1,-2 0,0 1,0-1,0 0,0 0,0 1,-1-1,0 1,0-1,1 1,-1 0,-1 0,1 0,0 0,0 0,1 0,-1 0,0 1,0 0,0-1,1 0,-1 0,1 1,-2-1,2 1,-1-1,-1 1,1-1,0 1,-1-1,1 1,0 0,0 0,0 0,0 0,-1 0,1 1,0-1,0 1,0 0,2 6,-3-6,1 1,0-1,0 4,0-3,-1-1,1 1,-1-1,0 0,0 0,0 1,0-1,0 0,0 0,0 0,0 0,0 1,-1-2,0 2,1-1,-1 1,-1 0,1 0,0-1,-1 1,0-1,1 0,-1 0,-1 0,1 0,-1 0,1-1,-1 1,2-2,0 0,-1 1,1-1,-1 0,2 0,-1 0,0 0,0 0,0 0,0 0,0 0,0 0,0 0,-1 1,1-1,-1 0,1 0,-2 0,2 1,0-1,-1 1,1-1,-1 0,2 0,-2 0,1 1,1-1,-1 0,1-1,0 1,0-1,0 0,0 1,1 0,-1 0,1-1,0 1,0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479,'-2'0,"0"-2,0 2,2 0,-1 0,0 0,0-1,2 1,0 1,1-1,-1 1,0 0,0 0,0 1,1-1,-1 1,1 0,0-1,0 0,2 0,0 0,0-1,1 0,0 0,2 0,7-1,-6 0,-1 1,9-1,-8 1,-2-1,1 1,-2 0,2 0,-2 0,0 0,0 1,-1-1,-1 0,1 1,-1-1,0 0,-1 0,1 0,-1 0,1 0,-1 0,0 0,0 0,0 0,-1 0,1 0,-1 0,0-1,0 1,-1-1,0 1,0-1,0-1,0 2,-1 0,0-1,0 0,0 1,-1-1,1 1,0 0,0 0,0 0,1 0,-1 0,1 1,-1-1,1 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1166 509,'0'-1,"-1"-2,1 2,0 2,1 0,0-1,-1 1,2-1,-1 1,1-1,-1 1,0 0,0 0,0-1,0 1,0 0,-1-1,1 1,-1 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524,'-1'-1,"0"-1,1 2,1 0,0 0,6-1,-3 0,-1 1,0-1,1 1,-1 0,1 0,-1 0,0 0,0 0,-1 0,-1 1,0 0,-1 0,0 1,0 0,-2 0,1 0,-2 0,1 0,-1 0,1 1,0-1,0 0,0-1,0 1,1 0,0-1,0 1,1 0,0-1,0 1,0 0,0 0,0 1,0-1,0 1,0-1,0 0,0 1,-1-2,0 1,1 0,-1 0,-1-1,2 1,-1-2,0 1,-1-1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558,'-1'-5,"1"3,0 1,0 1,1 0,1-1,0 1,1 0,-1 0,1 0,-2 0,2 0,-1 1,0 0,-1 0,0 0,0 1,0-1,-1 0,1 1,-1-1,-1 1,0-1,0 0,-1 1,0-1,0 0,1 0,-2-1,2 0,0 0,0 0,0 0,1 0,2-2,0 1,1-1,-1 1,1 0,-1 0,1-1,-1 2,1-2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547,'2'0,"-3"-1,2 0,0 1,-1 0,1 0,0 0,0 0,1 0,0 0,0 1,-1-1,1 1,-2-1,0 2,0-1,-1 0,-1 0,0 0,-1 1,1 0,0-2,1 1,-1 0,2-1,-2 0,2 1,-1-1,0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560,'2'0,"-5"0,2 0,1 1,0 0,-1 0,1 0,0 2,-2 0,2 1,-2 0,0-1,1 2,0-1,0-1,0 0,0 0,0 0,1-1,0 0,0 0,0-1,1 0,-1 0,1-1,0 0,-1 0,1-1,0-1,0 0,0-1,0 0,0-1,-1 2,1-1,0 0,0-2,0 3,0 0,0 1,0 0,0 0,0 0,1 0,-1 1,3 0,-2 0,-1 0,1 0,1 3,-2-2,2 2,-1 0,-1-1,0-1,0 1,-1-1,0 0,0 0,0 0,0-1,-1 0,0 1,0-1,0 0,-1 1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559,'0'-1,"-1"0,0 1,0 0,0 1,-1 3,0-1,1-1,0 0,0 1,0-2,1 1,-1 0,1-1,-1 0,1 0,0 0,0-1,1 0,0 1,-1-1,1 0,0 1,1-1,-1 1,-1-1,0 0,0 1,1-1,-1 1,1-1,-1 0,0 0,1 0,0 0,0 0,1 0,0-2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1221 561,'0'-1,"-1"0,-1 1,2 0,-1 0,0 0,0 0,1 1,0 0,0 0,0 0,0 0,0 1,0-1,0-1,0 1,1 0,0-1,0 0,3 0,-3-2,0 1,0-1,0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552,'0'-2,"0"0,1 1,-1-1,0 2,0-1,-1 1,1 0,-1 1,0 1,0 0,1 0,-1 1,0 0,1-1,0 1,0 1,-1-2,1 0,0 0,0 1,1-1,-1 0,1-1,0 1,-1-1,2 0,-1 0,0-1,0 0,0 0,1 0,-2-1,2 0,-1-2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84 391,'0'-2,"0"1,0 1,1 1,-1-1,1 2,-1-1,2 1,-1 0,-1 0,1-1,0 1,-1-1,2 1,-2-2,2 1,-1 0,-1-1,2-2,-2 1,1 0,1-1,-2 1,2-2,-2 1,1 0,0 1,0-1,-1 0,0 0,0 1,0 0,0 0,0 0,-1 1,-1 0,2 0,-2 0,0 1,0-1,1 2,-1-1,0 1,-1 1,3-2,0 0,0 0,0 0,1-1,1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558,'1'-3,"0"0,0 1,0 0,1 0,-2 1,0 0,1 0,0 0,-1 1,1-1,-1 0,0 2,0 0,-1 0,1 1,-2 0,1-1,-1 1,1 0,0 0,0 0,0-1,1 1,-1 0,1 0,1-1,1 0,-2 0,2 0,-1-1,1 0,-1 0,0-1,2-1,-2 2,0-1,-1 0,1 0,-1-1,0 1,0 0,0-1,0 0,-1 1,1-1,-1 0,0 0,1 1,0-2,0 1,0 0,1-2,0 3,-1 0,0 0,1 1,-1 1,-1 1,0 1,0 0,-2 2,1-1,0 1,0-1,1 0,-1 0,1-1,-1 1,2 0,-1-2,0 1,1-1,0 1,0-1,0 0,0 0,2 0,-2-1,1-1,0 1,-1-1,1 1,1-1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572,'0'-1,"-1"1,0 0,1 0,0 1,-1-1,1 2,0-2,-1 2,1 1,0-1,-1 0,1-1,0 1,0-2,-1 3,0-3,1 1,0 0,-1-1,0 0,1-1,0 0,0 0,0 0,0 0,0-1,0 2,1-1,-1 0,0 0,1 1,-1 1,0 0,-1 0,0 1,0-1,0 1,1 0,-1-1,1 0,0-1,0 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505,'-4'-8,"3"6,-1 1,1 1,-1 0,0 0,1 0,0 1,-2 0,2 0,-1 1,-1 0,0 0,0 2,0 0,-1 0,-3 4,3-3,1 0,0-1,0 0,1 1,0-1,1 1,-1 0,1 0,1-1,0 2,0-2,1 7,1-6,1-1,-1 1,2-1,0 0,0-1,1 1,0 0,0-2,0 0,2 0,-1-1,8 1,-7-2,-1 0,2 0,-3-1,2 0,-2 0,1 0,-1-1,4-2,-4 1,-2 0,1-1,-1 0,1-3,-2 1,0-2,0 0,-1-7,-2 6,-1 1,-1 1,-2 0,0 2,0-1,-3 1,-1 0,0 1,0 2,-1 0,2 1,-3 0,3 1,-1 0,0 0,2 1,2 0,-3 0,4 0,0 0,1 0,0-1,2 1,0 0,0 0,3 3,1-1,0-1,3 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161 141,'0'-1,"-2"-5,2 3,-1 1,1 2,-1 0,1-1,1 1,0 0,-1 1,5-1,-3 0,1 0,-1 0,3 0,-1 0,0 0,0 0,1 0,0 0,0 0,0 0,1 0,-2 0,2 0,-2 0,2 0,-1 0,1 0,0 0,-1 0,1 0,0 0,0 0,1 0,-1 0,0 1,7 0,-7-1,1 2,-1-1,0-1,0 1,1 0,-1-1,0 1,0-1,0 0,-3 0,4 0,-3-1,-1 1,1 0,-1 0,0-1,0 1,-1 0,0 0,-1 0,0 0,0 0,1 0,-1 0,0 0,-1-1,0 1,0-1,0 0,-1 0,0 1,1 0,-1 0,0 0,0-1,1 0,0 1,0 0,0-1,0 0,0 0,0 1,0-1,0 1,1 0,-1-1,1 1,0 0,-1-1,0 0,1 1,0 0,-1 0,1 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176 140,'0'-1,"0"-2,0 3,0-1,1 0,0 1,0-1,1 1,-1-1,0 0,2 1,-1 0,1-1,4 0,-3 1,-1 0,1 0,0 0,0 0,-1 0,2 0,0 1,-1 0,0-1,2 0,-1 0,0 0,1 0,0 0,-1 0,3-1,-3 0,2 1,-1-1,0 0,-1 0,2 1,-3 0,2 0,-2 0,1 0,-1 0,1 0,-2 1,1 0,-1-1,1 1,2-1,-3 0,-1 0,1 0,-1 0,0 0,1 0,-2 0,1 0,-1-1,0 1,0 0,0 0,0-1,0 1,-1 0,0-1,0 1,0 0,0-1,-1 1,0-1,1 1,-1-1,0 1,0-1,-1 1,2 0,-2 0,1-1,-1 1,1 0,-1 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209 141,'-2'0,"0"-1,2 1,0 1,0-1,1 1,2 0,-1 0,2 1,-1-2,1 2,1-2,0 1,0 0,2 0,-3-1,2 0,-1 0,1-1,-1 0,6-1,-4 1,-2 1,0-1,0 0,2 0,-2 0,2 0,-2 0,1 0,0 0,0 0,-2 0,2 1,2-1,-5 1,-1 0,0 0,1 0,-3 0,2 1,-2-1,0 1,0 0,0 0,0 0,-2 0,2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27,'0'-2,"-1"-1,1 3,-1 0,0 0,0 1,1 0,-1-1,0 1,1 1,-2-1,-1 2,0-2,0 1,-3 0,2-1,2 0,-2 0,1 0,1 0,0-1,1 1,-1-1,2 1,-1-1,1 1,1-1,-1 0,5-1,-3 0,1 0,0 1,-1-1,2 0,-1 1,-1-1,1 0,-1 1,1-1,-1 1,0 0,0 0,-1 0,1 0,-2 0,2 0,-2 1,0 0,-1 0,-1-1,1 1,-1 0,0 0,0 0,1 0,-2-1,2 1,-1 0,0-1,2 1,-2 0,2 0,-1 0,0 0,1 0,0 1,0-1,0 1,0-1,0 1,0 0,0-1,1 1,0-1,0 1,0-1,0 0,0-1,0 1,0-1,1 0,-1 0,0 0,0-1,0 0,0 0,0-1,0-1,0 1,0-1,0-1,0 1,1-1,-1 1,-1 0,1 0,0 1,-1 0,0 0,0 1,0 0,1 0,0 0,0 1,0-1,0 1,2-1,-1 1,0-1,0 1,0 0,0 0,0 0,0 0,0 0,-1 1,1 0,-2-1,3 2,-3 0,0-1,0 1,0-2,0 2,-1-1,-1 1,1-2,-3 2,2-1,1 0,-1 0,1-1,0 0,0 0,0 0,1-2,2 1,0 0,-1 0,1-1,0 1,1-1,-1 2,-1-2,1 2,0-1,-2 1,1 0,0 0,-1 1,-1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465 56,'-1'0,"0"1,0 0,0-1,0 0,1 0,0 0,2-1,-1 0,2-1,-1 1,0-1,0 0,-1 1,1-1,0-3,-2 4,1-2,-1 2,0-1,-1 0,1 1,-1 0,-1 0,0 1,2 0,-2 0,2 0,-2 1,2 0,-1 1,0-1,0 1,1 1,0-1,-1 0,1 1,0-1,0 0,0-1,0 2,1-1,-1-1,1 0,1 0,-1 0,0 0,1 0,-1-1,1 1,2-1,-1 0,-1 0,-1-1,1 0,0 1,-1-1,1 0,-1 0,0 0,-1 0,0 0,0 0,0 1,0-1,0 0,-1 1,0-1,0 1,1 1,0 0,1 0,0-1,3 0,-2 0,0-1,1-1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34,'-2'0,"1"0,0 0,0 0,1 0,-1 0,1 0,1 2,-1-2,2 3,-2-2,2 0,-1 1,1 1,0-2,0 1,-1-2,1 1,-1 0,0-1,1 0,-1 0,2 0,-1 0,-2-1,2-2,-2 2,1-1,-1 0,0 1,0-2,0 1,-1 0,1 0,-1 1,0-1,0 2,0-1,0 0,1 1,-1 0,1 2,0-1,0 1,0 1,0-1,0 2,0 4,0-5,0 1,0-1,-1 1,0-1,0-1,0 0,0 0,0-1,-1 1,2-2,-2 0,1 0,-1-2,2 0,-1-1,0 1,0-6,1 5,0-1,0 1,1-1,0 1,0 1,1-1,-1 2,1-1,0 1,1 0,0 0,0 0,-1 1,2 0,-2 0,1 0,5 3,-5-3,-2 1,1 0,-1-1,0 1,0 0,-1-1,1 1,-1 0,0 0,-2-1,2 0,-2 0,1 1,0 0,-1-1,1 0,0 0,0 1,1 0,-1-1,1 1,0-1,0 1,1 0,1-1,-1 0,1 0,0 0,0 0,0-1,1 0,-2 1,1-1,0 0,0 1,-1-1,0 1,0 0,-1 0,1 0,-1 1,0 0,0 0,0-1,-1 2,1-2,0 1,-1 1,1-2,1-1,1-1,0 0,-1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88,'-2'0,"1"-2,1 1,0 0,2 1,-1 0,1 0,2-1,0 1,3-1,-2 0,-1 0,1 0,0 0,0 1,0-1,1 0,-1 0,1 1,-1 0,0-1,-1 1,2 0,-2-1,2 1,-2 0,1 0,-1 0,4-1,-5 1,1-1,-1 1,-1-1,1 1,-1 0,0 0,1 0,-2-1,0 1,1-1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135 390,'-4'0,"3"0,-1 1,1 0,-1 0,0 0,0 3,1-2,1 0,-1 0,1 0,0 1,1-2,1-1,-1 0,0 0,1-1,-1 1,1-1,0-1,0 1,3-3,-3 2,0 0,0 0,-2 0,2 0,-1-2,-1 3,0 0,0 0,-2 1,1 0,-1 0,1 0,0 1,-4 2,3-2,0 1,1 0,-1-1,1 1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141 154,'0'-1,"-1"0,0 0,2 1,-1 0,2 0,-1-1,0 1,2-1,-2 0,1 0,0 0,1 1,-1-2,1 1,-1 0,1 0,0 0,-1 0,1 1,0-1,-1 0,1 1,1-1,-1 1,0 0,4-1,-2 0,-1 1,0 0,0 0,1 0,0 0,0 0,0-1,1 1,-1-1,2 0,-3 1,3-1,-2 0,0 1,0 0,1-1,-1 1,4-1,-5 1,0 0,1 0,-1 1,1-1,0 1,4-1,-4 0,-1 0,2 0,-1 0,1 0,-2 0,5 0,-3 0,-2-1,0 1,0 0,1 0,-2 0,0-1,0 1,0 0,0-1,-1 1,-1 0,1-1,0 1,-2-1,2 1,-2 0,0 0,0-1,1 1,-1-1,-1 1,0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132 136,'-2'-5,"2"2,0 2,0 0,2 1,-2 0,2 0,-1 0,1 1,-1 1,1-2,0 1,0 0,1 0,-2 0,0 0,1-1,0 0,-1 1,2-1,-2 0,2 0,-1 0,0 0,1 0,0 0,0 0,3 0,-3 0,0 0,2 0,-2 0,1-1,1 1,-1 0,-1 0,2 0,-1 0,0 0,0-1,0 1,-1 0,2 0,-2 0,1 0,1-1,8 0,-9 1,1-1,0 0,1 1,-1-2,1 1,6 0,-6 0,0 1,-1 0,0-1,0 1,-1 0,0 0,0 0,-1 1,1-1,-1 0,0 0,1 1,-1 0,-1-1,5 0,1 0,1-1,-4 0,-1 0,1 0,-1 1,0 0,0-1,4 0,-5 1,1 0,-1 0,-1 0,1 0,-1 0,1 1,-1-1,3 0,-4 0,1 0,-1 0,0-1,0 1,0-1,2 0,-3 1,1-1,0 1,-1 0,0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146 137,'-1'0,"0"0,1-1,-1 1,0 0,1 0,0 0,0 1,0-1,1 1,0 0,0-1,1 1,0-1,1 0,-2 1,2-1,-2 0,1 0,0 0,1 0,-1 0,2 0,-2 0,2 0,-1 0,1 0,0 0,0 0,0 1,6-1,-5 0,-1 0,2 0,4-1,-5 1,0 0,0-1,6 0,-6 1,0-1,0 0,0 0,1 1,-2 0,2-1,-1 1,0 0,0 0,0-1,0 1,2 0,-1 0,0 0,0 0,1 0,-2 0,9-1,-8 0,0 1,-1-1,0 1,0 0,0 0,-1 0,-1 0,2-1,-3 1,1 0,-1-1,1 1,-1 0,0 0,0 0,1 0,-1 0,0 0,-1-1,1 1,-1 0,1-1,-2 1,2 0,-2 0,2-1,-1 1,-1 0,1 0,0 0,-1 0,1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483 229,'0'-3,"0"3,0 0,0 1,1 1,-1-2,1 2,-1 0,1 1,-1-1,1 0,-1-1,0 1,1 1,-1-2,1 2,-1-2,1 1,0 0,0 0,0-1,0 1,-1-2,1 1,0 0,0 0,0-1,0 0,-1 0,0 0,0-1,0 0,0 0,-1 1,0-1,0-1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486 224,'0'-2,"-1"0,1-1,0 1,0-1,0 1,2 0,-2 0,2 0,0 2,1-2,2 2,-2-1,1 1,-1 0,0 1,0-1,0 2,0-1,0 3,-1-1,0-1,-1 0,0 1,0-1,-1 1,0-1,0 1,0-1,0 0,-2 1,1-1,-1 1,1-1,-2 0,1-1,0 1,-1-1,1 0,0 0,-1 0,0 0,0-1,1 1,-1 0,1-1,0 0,1 0,-1 0,1 0,1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523 256,'-1'-1,"0"0,1 1,0 1,0-1,0 0,0 1,1 0,0 0,-1-1,0 1,1-1,-1 1,1-1,-1 1,1 0,-1 0,1-1,0 0,0 0,0 0,0 0,1 0,2-2,-2 1,0 0,0-1,0 0,-1 1,1 0,-2-1,1 1,-1-1,0 2,0-1,0 0,-1 1,1 0,-2-1,1 1,-1 0,1 0,-3 1,2-1,0 1,0 0,1 0,-1 0,0 0,1 0,-1 0,1-1,1 1,-2 0,2-1,0 1,0 0,-1 0,1-1,0 2,1-2,-1 2,1-1,0 0,1 0,0-1,0 1,0 0,0-1,2 1,-1-1,-1 0,1-1,-1 0,0 0,0 1,2-3,-1 1,-1 1,0 0,0-1,0 1,-1-1,1 1,-1 0,-1 0,1 0,-1-1,0 1,-1 1,1 0,-1-1,-1 0,1 1,0 0,-1 0,1 0,0 0,0 0,-1 1,1 0,1 0,-1 0,1-1,-1 2,1-1,0 1,1-1,0-1,0 1,0-1,0 1,0-1,2 1,-2-1,1 1,-1-1,1 0,-1 0,0 0,1 0,0 0,0 0,0 0,0 0,0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585 244,'0'-1,"-1"1,1-1,0 2,0-1,0 1,0 0,1 0,-1 2,0 1,-1-3,1 2,0-1,0 0,0 1,0 0,0-1,0 2,1-2,-1-1,0 0,0 0,1 0,-1 0,0-2,-1 0,1 0,-1-1,1 1,0-1,0 0,0-4,0 3,0 1,0-2,0 2,0 0,0 0,0 0,0 1,2-2,-1 3,0 0,0 0,1 0,-1 0,1 0,0 1,-1 1,1-1,-1 0,1 1,-1-1,0 1,0-1,0 0,-1 0,0 1,1-2,-1 1,-1 0,1-1,-4 1,3 0,-2-1,1 0,0 0,0 0,1 0,-1-1,1 0,0 0,0-1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624 213,'0'-2,"0"0,0 1,0 0,0 2,0 0,0 0,0 1,0 0,0 1,0-1,0 0,0 1,0 0,0 1,-1-1,1 1,-1-1,0 0,0 0,1 0,-1 0,0 1,1-2,0-1,0 0,0 1,0-2,0 1,1-1,0 0,-1 0,2 0,-1 0,1-1,0 0,-1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650 251,'-2'-1,"0"-1,1 1,-1 0,1 1,-1 0,1 0,0 0,0 0,0 0,1 1,-1 0,1-1,0 1,0 1,0-2,-1 1,1 0,0 0,0 0,0 1,0-1,0 0,1 0,-1-1,1 1,0 0,0-1,1 0,0 0,1-1,-2 0,0 0,1 0,-1-1,1 1,-2-1,1 2,0-2,-1 2,0-1,0 0,-1 1,0 0,1 1,-1 0,0-1,1 2,-1-1,0 0,0 0,1 1,0-2,0 1,0 0,0 0,0 0,1-1,0 0,0 0,-1 0,2 0,0-1,-1 0,0 0,1-1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669 225,'-1'-1,"0"0,1 0,0 2,0 0,0 0,1 1,0 0,0 0,1 1,-1 0,0 0,0 0,0 0,-1-1,1 2,-1-2,0 1,0-1,0-1,-1 1,0 1,0-3,0 1,0-1,0 0,-1 0,2 0,-1-1,0 0,1 0,0-2,0 1,0 1,0-1,0 0,0 0,0 2,1-1,0 0,-1 0,0 1,1 0,0 0,0 1,0 0,0 0,0 0,0 0,0 0,0 0,0 0,-1 2,1-2,-1-1,0 1,-1 0,-1 0,1-1,-2 1,0 0,-2 0,2-1,-2 2,0-1,0 0,0 1,-1 0,1-1,-2 1,1 0,1 0,-1-1,-1 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66 435,'-1'-2,"1"2,0 0,1 1,0 0,0-1,0 1,1 1,1-2,0 1,-1 0,1-1,0 0,0 0,0 0,0 0,1 0,-1 0,0-1,4 0,-3 0,-1 0,2 0,-3 0,2 0,-1-1,1 0,-2 1,4-3,-3 1,-1 1,1-1,-2 0,1 0,-1-1,0 0,-1 1,1-2,-1 2,-1-1,1-1,-3 2,2-1,-2 0,1 1,-2 0,1 0,-1 1,0 0,-1 1,2-1,-3 2,1 0,0 0,0 0,-6 0,6 1,0 0,0 0,1 0,0 0,1 0,0 0,0 1,-3 5,5-5,0 2,0 0,1-1,0 1,0 1,0-2,3 5,-1-4,-1-1,2 2,-1-3,2 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475 291,'0'-2,"-1"-1,1 2,1 0,0 1,0 0,2 0,-1 0,2 0,1 1,0-1,1 0,-1 0,4 0,-3 0,2 0,0-1,-1 0,1 0,10-1,-8-1,-2 2,2-1,-1 0,3 0,-2 1,0 0,0-1,2 1,-3 0,2 0,-2 1,2 0,-2 0,0 0,-2 0,2 2,-3-2,1 2,-2-1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154 136,'0'-3,"0"2,0 0,0 1,2 0,-1 0,1 0,1 0,0 0,1 0,-1 0,1 0,1-1,0 0,1 1,5-2,-4 1,5 1,-7 0,2 0,-1 0,1 0,-2 0,9 0,-7 1,-1-1,2 1,-2-1,2 0,-2 1,9-1,-7 0,-2 0,2-1,0 1,-1-1,0 0,0 1,-2 0,2 0,-2-1,0 1,-1 0,-1 0,0 0,0 0,-1 1,0-1,0 0,-1 0,0 1,1-1,-1 0,0 0,0 0,-1 0,2-1,-1 1,-1-1,1 0,0 1,-1-1,0 0,0 1,-1 0,0 0,-1 2,0 0,-2 3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404 277,'0'1,"0"0,0 0,0 3,0-2,1 1,-1 0,0-1,1 2,-1-1,1 5,1-1,0-2,-1-3,1 3,0-1,0 0,-1-1,1 1,1 0,-1 1,0-2,-1 2,1-1,0 0,-1 0,1 1,0-1,-1 1,1-1,-2 1,2-1,-1 1,1 0,-1-1,0 1,1 0,0-2,0 3,0-3,1 3,0-2,0 1,0-1,3 5,-3-5,0 1,3 4,-3-5,0 0,-1 1,1-2,0 2,-1-1,2 1,-2-1,1 1,2 3,-2-3,0-1,0 0,0 0,0 1,-1-1,1 0,1 0,-1 0,0 0,0 0,0 0,1-1,0 2,-2-2,5 4,-4-3,0-1,1 0,0 0,0 0,-1 0,1-1,0 0,0 0,0 0,0 0,0 0,0-1,0 0,1 0,-2 0,2 0,-2-1,4 1,-2 0,-2-1,1 0,0 0,-1 0,1 0,1 0,-2 0,2-2,-1 2,0-2,0 2,1-2,0 0,0 0,0 0,0 0,-1 0,2-1,-2 1,1 0,0-1,0 1,0 0,8-6,-9 5,0 0,-1 1,2-2,-2 1,1 0,0 0,-1 0,0 0,0 0,6-6,-5 4,-1 3,0-3,0 2,1-1,-1 0,3-3,-3 3,-1 0,1 0,-1 0,1 0,-1 0,0 1,0-1,-1 1,1-1,-1 0,1 0,-1 0,0 1,0-2,1 1,-1-1,0 1,0 0,0 0,1-1,-1 0,1 0,0 1,-1-1,1 2,2-7,-2 6,0 1,-1-2,1 2,-1-1,2 1,-2-2,0 3,0-2,1 1,-2 0,2-4,-1 4,0 0,0 0,0-1,0 1,-1 0,0 0,1 0,0 1,-1-1,0 1,0 0,1-1,-1 1,1 1,-1-1,1 0,-1 1,0 0,0-1,0 1,1 0,-1 0,0 0,0 0,0 0,0 0,0 0,0 1,0-1,0 0,-1 1,1-1,0 0,-1 1,0-1,0 1,1 0,-1 0,1 0,0 1,0 1,0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459 365,'2'0,"-5"-1,3 0,0 1,3 1,-2-1,1 0,-1 0,2 0,-1 0,1-1,-1 0,1 1,4-1,-5 1,3 0,-3 0,0 0,0 0,-1 0,2 1,-3-1,2 0,-2 1,2 0,-2-1,0 1,0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475 369,'-1'-3,"1"2,0 1,0 1,1 0,-1 0,0 1,1 0,0 2,-1-2,0 2,0-2,0 1,0 1,-1-1,1 0,-1 1,1-1,0 1,0-1,0-1,0 1,0 0,0 0,0-1,1 3,0-3,1 0,-1 0,1-1,1 1,-1-1,0 0,1-1,-1 1,1-1,-1 0,1 0,-1 0,1 0,-1 0,0 0,0-1,-1 1,1 0,0-1,-2 0,2 1,-1 0,-1-1,1-1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482 414,'-2'-4,"1"1,1 1,-1 1,1 0,2 1,-1-1,0 1,4-1,-3 1,1 0,2 0,-3 0,1 0,-1 1,0 1,1-1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515 414,'-1'0,"1"0,-1 1,1 0,0 0,-1 0,1 0,-1 1,1-1,0 0,0 1,-1-1,1 1,0-1,0 0,0 0,0 0,0 0,0-1,0 0,0-1,0 0,0-1,0 0,1 1,-1-2,1 2,0-1,0 0,-1 2,1-2,0 2,-1-1,1 1,0 0,-1-1,0 1,0 1,1 0,-1-1,0 2,0-1,0 1,0-2,0 2,0-1,1 1,-1-1,1 0,-1 0,0 0,1 0,0 0,-1 0,1-1,0 1,0-1,0 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538 416,'0'-1,"0"0,0 0,0 0,0 0,0 1,-2 0,2-1,-1 1,1 0,-1 0,0 0,1 1,-1 0,0 1,1 0,-1 0,1 0,0-1,0 1,0-1,0 1,0-1,0 0,1-1,-1 1,1 0,0 0,-1-1,2 0,0 0,0 0,-1-1,2-1,-1 2,1-2,-2 2,0-2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551 416,'-1'0,"1"0,-1 0,1 0,0 1,0 0,0 1,0-1,0 1,0-1,0 1,0-1,1 0,-1 1,0-1,1 0,0 0,-1-1,2 0,-1 0,-1 0,2 0,-2-1,1 0,-1 0,1-1,0 2,-1-3,0 1,0 1,0 0,-1 0,0 1,0-1,1 1,-2-1,1 1,-1 1,2-1,-1 1,1 0,-1-1,1 1,1 0,0-1,0 0,1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577 419,'-2'0,"1"0,1 0,-2 0,2 1,-1 0,0-1,0 1,1 0,-1 0,0 0,1 0,0-1,0 2,1-2,0 1,0-1,0 0,0 0,-1 0,2-1,-2 0,2 0,-1-1,-1 0,2 0,-2-1,1-1,2-3,-2 2,-1 2,1-1,0 1,-1-1,0 1,0 1,0 0,-1 0,0 1,1 1,-2 0,2 0,-2 0,1 0,0 2,-1 3,1-2,0-1,1 1,0-1,0 0,0 1,0-1,0 1,2 1,-1-1,0-2,0 1,0 0,1-1,-1 1,0-1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159 375,'-2'-2,"2"1,0 2,2 1,-1-2,3 3,-2-2,1 0,-1 1,1-2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592 417,'-1'-1,"0"1,0 0,1 0,-1 0,0 0,1-1,1 1,1 0,-1 0,1 0,0-1,-1 1,1-1,0 1,-1-1,0 0,0 0,-1 0,1 1,-1-2,-1 2,0-1,0 1,-1 0,-1 1,2 0,0 0,-2 0,3 0,-2 1,2-1,-1 1,1-1,0 0,0 1,0-1,1 0,-1 0,2 0,-1 0,1 0,-1-1,1 0,0 0,0 0,0-1,-1 0,1 0,-1 0,0 0,0 0,0-1,-1 2,0-1,1 0,-2 2,1 0,-1 0,1 1,-1-1,1 1,0 0,0 0,0 1,0-1,0-1,0 0,0 1,0-1,0 0,0 0,-1 0,1 0,-1-1,1-1,0 0,0 0,0-1,0 0,1 0,0 0,1-1,-1 1,1 1,1-1,-1 0,0 1,0 0,1 0,-2 0,1 1,0-1,1 1,-2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637 413,'-2'-2,"2"0,-1 0,0 1,1 1,1-1,0 1,1 0,0 0,1 0,0 0,0 0,1 0,0 1,-1-1,2 1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684 358,'0'-3,"-1"1,0-1,0 1,0-1,0 1,0 0,-1 1,1-1,-1 2,1-1,-1 0,1 1,-1 0,0 1,1 0,-1 1,1 1,-1-1,1 1,0-1,0 3,1-2,-1 1,1 1,-1 0,1 4,0-5,0 0,1 1,0-1,0-1,-1 1,0-1,1 0,0-1,-1 0,1 0,0-1,-1 0,1-1,-1 1,1-1,-1-1,0-1,1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659 375,'0'-2,"-1"-4,1 4,0 0,0 1,0-1,0 1,1 0,1 1,0-1,0 1,0 0,0 0,1 0,-1 1,3 3,-3-2,0 1,0 0,-1 1,1-1,-2 2,1-2,0 4,-1-3,-1-1,0 2,-1-3,-3 5,3-4,-1-1,0 1,1-1,-1-1,1 1,0-2,0 1,1 0,0-1,0 0,2-2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689 413,'-1'-2,"0"2,0 2,1-2,0 1,0 1,0-2,0 1,0 0,0 0,1 0,-1 0,1-1,-1 1,1-1,-1-1,1 1,0-1,0-1,0 0,0-1,1-1,-1 3,-1-1,1 0,-1 1,0 0,0 0,-1 1,0 0,0 1,0 0,0 1,-1-1,1 2,0-1,0 0,1 1,0-1,0 0,2 0,0 0,0 0,1-1,0 0,0-1,1 1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727 404,'0'-1,"0"-1,0 2,-1-1,1 0,-1 1,1 0,-1 0,0 0,0 0,1 0,-1 2,1-2,-1 3,1-1,0 1,0-3,0 2,0-1,0 0,1 0,0 0,-1 0,0-1,1 1,0 0,0-1,1 0,-2 0,2 0,-1 0,1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742 412,'0'-1,"-2"0,1 1,1 0,-1 0,1 1,0-1,0 2,0-2,0 1,0 0,0 0,1-1,-1 0,1 1,3-1,-4 0,2-1,-1 1,1-2,-2 1,1 0,0 0,-1-1,0 1,0 0,0 0,-1 1,0-1,-1 0,1 1,-1 0,2 0,-2 1,2-1,-1 1,0-1,1 1,0 0,1-1,0 0,1 0,-1 0,1 0,0 0,0-1,-1 1,1-1,0 1,-1 0,0 0,0-1,0 1,0 0,-1-1,0 1,0-1,0 0,0 0,0 1,0-1,0 0,-1 1,0-1,1 1,-1 0,0 0,0 0,1 0,-1 1,0 0,1 0,0 1,0-1,0 1,1-1,-1 1,1-1,-1 0,3 1,-3-2,1 1,0 0,0-1,0 0,0 0,1 0,0-1,-1 0,1 0,-1 0,0-1,1 0,-1 0,-1 0,2-3,-2 3,0 0,0 0,0 0,-1 1,0-1,0 0,0 1,0-1,0 0,0 1,0 0,0 0,1-1,-1 1,0 0,0 0,1 1,0-1,0 2,0 0,-1 1,1 0,-1 1,1 0,-1 0,1 0,-1 0,1-1,0 2,0-2,1 1,-1-2,1 2,0-1,0-1,0 0,1 0,0 0,-1-1,0 0,2 0,-1 0,1-1,-1 0,0 0,0 0,0-1,0 0,0 0,-1 0,0 0,0 0,-1 1,1-1,-1 2,0-1,-1 0,0 1,0 0,0 0,-2 0,2 0,0 1,0 0,0-1,1 2,0-2,-1 2,1-1,0 1,1-1,-1 0,1 0,0 1,1-2,-1 1,1 0,0 0,1-1,-2 0,0 0,1 0,-1 0,1 0,-2 0,2 0,-1-2,1 1,-2 0,0 0,0-1,1 1,-1-1,0 1,0-1,0 2,-1-2,1 2,0-1,0 2,0-1,0 1,0 0,0 0,0 0,0 0,0 0,1 0,-1 1,1-1,-1 0,1 0,0-1,-1 1,1 0,0 0,0-1,-1 0,2 0,-1 0,0-1,0 0,-1 0,0 0,0-1,0 0,0 0,0-1,0 1,0 0,0 1,0-1,0 1,0-1,0 0,2 2,-1-1,1 1,0-1,1 1,-1 0,0 0,0 1,0 0,-1-1,2 1,0 1,-1-2,0 2,-1-2,1 1,0 0,-1 0,0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485 475,'1'-1,"0"0,0 0,0 0,-1 0,1 1,1-1,-1 0,0 0,2 1,-1-1,1 0,0 1,1-1,1 0,0 0,1 1,0-1,17-2,-5 0,-6 3,-2-2,2 1,0 0,2 0,-3-1,3 2,-2-2,3 1,-3-1,2 1,-3 0,12 0,-10 1,-4 0,1 0,-1 0,-1 0,-2 1,2 0,-3-1,0 1,-2-1,1 0,-2 0,0 0,-1 0,0 0,0 0,-1 0,-1-1,0 0,1 1,-1 0,-1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582 490,'0'-1,"-1"1,1-1,1 0,-1 1,1 0,-1 0,1 0,-1 0,1 0,1 0,-1-1,0 1,-1 0,1 0,-1-1,1 1,-1 0,1 0,-2 0,1 0,-1 0,0 0,1 1,-1-1,0 0,1 1,0-1,0 1,0 0,-1-1,0 1,0 0,1 1,-1 0,0-1,1 2,-1-1,0 1,1 0,0 0,0 0,0 0,0 2,2-3,-2 1,1-1,2 2,-2-3,0 1,0-1,1 1,-1-1,0 0,0 0,-1 0,1-1,0 2,-1-1,0-1,0 1,0 0,-1-1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606 499,'0'-2,"0"-1,0 1,1 1,0 0,0 0,1 1,0-1,0 0,1 1,-1-1,1 0,0 0,0 1,-1 0,1-1,-2 1,1-1,1 1,-2 0,0-1,0 1,0-1,0 0,-1 0,0 0,-1 0,-1 0,1 0,0 1,-2 0,1 0,-3-1,2 1,1 0,-1 1,1-1,0 0,1 1,0 0,1 0,-1 0,1 0,0 0,0 1,1-1,-1 1,2 0,-1 0,0 0,0 0,1 1,-1-1,0 1,-1-1,1 1,0-1,0 1,-1-1,0 1,1-2,0 1,-1 0,1-1,0 0,0 1,-1-2,0 2,0-1,1 0,-1 0,0 0,-1 0,0 0,0 1,0-2,-1 3,2-3,-3 3,2-2,0-1,1 1,0 0,-1-1,0-1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174 393,'-2'0,"1"-1,1 1,0 0,3 0,-2 0,1-1,0 0,1 0,-1-1,2-1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652 489,'0'-3,"0"1,0 2,1-1,0 0,-1 0,0 0,1 0,0 1,0-1,-1 0,0 1,1 0,0 0,-1 0,1 0,1 0,-1 0,0 0,0 0,1 0,-1 0,0 0,0 0,1 0,-1 0,0 0,-1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661 469,'1'0,"-1"0,1 0,0 0,-1-1,1 1,1 0,-2-1,1 1,-1 1,0 1,0-1,0 1,0 0,-1 2,1-1,0 0,-1 1,1-1,0 1,-1 0,1 0,0-1,0 1,-1-2,1 2,0-2,0 1,0-2,0 1,-1 0,1-1,-1 0,1 0,-1-1,0 0,0 0,1-1,0 0,0-1,-1-1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672 489,'0'-1,"0"0,-1 1,0 0,0 0,0 0,0 0,0 2,0-2,0 2,-1 0,1 0,-1-1,0 3,1-3,1 1,0-2,0 2,0-1,1-1,1 0,0 0,1 0,0 0,1-3,-1 2,2-2,-2 2,1-2,1 0,-1 1,-1-1,0 1,0 0,2-2,-4 3,1 1,-1-1,-1 1,1 0,0 2,-1 4,-1-2,1-1,-1 1,1 1,-1-2,-1 6,2-6,0 0,0-1,-1 0,1 0,-1-1,1 1,-1-1,0 0,0-1,1 0,-1-1,0 0,1-1,-1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691 487,'-1'-2,"-1"0,1 1,0 1,1 0,-1 0,0 0,1 1,0 0,0 1,0-1,0 1,1 0,-1 0,1 0,-1 0,2 0,-1 0,1-1,0 0,1 0,0-1,-2 0,0 0,-1 0,0 0,-1 1,0-1,0 1,-1-1,1 0,-1 1,1-1,0 1,0-1,0 0,0 0,1 1,0 0,1-1,1 0,0 0,1 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617 555,'-3'-5,"3"5,-1 0,2 0,1 0,1 0,0 0,3-1,0 0,3 0,-2 0,5 0,-2-1,0 1,0-1,3 0,-3 1,2-1,-2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608 574,'-1'0,"0"-3,1 2,0 0,0-1,0-1,1 3,-1-2,1 1,-1 0,1 0,1-1,-2 1,1 0,0 1,-1 0,1-1,1 1,-2 0,2 0,-1 0,0 0,2 0,-1 0,1 0,0 0,11 0,-11 0,1 0,-2-1,1 1,-1-1,1 1,-1 0,-1 0,0 0,0 0,-1 2,0-1,-2-1,1 2,-1-2,-1 2,1-1,-1 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637 562,'-2'0,"1"-1,0 1,1-1,-2 0,1 1,1 0,-1 0,1 1,0 0,-1 2,1 0,0-1,0 2,0 0,0-1,0 6,0-7,0 3,0-2,1 1,-1-1,1-1,-1 1,0 0,0-1,1 0,-1 0,1 1,-1-2,1 0,-1 1,1-1,0-1,-1 0,1 0,0-1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636 598,'-1'-6,"0"4,1 1,0 0,0 0,1 1,0-1,1 1,0-1,0 0,1 1,-1-1,0 0,0 0,0 1,0 0,0 0,0 0,-1 0,1 0,0 0,1 0,-1 0,0 0,-1 0,1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689 572,'2'-3,"-2"3,0-2,0 2,0-1,-2 0,1 1,-1 0,1 0,-3 0,2 2,-1-1,1 0,-3 3,3-2,-1 1,1-1,1 0,-1 1,2 0,0-1,0 0,0 1,0-1,2 0,0 0,0 0,2 0,-1-1,0 0,0 0,1-1,0 0,-1 0,1 0,0-2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718 568,'-3'-2,"1"1,1 0,-1 1,1 1,0 1,-2 0,3 0,-2 0,2 0,-2 0,2 0,-1 0,0 0,-1 1,1-1,1-1,0 0,0 0,0-1,0 0,2 0,-1-1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57,'0'-1,"0"0,0 0,0 0,0-3,0 4,0-2,0 1,0-1,0 1,0 0,0 0,0 1,0 0,-1 0,0 0,0 0,0 2,-2 0,1 0,-3 5,2-4,0 1,-1 0,2-1,-1 2,1-1,0 0,-1 3,2-5,0 2,1-1,0-1,0 0,0 1,1-1,0 0,4 2,-3-3,1 0,-1 1,1-1,1-1,-1 0,0 1,1-1,-2-1,1 1,0-1,-1-1,1 1,-1 0,0-1,-1 1,0-1,0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202 353,'0'-1,"0"-1,-1 2,0 0,1-1,-1 1,0 0,1 1,-1 0,0 0,1 0,0 1,-1-2,1 2,0-1,0 0,0 0,1-1,0 2,0-2,1 0,0 1,1 0,-1-1,1 1,-1-1,2 2,-1 0,-2-1,1 1,-1-1,1 1,-2 0,0 0,1 0,-2 2,1-2,-1 0,-1 0,0-1,1 1,-1 0,0-1,1 0,-1 0,0-1,0 0,1 0,-1 0,1-3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720 567,'2'0,"-4"-1,2 1,-1 1,1-1,-1 2,1-1,0 1,0-2,2 2,-1-2,1 1,0-1,2 0,4-3,-4 1,1-1,-1 0,0 0,-2 0,1 0,-1 0,1-1,-2 1,0 1,-1 0,0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516 487,'2'0,"-1"-3,0 3,0-2,1 1,-2 0,1 0,1 1,-2-1,0 0,1 1,-2 0,1 2,-2-1,-1 1,1 1,-2 1,0-1,-1 3,-1-1,0 0,1 0,-4 2,3-2,-3 2,2-1,-1-1,2 0,-3 2,3-2,-2 2,2-2,-6 7,6-5,2-2,-1 1,2-1,1 0,-1-1,2 1,0-2,0 1,1-1,0-1,-1 0,1 0,0-2,0 1,-1 0,1-1,-1-2,1 2,-2-4,1 2,0 0,1-1,0 2,-1-4,1 3,-1 1,1-2,-1 2,0 1,0 0,-1 0,1 0,0 0,-1 0,1 1,-1 0,1 1,-1 0,1-1,0 2,-1-1,1 1,-1 0,2-1,-1 0,0 0,1 1,0-2,0 0,2 2,0-2,-1 0,1-1,0 0,0 0,1 0,0 0,2-2,-2 1,0-1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271 679,'-3'-1,"0"-1,2 2,-1 1,1 1,0 0,0 0,0 1,0 2,0-2,1 1,0 0,-1 0,1 0,0 4,1-3,-1-2,1 1,0-1,0 1,0-1,0 0,-1-2,2 2,-1-1,0-1,0 0,-1 0,2-1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268 725,'0'-1,"0"-1,0-1,-1 1,1 0,0 0,1 0,-1 1,3-1,-1 1,1-1,0 1,0 0,-1 1,1 0,-2 0,1 0,1 0,-2 1,0 0,0 1,0-1,-1 2,0-1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267 747,'-4'3,"2"-2,1 0,0-1,3 0,-1 0,2 0,3-3,-3 2,1 0,-1-1,1 0,-1 1,1 0,-1 0,1 1,-1-2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311 693,'0'-5,"-1"0,1 3,0 1,1 0,0 1,0 0,1 0,-1 0,0 0,4 0,-3 0,-1 0,1 0,0 0,-1 1,0 0,1 0,-1 0,0-1,0 2,-1-1,0 0,-1 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317 707,'-6'4,"4"-2,-1 0,1-1,0 1,0 0,2-2,0 1,0 0,1-1,0 0,2-1,-1 0,2 0,-1 0,0-2,2 2,-2 0,0-2,1 2,-1 0,0 0,-1 0,2 0,-2 1,-1 0,0 0,0 0,-1 0,0 1,-1 1,-1-2,0 2,1-1,-2 1,1-1,0 0,0 0,-1 0,1 0,-1 0,2-1,0 1,0-1,0 0,1-1,0 0,1 0,0 0,1-1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329 695,'-4'-1,"3"1,1 1,-1 1,1-1,0 2,0-1,1 4,-1-2,0-1,2 2,-2-1,1 2,1 10,-2-7,1-4,-1-1,0 0,0-2,0 2,0-2,0-1,0 1,0-1,-1-1,1 0,0-1,-1-1,1-1,0-1,1 0,-1 1,2-1,-2 0,1 1,0 0,0 0,0 1,0-1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344 721,'0'-3,"0"0,1 1,0 1,1-1,-1 0,1 1,1-1,0 2,-1-2,1 2,1-1,-2 1,0 0,-1 1,1-1,-2 0,2 1,-2 0,1-1,0 0,0 0,-1 1,-1-1,-1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370 705,'-1'0,"0"-1,-1 0,0 1,1-1,-1 1,1 0,0 0,0 0,1 1,-1 0,1 0,0 2,-1-1,1 1,0-1,0 2,1-1,0 3,-1-2,1-1,0-1,0 0,-1 0,0-1,1 1,0-2,-1 1,1-2,-1-1,0 1,0-1,2-4,-2 0,2 2,-2 1,2-1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209 378,'1'-1,"0"0,0 0,-1 1,1 0,-1 1,0 1,-1 1,-1 0,1 1,-2 3,1-1,0-3,0 2,0-1,0-1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396 669,'1'-4,"-1"3,0 0,-1 1,0 0,1 0,-1 1,0 0,0 2,0-2,0 1,0 0,-1 0,1 0,0 0,-1 0,1 0,-1 1,0-2,2 0,-1 1,0-1,1 0,0 0,0 0,2 1,0-2,1 0,-1 0,0 0,1 0,-1 0,1-1,-2 1,0 0,1 0,-1 1,-2 0,-1 1,0 0,-1 0,1 1,-4 2,3-3,1 0,-1 1,2-2,-1 0,1 1,0-1,1 0,2-1,0 0,1-1,-1 0,1 0,-1 0,2 0,-1 0,0 1,-2-1,2 1,-2 0,1 0,-2 0,1 0,0 1,-1-1,0 1,0 0,-1-1,0 0,1 0,-1 0,0 0,1-2,0 1,0-1,-1 0,1-1,0 2,0-2,0 2,0-2,0 1,0 2,-1 0,0 0,1 0,-1 2,1 0,-1-1,1 2,0 0,0 0,0 1,0-1,1 0,0 1,-1-1,1 1,-1-1,1 1,-1 0,1-1,-1 2,0-2,-1 1,0 0,0-1,-1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271 786,'-2'-1,"1"-1,0 2,1 0,1 0,1 0,-1 0,1 0,1 0,1 0,-1-1,1 0,2 0,-2 0,1 0,2 0,0 0,-2 1,3 0,-2 0,3 0,-3 0,2 0,-3 0,4 0,-4 1,2-1,-1 0,-1 0,0 0,0 0,-1 0,-1-1,0 0,1 0,-2 0,1-1,-2 0,1-1,0 1,-1-1,0 0,1-1,-2 1,2-6,-1 5,-1 0,0-2,0 3,0-4,0 3,-1-2,-1 1,0-7,0 5,0 1,-1-1,1 1,-1-1,0 2,-4-5,3 7,-1 0,-5 0,4 2,0 1,-2 0,1 2,-8 0,6 1,1-1,-1 1,1-1,-1 0,2 1,-10 4,2-1,9-2,2-1,-1 1,2-1,1 1,0 0,2 1,0-1,2 8,1-6,1 0,4 6,-2-7,0 1,0-1,1 0,6 3,-5-5,-1 0,6 1,-5-3,-2 0,7 0,-6-1,-1 0,-1 0,0-1,0-1,-1 1,1 0,-1-2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255,'-2'-1,"2"1,0-1,0 0,0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249,'-1'0,"0"0,0-1,0 1,0-1,1 0,0 1,0 0,0 0,1 0,0 0,0 0,1 1,0 0,0-1,1 0,0 0,-1 1,2-1,-2 1,1 0,1 1,-3-1,1 1,-2 0,0 1,1 1,-1-1,-4 9,2-7,0-1,0-1,-1 0,1-1,0 1,1-1,-1-2,0 1,2-1,-3 0,3-1,-2 0,2-1,-2-1,2 0,-1-1,1 1,0-4,0 3,1 1,0 0,0 1,-1 0,2 0,-1 1,1-1,-1 2,1 0,0 0,0 0,1 0,-1 2,2-1,-2 0,0 1,1 0,-1 0,-1-1,2 2,-2-2,0 2,0-1,0 0,0 2,-1-3,0 1,0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271,'0'-3,"0"1,0 1,0 0,1 0,-1 1,2 0,-1 0,0 0,0 1,2 0,-1 0,-1 1,1 0,0 0,-1 1,0-2,-1 1,0 0,0-1,0 0,-2 1,1-1,-1 1,0-1,-1 0,1-1,-1 0,0 0,1 0,0 0,0 0,1 0,0-2,0 2,0-2,1 1,0-1,1 0,0 0,1 0,1 1,-2-2,1 2,-1 0,3 0,-3 1,0-1,0 1,0 1,-1 0,1 1,-1-1,2 6,0-5,-2 1,2-1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258,'0'-1,"0"-1,0 0,0 0,0 2,1 0,0 0,0 0,-1 2,1-1,0 6,-1-4,0 1,-1-1,0 1,0 1,0-2,0 4,0-4,1 0,-1 0,1-1,0-1,0 1,0 0,0-1,1-1,0 1,-1-1,1 0,0 0,0-1,0 1,0-3,1 1,-2-1,1 1,1-2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277,'0'-2,"-1"-1,0 1,1 1,-1 0,0-1,1 1,-1 1,1 0,2 0,-1 0,0 0,0 1,1-1,-1 1,1 0,-2-1,2 1,-1 0,-1 1,1-1,-1 0,0 0,-1 0,1 0,-2 1,1-1,-1 1,1-2,0 2,0-1,1-1,0 1,0 0,1-1,1 0,0 0,0-1,1 0,0 0,-1-1,0 0,1 1,-1-1,1-3,-2 3,0 0,-1 0,0 0,0 1,0-1,-2 1,1 1,-3-1,1 1,1 1,1-1,0 2,-1-1,1 0,1 1,-1 0,1 1,0-1,0 0,1 0,-1 0,2 0,-1-1,1 2,-1-3,1 2,0-1,-1 0,1 0,0 0,-1 0,0-1,0 0,0 0,0 0,0 0,-1-1,0 0,-1 0,0 0,0 1,0-1,0 1,0 0,-1-1,1 1,1 0,-2 0,2 1,-2-1,1 1,1 0,-1 0,1 0,-1 0,1 0,0 0,0 0,1 0,0 0,0-1,1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262,'0'-3,"0"2,0-1,0 1,0 1,0 0,1-1,0 1,0-1,0 1,0 0,0 0,0 0,0 0,0 1,0 0,-1 0,0 0,0 1,0-1,-1 4,0-4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1321 283,'0'1,"-1"-1,1 1,0-1,0 1,-1-1,0 1,1-1,0 1,0 0,1-1,0 0,0 0,0 0,1 0,-1 0,1-1,-1 0,1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252,'-3'-3,"1"3,2 0,-1 0,0 1,0 0,1 0,0 0,0 1,0 1,-1 0,0 1,1-1,0 0,-1 4,1-3,0 0,0-1,0 0,0 0,1 0,-1 1,2 0,-1-2,0-1,0 1,0-1,0 0,-1-1,1 0,-1-2,1 0,-1 0,1-1,-1 1,0-3,0 2,1-1,0 1,0-4,0 3,-1 1,0 0,1 2,-1-1,1 1,-1 0,0 1,0 2,0-1,0 6,0-5,0 0,0 0,0-1,0 0,0 1,0-2,0 1,1-1,-1 1,0-1,2 0,-2 0,1-1,0 1,-1-1,-1 1,-1 1,1 0,-2 0,1 0,0 0,1 1,-1 0,0-1,2 0,0 0,0 0,0 0,0 1,1-1,0 0,1-1,0 1,0-1,-1 0,2 0,-1 0,1 0,-1 0,0 0,-1-1,1 0,-1 1,0 0,-1 0,0 0,-1 0,0 0,0 1,-1 1,1-1,0 0,1 0,-1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221 396,'1'-1,"0"-1,-1 1,2 2,-2 1,0 0,1 2,-1 0,1 2,-1-2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333,'-1'-1,"-1"-1,1 1,1 0,1 1,1 0,0-1,1 1,0 0,0 0,0 0,-1 1,1-1,0 0,-1 0,0 0,0 0,0 0,-1 1,0-1,0 0,-1 0,0-1,0 1,-1 0,0 0,-1 0,1 0,0 0,-1 0,1 0,0 1,0 1,0-1,1 1,-1 2,1-1,0 0,0 0,1 2,-1-2,2-1,-1 0,-1-1,1 1,0-1,0 0,0 0,-1-1,1 0,-1 0,-1-1,0-1,0 1,1 0,-1-1,0-1,1 1,0-1,0 1,0 0,0 0,1 0,0 0,1 0,-1 1,1-1,-1 0,4-2,-3 3,0-1,1-1,-1 2,0-1,-1 1,0 0,0 0,0 0,-1 1,1 0,-1-1,-1 1,0 0,0 0,1 0,-2 0,2 1,-1-1,0 0,1 1,-1 0,0 0,1-1,-1 1,1 0,0 1,0-2,0 1,0 0,0 0,0-1,0 1,0 0,0-1,0 1,0 0,0 0,0 1,0 0,-1-1,0 1,0 3,0-3,1 1,-1-2,1 1,0 0,0 0,0-1,0 0,1 0,0 0,0 0,-1-1,1 0,0 0,-1 0,2 0,-1 0,-1 0,1-1,0 0,-1-1,1-1,0 2,-1-2,1 1,0 0,0 0,-1 0,0 1,0 0,1 0,0 1,-1-1,0 1,1 0,1 0,-1 0,0 0,1 0,-1 0,1 1,0-1,1 1,-1 0,-1 0,1 2,-2-2,0 1,0-1,-1 1,0 0,-1 0,0 0,0 0,0-1,0 0,-1-1,1 1,0-1,1 0,-1 0,1-1,-1 0,2 0,-1-1,1 0,0 1,0-2,0 2,1 0,-1-2,1 2,2-2,-2 2,1-1,-1 2,1-2,-1 2,1 0,-1-1,0 0,0 1,0-1,-1 1,1 0,-1-1,-1 1,1 0,-1 0,0 0,1 1,0-1,-1 2,1 1,0-2,0 0,0 1,1-1,-1 1,2-1,-2 0,2 0,0-1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324,'0'-1,"0"-1,0 1,0 0,-2 1,1-1,-1 1,-1 1,1-1,2 1,-1 0,0 1,1-1,-1 0,1 0,0 1,0-2,0 2,1-1,-1-1,2 1,0-1,-1 0,1 0,-1 0,0 0,-1 0,1 0,-1 1,0-1,-1 3,0-1,0 0,0 1,-1-1,1 1,0-1,1 1,-1 0,1-1,0 0,0 0,0-1,0 0,1 0,-1-1,1 0,0 0,0-1,0-1,0 0,0-2,0 1,0-1,0 0,0 0,1 1,-1-2,3-2,-2 4,0 1,-1 0,1-1,-1 2,1 0,-2 1,1-1,0 1,-1 1,-1-1,0 0,1 1,-2 0,1-1,0 1,0 0,1-1,-1 1,1-1,0 1,0 0,0-1,0 1,1 0,-1-1,1 1,0 1,-1-2,1 1,0 0,0 0,-1 1,0-2,0 2,0-1,0 0,-1 0,1 0,-1 0,0 0,0 1,1-1,-1 0,1 0,0 0,0-1,0 1,0 0,0 0,0-1,1 0,0 0,-1 0,1 0,0 0,0-1,-1-1,2-1,-2 1,0 0,1 0,0 1,-1-1,0 1,0 0,0 1,0-1,1 1,-1 1,0-1,0 2,0-1,0 0,0 0,0 1,1 0,-1 0,0-1,0 1,1 3,-1-3,0 0,1-1,-1 0,0 1,0-2,-1 0,1 1,0-1,-2 0,1-1,1 0,-1-1,1 0,0-1,0 1,0-1,1 0,-1 1,1 0,-1 0,0 2,1-1,-3 1,1 1,0 0,-1 0,0 1,0 1,-1-1,1 1,0-1,0 1,0-1,0 0,2 0,-2-1,2 0,-1 0,1 0,0 0,2 0,-1-1,2 0,0 0,1-1,-1 0,1 0,0 0,0 0,-1 0,1 1,-2-1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1339 389,'-3'-1,"-1"0,2 1,1 1,0 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 381,'0'-2,"1"2,2 0,-1 0,4 0,-1 1,-1 0,2 0,0-1,3 0,-3 1,3-1,0 0,1 0,-2 0,2 0,-1 1,2-1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837 360,'0'-2,"0"0,0 0,0 0,0 1,1 0,0 0,1 0,0 0,-1 0,1 0,-1 1,2-1,0 1,-2 1,1-1,0 2,-1-1,1 1,0 0,-1-1,1 1,-1 1,0-2,-1 0,0 1,0-2,0 2,-2-1,-2 1,-1 1,2-2,1 0,-1-1,2 1,-1 0,2-1,-1 1,2-1,2 0,-1 0,1 0,0-1,0 0,0 0,0 0,-1 0,0 1,0-1,-1 0,-1 0,1 1,-1-1,-1-1,1 1,-2 0,1 0,-1 0,1-1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862 353,'-2'-2,"1"1,0 1,1-1,-1 0,0 1,1 0,-1 0,0 2,0 0,0 0,0 1,-1 0,1 2,-1-1,0 2,1-1,-1 4,0-3,1 2,-3 15,4-16,-1 0,1 6,0-8,0-1,1 1,-1-2,1 0,0 0,-1-1,1-1,-1 1,0-1,0 0,0-4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849 406,'0'-7,"0"4,1-2,0 3,-1 0,0 0,0 1,0 1,0 0,0-1,1 1,1 0,-2 1,1-1,0 1,0 1,0 0,-1-1,0 1,0 0,0 0,0 1,0-2,0 0,-1 2,0-3,1 0,0-1,0 0,1 1,0-1,0 1,0 0,-1 1,0 0,0 0,0 0,0 0,-1 1,0 0,0-1,0 0,0 0,0-1,1 1,0-1,0 1,1-1,0-1,0 1,3-2,-2 1,-1 1,1 0,-1 0,0-1,-1 1,1 1,0-1,-1 2,0 0,0-1,-2 1,1 1,-1 0,0 0,-3 1,2 0,-3 2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163 136,'-1'-2,"0"0,1 1,0 0,0 0,1 1,0 0,0 0,1 0,-1 1,2-1,-1 0,1 1,0-1,0 0,0 0,1 0,-1 0,2 0,-2 0,1 1,-1 0,8 1,-8-1,2 0,-3 0,2 0,-1 0,1 0,0-1,3 1,-3-1,-1 0,2 0,-1 0,1 0,-1 0,2 0,-2 0,2 0,-1 0,0-1,0 1,1 0,0 0,-1-1,1 0,0 1,-1-1,1 0,0 0,0 0,0 0,-1 1,0-1,0 0,-1 1,1-1,0 1,-1 0,0 0,0 0,-2 0,1 0,0 0,0 0,-1 0,0 0,0 0,0 0,-1 0,1 0,-1 0,0 0,0 0,-1 1,1-1,0 1,-1 0,2-1,0 2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185,'-1'-1,"1"0,0 0,0 1,0-1,0 0,0 1,0 0,1 0,0 0,0 0,0 0,0 0,1 1,-2 0,0-1,1 1,-1 0,1 0,-1-1,0 2,0 0,1-1,-1 0,1 0,-1 1,1-1,-1 1,0-1,0 1,0 0,0-1,0 1,0 0,0 0,0-1,0 1,0 0,-1 0,1 0,0-1,0 1,0 1,0-1,0 0,0 0,0 1,0-1,0 1,0 0,0-1,0 1,0 0,0 0,0 0,-1-1,0 1,1 0,-2 4,1-4,0-1,0 3,0-3,0 1,0 0,0 0,1 0,-1 3,0-3,1 0,-1 0,1-1,0 1,0-1,-1 2,1-2,-1 4,1-3,0-1,-2 7,2-6,-1 0,1-1,0 1,-1 0,0 0,1 0,-1 0,1 0,-2 1,2-1,-1 0,-1 4,1-4,0 1,-1-1,1 1,0-1,-1 1,1-1,-1 1,1-1,-1 2,0-2,1 1,0-1,-1 1,1 0,-1 0,1-1,-1 3,0-1,1-2,-1 1,2-1,-2 1,1-1,0 0,-1 1,1-1,-1 0,0 1,1-1,-3 4,2-3,0-1,0 0,0 0,0 1,1-1,-1 1,0-1,0 1,1-1,-1 2,1-2,0 1,-2 4,2-5,0 1,0-2,-1 2,2-1,-2 0,1 0,0 1,-1-1,1 0,-1 0,0 0,1 0,-1 0,0 0,0 1,0-2,0 1,0 1,0-1,-1-1,1 2,1-1,-1 0,0-1,-3 4,3-3,0-1,-1 1,0-1,0 2,1-2,-2 0,1 1,-2 0,3-1,-3 1,2-1,-1 2,0-2,0 2,1-2,-1 1,1-1,-1 2,-2 2,4-3,-2 1,2-2,0 1,0 0,-1 1,1-2,-1 1,2-1,-2 1,1-1,-1 1,1-1,-3 3,2-3,0 0,0 0,1-1,-1 2,0-2,-1 1,1 0,0-1,-1 0,0 1,1 0,-1-1,-7 4,6-3,2-1,-1 1,-1-1,1 0,1 0,-2 1,3-2,-2 1,1 0,0-1,-1 1,1 0,0-1,-4 1,4-1,0 1,-1 0,2-1,-1 0,0 1,0 0,0-1,1 0,-1 1,1-1,0 1,1-1,-1 0,1 1,0-1,0 0,1 0,0 0,3-1,-1-1,0 2,0-2,1 1,0-1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189,'0'-1,"1"0,-1 1,0-1,0 1,-1 1,0-1,0 1,1 1,-1-2,0 2,-1 0,1 0,0-1,0 1,0 1,-1-1,2 1,-2-1,2 0,-2 1,1-1,0 0,0 0,-1 1,1-1,-1 1,0-2,-6 7,6-6,0 0,0 0,1 0,0-1,0 1,1-2,0 1,0 0,1 0,0-1,2 0,0-2,2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122 437,'-2'-3,"2"1,0 1,2 0,-1 1,1 0,1 0,1 0,1 0,0 1,3-1,0 0,1 0,0 0,1-1,-2 0,3 0,-1 1,-2 0,1-1,-2 1,-1-1,0 1,-2 0,0 0,-2 0,-1 0,1 0,-2 0,0 0,-2 0,1 0,-2 0,1 2,-2 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1098 215,'0'-4,"1"-5,-1 9,1 0,0 0,1 1,0 0,-1 0,4 3,-2-1,0 0,0 0,0-1,1 2,-1-1,1 1,0-1,-1 1,0-1,0 2,0-3,-1 2,0-1,-1 0,0 0,0 0,0 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853 732,'-2'0,"1"0,0 0,1 0,1 2,0-1,-1 1,1-1,0 1,0 0,-1-1,0 2,1 0,0 0,-1-1,0 1,1-1,0 1,-1 0,1 0,0-2,2 2,-3-1,2-2,-1 1,-1 0,1-1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846 742,'-1'-3,"0"-1,1 1,0 1,0 0,2 1,-2-1,3 2,-1-1,1 0,1 0,0 1,1-1,-2 0,2 1,-1-1,0 0,0 1,-1 0,3 2,-3 0,-1 0,0 1,0 0,-2-1,0 1,0 2,-1-3,-1 2,0-1,-3 1,2-1,-1 0,0-1,-2 0,3 0,-3-1,3 0,-2 1,-3-2,5 0,1 0,0 0,0 0,1 0,0 0,0 0,4 0,-2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892 769,'-4'-5,"4"5,-1 0,0 0,2 0,0 0,0 0,0 0,1-1,1 0,0 0,0 1,0-1,0 0,-1 0,0 0,0 0,-1 1,1 0,-1-1,-2 1,-1 0,0 0,-4 1,2 0,2 1,-3-2,3 1,-1 0,1 0,-1-1,1 2,2-1,0 0,2-1,1 1,-1 0,3 0,-3-1,3 1,-2 0,1 0,-1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939 764,'0'-1,"0"0,0 0,0 1,0-1,0 1,-1-1,-1 1,2 0,-2 0,0 0,-2 2,2-1,0 1,0-1,0 0,0 0,1 0,0 0,0 0,0 0,1 1,0-1,2-1,-1 1,1 0,1 0,0-1,0 0,1 0,0 0,-1 0,1-1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951 771,'-1'0,"0"0,0 0,1-1,-1 1,0 0,1 1,0-1,0 2,1-1,2 1,0-2,-2 0,2 0,-1 0,1 0,-1 0,0 0,0-1,0 0,-2 1,1-1,-1 0,0 0,0 0,-1 0,0 1,-2-1,-1 1,2 0,-3 0,3 0,1 0,0 0,1 1,0-1,1 1,0-1,2 1,0-1,1 0,-2 0,3-1,-2 1,4 0,-4 0,-1 0,0 0,0 0,-1 1,-1-1,1 0,-1 1,-1 0,-1 0,1-1,0 0,1 1,-1-1,1 1,1-1,0 0,0 0,1 0,0 0,0 0,1 0,-1 0,3 0,-2 0,-1 0,0 0,1 0,-1 1,1-1,-1 0,0 0,-1 0,2 1,-2-1,-1 0,0 0,-1 0,-2 0,2 1,-1-1,2 1,-1-1,1 1,0-1,1 0,4 0,-1 0,-1 0,1-1,-1 0,0 1,0 0,0 0,-1 0,0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660,'-2'-1,"1"-2,0 1,0 1,1 0,-1 1,0 0,1 0,-1 0,-1 2,0 0,0 1,-1 0,-2 1,1-1,1 1,-1-1,2 0,0-1,0 0,2 1,-2-1,2 0,0-1,0 1,2-2,-2 1,3 0,-2-1,1-2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672,'0'-1,"1"-1,-1 1,0 0,0 0,1 1,0-2,0 2,1 0,0-1,0 1,1-1,-1 1,1 0,-1 0,2 0,-2 0,0 0,0 0,-1 1,1 0,-2-1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671,'-5'0,"1"0,3 0,-1 0,0 0,1 1,0 1,1-1,-1 0,1 2,0-1,-1 0,1 1,-1-1,1 2,0-1,0 0,0 0,0 0,0 0,0 0,0-1,0-1,0 1,2 0,-2-1,1-1,0 0,-1 0,0-1,1-1,-1 0,1 0,0-1,-1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691,'2'-3,"-2"3,0-1,0 0,1 1,0 0,0 0,-1 0,1 0,0 0,-1 0,1 2,0-1,-1 1,0 0,1 0,-1 0,1 1,0-1,-1 1,0-1,0 1,0-1,0 0,0-1,0 2,0-2,0 0,-1-1,0 0,0 0,0 0,0-1,1 0,0-2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215 290,'0'-1,"0"-1,0 2,0 0,2 0,-1 0,0 0,0 0,1 1,-2-1,2 1,-1-1,-1 1,0 1,1-1,-1 1,0 0,0 0,0-1,-1 1,1 0,0 1,0-1,0 6,0-5,0 0,0 0,0-1,1 3,-1-2,1 1,-1-1,0 1,0-1,0 2,0-1,0-1,0 1,0 0,0-2,0 1,0-1,0 0,0 0,0-1,0 0,0 0,1 0,-1 0,0 0,1-1,-1 0,1 0,-1-2,0-1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705,'0'-2,"0"-3,0 5,-1 0,0 1,0 1,-1 0,1 0,-1 1,0 0,0 0,-1 0,-1 2,3-3,-1 0,0 1,2-2,-1 0,1 0,0-1,0 1,0 0,0 0,1-1,0 0,-1-1,1 0,-1 0,1 1,0-2,-1 2,1-1,-1-1,0 2,1-2,0 2,-1-1,1-1,3 1,-2 0,0 1,1-1,-1 1,1 0,-1 0,0 0,0 0,-1 1,1 0,-1 0,0 1,-1 0,0 0,0 0,-1 0,0 1,-1-1,1 0,-2 0,1-1,-4 1,3-2,1 0,0 0,1 0,-1-2,1 0,0 2,1-2,0 1,0 1,0-1,1 1,0 0,0 0,1 1,0-1,0 2,0-1,0 1,1-1,-1 0,2 1,-2-1,1 1,-1-2,1 1,0-1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688,'-2'-3,"2"-1,0 3,0-1,0 1,3 0,0-1,0 2,0-1,0 0,0 0,0 1,3 0,-4 0,3 1,-2 1,-2-2,0 2,0-2,-1 1,0 1,-1-1,1 0,-3 1,1-2,-1 2,0-1,-2 1,-1 0,5-1,-1-1,1 0,0 0,1 1,-1-1,2 0,2 0,-1-1,2 1,0-1,0 0,-1 0,1 1,3-1,-4 0,-1 1,0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642,'2'0,"-5"0,2 0,0 0,-1 2,0 0,1 0,-1 2,1-2,-1 3,0-2,0 1,1-1,-1 2,1 1,0-3,1 0,0-1,1 1,0-1,1 1,3 1,-4-3,1 0,0 0,-2-1,2 0,-1 0,-1-1,0 0,0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698,'2'0,"-6"-1,3 1,0-1,-1 1,1 0,0 0,0 0,1 1,0 0,1-1,0 2,-1-1,2 1,-1 0,1-1,-1 1,0 0,0 1,0-1,0 1,-1-1,0 1,0 3,0-4,0 0,-1 0,0 0,0 1,0-2,-2 1,2-2,-1 1,1-1,0 0,-1 0,1-1,-1 0,2 0,-2 0,1-1,1 1,0 0,0 0,1-1,2 0,0 0,0 0,2 0,2 0,-2 1,-1 1,-1 0,1 0,-1 1,-1 1,-1 0,1 1,-2 2,0-1,-1-1,-1 1,0-1,-1 1,0-1,-3 3,4-3,0-1,-2 2,2-2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775,'-3'-2,"0"-2,3 4,-1-1,2 1,1 1,1 0,0 0,2 1,-1-1,3 0,0 0,1-1,0 0,2 0,-2 0,12-1,-10 0,-1 1,-1-3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858 690,'0'-1,"0"0,1 1,-1-1,1 0,-1 1,0-2,0 1,0 1,0-1,-1 0,1 1,-1 0,1-1,0 1,0-1,0 1,1 0,0 0,0 0,1 0,1 0,-1 0,0 0,2 0,-1-1,0 1,0-1,0 1,-1-1,1 1,0 0,0 0,-2 0,3 0,-1 0,-2 0,1 0,-1 0,0 0,0 0,0 0,-1 0,1 0,-1-1,-1 0,1 1,-1 0,-1 0,2 0,-2 0,1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859 686,'-1'0,"1"-2,0 1,0 1,-1 0,2 0,-1 0,2 0,-1 0,1 0,0 0,0 0,1 0,0 0,-1 0,1 0,0-1,0 1,1-1,-2 1,1 0,0-1,0 1,-2-1,2 1,-1 0,0 0,-1 0,0 0,1 0,-1 0,0 0,0 0,-1 0,1 0,0 0,-2 0,0 1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858 679,'2'0,"-5"-2,3 1,0 0,0 0,1 1,-1 0,1 0,0-1,0 1,0-1,0 1,2 0,-2-1,1 1,-1 0,2 0,-1 0,1 0,0 0,3 0,-3 0,-1 0,3 0,-2 0,0 0,1 0,-1 0,0 0,1 0,-2 0,1 0,-1 0,0 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854 686,'0'-1,"1"-1,0 2,1-1,1 1,-1 0,1 0,0 0,-1 0,2 0,-1 0,2 0,-2-1,1 1,3 0,-4-1,0 1,0 0,0 0,0 1,-1-1,0 0,0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863 688,'2'0,"-4"-4,3 3,1-1,-1 1,1 0,-1 1,2 0,-1 0,1 0,0 0,1 0,0 0,8-1,-9 1,1 0,-1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225 297,'2'0,"-4"-1,2 1,0-1,-1 0,1 1,-1 0,2 0,0-1,-1 1,1-1,0 1,0 0,1 0,-1 0,0 0,0 0,3 0,-2 0,-2 0,2 0,-1 0,1 0,-1 0,1 0,0 0,0 0,1 0,1 0,-1-1,0 0,1 1,1-1,5-1,-6 2,2 0,-3 0,3-1,-2 1,2 0,-2-1,2 1,-2 0,1 0,-1 0,2 0,-1 0,0 0,1 0,5 0,-5 0,6 0,-6 0,1 0,-2 0,2 0,-1 0,1 0,-2 0,3 0,-3 0,1 0,-1 0,1 0,-1 0,0 0,-1 0,1 0,-1 0,0 0,-1 0,1 0,-1 0,0 1,0-1,-1 1,1-1,0 0,-2 0,2 0,-1 1,-1-1,0 0,0 1,1-1,-2 0,1 0,-2 0,1 0,0 1,0 0,0 0,0 1,0-2,0 2,0-1,1-1,0 2,-1-1,1 0,0 1,0-1,0 2,0-2,0 1,0 0,0 0,0 3,0-3,-1 0,1 0,-1 1,1-2,-1 2,0-1,0 0,0 0,0 1,1-1,0 0,-1 0,1-1,-1 1,0-1,1 1,-1-2,1 2,-1-2,-1 0,1-1,-1 0,1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866 689,'-3'-4,"2"1,1 2,1 0,0 0,1 1,0 0,1 0,0 0,2 0,-1 0,1-1,-1 0,1 1,0-1,0 1,-3 0,6 0,-5 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879 686,'0'-1,"0"-3,3 3,-2 0,1 1,0 0,1 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894 689,'1'-2,"0"1,2-1,-1 2,0 0,1 0,0 2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866 692,'0'-1,"0"-4,2 3,-1 0,0 1,0 0,0 1,0 0,0-1,1 1,-1 0,1 0,0-1,0 0,0 1,1-1,0 1,0 0,0 0,3 0,-3 0,0 0,0 0,-1 0,1 0,-2 0,0 0,1 1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862 685,'1'-6,"2"3,-1 2,0 0,1 1,-1-1,1 1,2-1,-3 0,3 1,-1 0,-1 0,0-1,2 1,-3 0,2 0,2 1,-3 0,0 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867 683,'1'-6,"0"5,1-1,0 2,2-1,-1 0,0 1,5 0,-4 0,-1-1,1 1,6 0,-7 0,-1 0,1 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856 574,'1'0,"-1"0,1 0,-1-1,0 0,0 1,0-1,-1 1,0-1,1 1,-1 0,0 0,0 0,-1 1,1-1,0 1,-1-1,1 0,-1 0,0 1,1-1,-1 0,0 1,0-1,-1 1,0 0,1 0,-1-1,-3 3,3-2,0 1,-1 0,2-1,-1 2,1-1,-1 0,1 0,0-1,1 1,-2 0,2 0,-1-1,0 1,0 0,1-1,-1 1,0 0,1 0,0-1,-2 2,2-1,0 1,-1-2,2 2,-2-1,1 0,1 0,0 1,-1-2,1 2,0-1,1 0,-1 0,3 0,-2-1,1 2,0-2,1 0,0 1,0-1,0 0,1 0,-1 0,1 1,-1-2,2 2,-2-2,3 2,-2-1,2 1,-1-1,5 1,-4-1,-1 0,1-1,-1 0,0 0,-1 0,3 0,2 0,-5 0,1 0,0 0,0 0,-1 0,-1 0,2-1,-1 1,-1-1,1 0,-1 1,1 0,-1-1,0 0,-1 0,1 0,-2 0,1 0,0-1,0-1,-1 1,0 0,0 0,-1 0,1-1,-1 1,0 0,0-1,-2-2,0 3,1-1,-1 0,0 1,-1 0,1 0,-2-1,1 1,-1 0,1 1,-1-1,1 0,-1 1,0-1,0 1,1 0,-1 0,1-1,-2 2,2-2,-2 0,1 1,0 0,0 0,0-1,1 1,-2 0,2 0,-2 1,1 0,-4-1,3 2,1-1,-1 1,0 0,-3 2,3-1,2-1,0 1,0-1,0 0,1 1,0-1,0 0,1 0,-1 1,2-1,0 1,-1-1,1 0,0 2,1-2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926 572,'0'-1,"0"0,0 0,1 0,1 0,-1-2,0 2,-1 0,1 1,0 0,-1-1,1 1,-1 0,0 1,0 0,0 0,0 1,0 0,0 0,0 0,0 1,0 0,0-1,0 1,0 0,0-1,0 1,0-2,0 4,0-4,0 0,1 1,0-1,-1-1,1 1,0-1,0 0,-1 0,0-1,0 0,0 0,0 0,0 0,0 1,0-2,0 2,-1-3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937 572,'-1'0,"0"0,0 0,0 0,-1 0,1 1,0 0,0 1,0 0,0-1,1 1,0 1,-1-2,1 0,-1 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935 574,'0'-3,"0"1,1 3,-1 1,0 0,1 0,1 1,-2-1,2 3,0-1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232 374,'0'-1,"0"0,1 1,0 0,-1 0,1-1,1 1,-2 0,2-1,-2 1,1 0,1 0,-2 0,2 0,-2-1,0 1,1 0,3-1,-4 1,2-1,-1 1,1 0,0 0,0 0,-1-1,1 1,1-1,-1 1,0 0,0 0,1 0,0-1,-1 1,1-1,4 1,-4-1,1 1,-1 0,1 0,0 0,1 0,7 0,-8 0,-1 0,2 0,-2 0,1 0,0 0,-1 0,1-1,1 1,-2-1,2 1,-1 0,0-1,0 0,1 1,-1 0,0-1,0 1,1 0,-1-1,0 1,0 0,0-1,0 1,0 0,0 0,1 0,-2-1,2 0,-1 1,0 0,0-1,0 1,-1-1,2 0,-1 1,0 0,0 0,5-1,-4 1,-1 0,0-1,0 1,0 0,0 0,0 0,-1 0,0 0,1-1,-1 1,-1 0,1-1,-1 1,0 0,-1 0,1 0,0 0,-1 0,0 0,0 0,0 0,0 0,0 0,-1-1,0 1,-1 0,1-1,-1 1,0 0,0-1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992 546,'0'-1,"0"1,0 1,-1 0,0-1,1 1,-1 0,-1-1,2 1,-2-1,1 2,0-2,0 2,-1-1,1 1,-1-2,1 2,0-1,-4 2,3-2,1 0,-2 0,2 0,-2-1,1 0,-1 0,1 0,0 0,-1 0,0 0,0 0,-4 0,3 0,1 0,-1 0,2 0,-3-1,2 1,0-1,0 0,0 1,0-1,1 0,-1 1,1-1,0 0,-1 0,2 0,0 0,-1-1,-1-1,2 1,-1 2,1-3,0 1,-1 0,1 1,-1-1,1 0,-1-1,0 2,2 0,-2-1,1 0,0 1,0-1,0 1,0 0,0 0,0-1,0 2,1-3,-1 3,0-2,1 0,-2 1,2-1,-1 0,0 0,0 1,1-1,-1 0,0 1,1-4,-1 3,1 0,0 0,0 1,0-2,0 1,1-5,0 5,0 0,0 1,0-1,0-1,0 1,0 1,1-4,-2 3,2-1,-1 0,1 0,0 0,1 0,-1-1,1 1,2-1,-2 1,2 0,-1-1,1 1,-1 1,1-1,-2 2,1-1,-1 1,0-1,0 1,0 1,-1 0,1 0,-1 0,1 1,0 1,-1-2,1 2,-1 0,4 1,-3-1,0 0,-1-1,1 2,0-1,0-1,0 0,0 1,0-1,-1 1,1-1,0 0,-1 0,1 1,-1-2,0 2,1-1,-1 1,3 0,2 3,-5-3,1-1,-1 1,4 3,-4-3,0 1,-1-1,0 0,0 0,0-1,0 2,-1-1,0 2,0-1,0-2,0 1,0 0,0 0,0 1,-1 0,0-1,0 1,1 0,-2-1,1 1,0 0,0 0,-1-1,0 1,0-1,1 0,-2 0,1-1,0 1,-1 0,0 0,1-1,-2 2,1-2,0 1,1 0,-2 0,1 0,1 0,-1-1,0 1,0 0,1-1,-1 0,0 0,1-1,-1 1,0-1,0 0,-1 0,2 0,-1 0,-6-1,6 1,1 0,0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985 405,'-1'-1,"0"-2,1 2,0 0,0 1,1 0,0 0,-1 0,1-1,0 1,1-1,-1 1,1-1,0 1,1 0,-1 0,1 0,-1 0,1 0,0 0,4 0,-4 0,1 0,-1 0,1 1,-1-1,1 0,0 0,0 0,0 0,0 0,-1 0,2 0,-2 0,0-1,1 1,-2 0,1 0,1 0,-3 0,0 0,0 0,-1 0,0 0,-2 1,1 0,-1 0,1-1,0 1,-2 0,2-1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389,'1'-1,"0"0,0-1,1 2,-2-1,2 1,-1 0,3 0,-2 1,0 0,0 0,0-1,0 1,2 1,-2-1,-1 0,0 0,0 0,-1 1,0-1,0 1,-2-1,0 1,-1 0,-1 0,-1 1,0-1,0 0,0 0,-4 2,5-2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558,'0'-1,"0"0,0 0,0 1,0-1,0 0,1 1,0 0,0-1,-1 1,2 0,-1 0,1 0,-1 0,0 0,0 0,0 0,1 0,-1 0,0 0,0 0,-1 0,1 0,-1 1,0 0,-1 0,-1 0,2 0,-3 0,1 0,0 1,1-1,-1 0,1 0,0 0,0 1,1-1,0 0,1 0,0 0,1 0,0-1,0 0,0 1,1 0,-2-1,1 0,2 2,-3-1,0-1,0 2,-1-1,1 0,-1 3,-2-2,1 0,0 0,-1 0,1 0,-1-1,0 1,1-1,-1 0,2 0,-2-1,2 0,-1 0,0 0,1 0,-1 0,0 0,1-2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575,'-1'-1,"1"1,0-1,-2 0,1 1,1 0,-1 0,0 0,0 1,0 0,1 0,-1 0,1 0,-1 0,1 0,-1-1,1 1,0 0,0-1,2 2,-1-1,0-1,0 0,1 0,-1 0,0 0,0 1,0-1,0 0,-1 0,0 0,-2 1,0-1,1 1,-1 0,2 0,-2-1,1 1,2-1,0 0,2 0,-1-1,1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579,'3'-1,"-1"0,0 0,-2-1,1 2,0-1,-2 1,-1 0,0 1,0-1,0 1,-1 1,1-1,0 0,0-1,1 1,-1 0,1-1,-1 0,1 1,0-1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579,'-3'0,"0"0,1-1,0 1,-1 0,1 0,-1 0,3 1,-2 0,2 0,0 0,0 1,0-1,0 0,1 1,0-1,1 1,0-1,-1 0,2 0,0 0,1 0,-2-1,3 0,-1 0,0 0,0 0,-1-1,2 1,2-1,-5 1,1 0,0-1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556,'-1'-4,"1"3,-1 1,1 1,1-1,0 1,-1-1,0 1,1 0,0-1,-1 0,1 0,-1 0,0 1,1-1,0 0,0 0,1-1,-2 1,1 0,0 0,-1-1,0 1,1 1,0-1,0 0,1 0,0 0,-1 0,1 0,-1 0,0 0,0 0,0 0,0 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574,'0'-2,"0"1,0 0,1 0,0 1,0 0,0-1,1 0,-1 1,1 0,0 0,-1 0,1 0,-1 0,1 0,-1 1,0 0,-1 1,1-1,-1 1,0 1,-1 0,1-1,-1 0,0-1,1 0,0 1,0-1,0 1,0 0,0-2,0 2,0-1,1 0,0 0,-1 0,0 0,1 1,-1-1,0 0,0 0,-1 0,-1-1,-3 2,4-2,-1 0,0 0,0 0,0 0,1 0,-1 0,1-1,-1 0,2 1,-1-3,1 1,0 1,0-1,1 1,1-1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561,'0'-1,"0"0,-1 1,1 1,-1 1,1-2,0 2,0-1,-1 0,1 0,0 0,-1 0,1-1,-1 1,1-1,0-1,0 1,0-1,0 0,1 1,0 0,-1-1,1 1,-1 0,0-1,0 1,-1 0,1 1,0 0,-1-1,1 1,0 0,0-2,1 1,-1-1,0 1,0 0,1 0,-1 1,0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348 388,'0'-1,"0"-2,-1 2,1 0,-1 1,1 0,0 2,0-1,0 1,0-1,0 1,1 0,-1 0,1 0,-1-1,0 1,1 0,-1 2,1-3,-1-1,0 1,0 0,0 0,0-1,-1 1,2-1,0 0,-1-1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567,'2'0,"-4"1,3-1,-1 1,-1-1,1 0,-1 1,1 0,0 0,-1 1,0 1,0-1,0 0,0 0,1 0,0-1,0 2,0-1,0-1,0 0,0 1,0-1,0 0,1 0,-1 0,1 0,-1-2,0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570,'0'-1,"-1"1,1 0,0 2,0-1,-1 1,0-1,1 2,-1-1,1 0,-1 0,0 1,1-1,0 0,0 0,0 1,0-2,0 0,0 0,-1 1,1-2,0 1,-1 0,1 0,-1 0,0-1,0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572,'-1'-2,"0"1,1 1,-1 0,1 0,0 1,0 1,0-2,0 2,0-2,0 2,0-1,0-1,0 1,0 0,0-1,1 1,0-1,0 1,-1-1,2 0,-1 0,1 0,-1 0,1-1,-1 0,0 0,1 0,-2-1,1 0,-1 0,0 0,0 0,0 1,0-1,-1 1,1 0,-1 1,0-1,0 0,0 1,0 0,0 1,0 0,1 0,-2 1,1 0,1-1,0 0,0 1,0-1,0 1,0 0,0-1,0 1,1-1,0 0,0 0,0 0,0 0,-1 0,1 0,0-1,0 0,-1 0,0 1,0 0,-1 0,-1-1,1 1,-1 0,0 0,0 0,0 1,0 0,1-1,1 0,0 1,-1-2,1 1,1 0,1-1,-1 0,1 0,0-1,-1 0,1 1,-1-1,1-1,0 1,-2 0,0 0,0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547,'-1'-4,"1"3,0 1,1 0,0 1,0 1,-1-2,1 2,-1-1,0 1,0-1,0 1,-1 0,1 0,-1-1,0 0,-1 2,1-3,1 1,-1-1,1-1,1 1,0-1,2-1,-2 2,0 0,0 0,-1 0,1 0,-1 0,0 2,0-1,-1 1,1 0,-2 0,1 0,-1 1,1-1,0 1,0-1,0 0,0 0,0 1,1-1,-1 0,1-1,0 0,0 1,0-1,0-1,0 1,0-2,0 0,1-1,0 0,0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579,'2'-1,"-1"0,-1 0,1 0,0 0,-1 1,0 0,2 0,-2 0,0 1,1 1,-1-1,1 1,-1-1,1 2,-1-2,0 1,0 0,1 0,-1-1,1 0,-1 1,0-1,0 0,-1-1,0 0,1 0,-2 0,1 0,0 0,0-1,0 1,0-1,1 0,-1 1,0 0,0-1,0 3,0-1,1 0,0 0,-1 1,0 1,0-2,1 1,0-1,0 0,0 0,0 0,0 0,0-1,0-1,0 0,0 0,0-3,0 3,1-1,0 1,0-1,2 1,0 0,-2 1,1 0,-1 2,1-2,-2 2,1-1,0 1,-1-1,1 1,-1-1,0 0,0 1,0-1,0 0,-1 0,1-1,-2 1,2-1,-3 1,2-1,-1 0,0 0,0-1,1 0,0 1,1-1,0 0,0 0,0 0,0 0,0 1,2 0,-1 0,1 0,0 0,0 1,1 0,-2 0,2 0,-1 0,0 1,0-2,1 2,-2-1,2 0,-2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615,'-1'-1,"-1"0,2 1,0 2,0-1,0 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619,'-1'-4,"3"4,0 0,2 0,0 0,1 0,1 0,1 0,1 0,0-1,-1 0,3 1,-1 0,1 0,-1 0,1 0,-3 0,2 1,0 0,-2 2,-1-2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258 336,'-1'0,"0"0,1 0,1 0,-1 1,0 0,0-1,1 1,-1 0,1 0,-1 1,0-1,0 0,1 1,0-1,-1 1,1 1,0-1,0-1,-1 2,1-1,0 1,0 0,0 0,-1-1,2 2,-1-2,0 2,0-1,2 5,-3-5,2 1,-2 0,2-1,-1 1,0-1,0 1,-1-1,1 1,0 0,0 0,0 0,0 0,0 0,0 1,0-1,1 0,-1 0,0 1,1-2,-1 1,1 1,-1-2,1 1,0-1,0 0,0 1,-1-1,1 0,3 4,-4-3,1-1,0 1,0-1,0 1,0-1,-1 1,1 0,-1 0,1 1,-1-1,0 1,1-2,-1 2,1 0,-1-2,1 2,0-2,0 1,0-1,0 1,0-1,1 0,-1 0,0 0,1 0,-1-2,0 2,0-1,1 0,-2 0,1 0,0 0,-1 1,0-2,1 1,-1 0,1 0,-2-1,2 0,-1 0,1 1,-2-2,1 1,0 0,0-1,0 1,0 0,-1-1,1 0,0 0,-1-1,0 0,0-1,0-1,1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305 585,'-1'0,"1"1,0 0,0 0,1 0,-1 1,2 0,-1-1,1 1,0 0,0-1,1 1,-1-1,3 1,-2 0,0-1,0 0,0-1,0 2,-1-1,1 0,0 0,0 0,0 0,-1 1,0-1,1 1,-2-1,1 1,0-1,-1 1,0 0,1 0,-1 0,-1-1,1 0,-1 0,1-1,-1 1,2-1,-1 0,-1 0,1 0,0-1,0 1,-1-1,0-1,0 2,1-1,-1 0,0-1,0 2,0-3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382 590,'-4'0,"2"0,1 1,-1 0,1 2,0-2,0 2,1-1,0 0,0 0,0 1,0-1,0 0,1 0,0 1,0-1,-1 1,2 0,-2-1,1 1,0-1,0-1,-1 1,0 0,1-1,-1 0,0 0,1-1,-1 0,1-1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356 391,'0'-2,"0"0,0 2,0-2,0 2,0-1,0 1,1 0,0 0,0 0,1 0,-1 1,1 0,0 0,0 0,0 0,-1 0,1 1,0-1,-1 0,0-1,1 2,-1-1,-1-1,0 1,1-1,0-1,-1 0,0-1,1 0,-1-1,1 0,0 0,0-1,0 2,0-5,0 4,-1 2,0 0,0-1,0 1,-1 1,0 0,1 0,-2 0,1 2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400 195,'0'-1,"1"2,-1 0,1 1,-1-1,1 2,-1-1,1 1,-1 0,1 1,1 0,-2 0,1 0,0 1,0-2,1 3,-1-2,0 1,0-1,0 1,1-1,-1 1,1-1,0 1,-1-1,1 1,-1-1,1 1,0 0,0 0,-1 0,1 1,-1 0,0 0,1 0,0 0,-1 0,1 2,-1-3,1 3,0-3,-1 2,1-1,0 1,3 5,-2-8,-1 2,1-1,-1 1,1-1,0 1,0-1,0 2,-1-2,1 1,-1-1,1 2,-1-2,1 2,-1-2,1 1,0-1,0 2,0-2,0 2,-1-2,1 0,0 0,1 1,-2-2,3 1,-2 0,4 2,-2-2,3 3,-4-5,1 1,-1-1,4 4,-3-3,0 0,4 2,-4-2,-1-1,1 0,0-1,0 1,-1-1,2 1,-2-2,1 0,0 0,0 0,0 0,0-1,0 0,0 0,0 0,0 0,0 0,-1 0,0-1,6-1,-6 2,0-1,1 0,-2 0,1-1,1 1,3-3,-3 2,-1 0,2-1,-1 1,0-1,0-1,11-8,-11 8,2-1,-3 1,2-2,-2 1,3-1,-1 0,4-7,-5 7,-1 0,2-2,-1 1,0 0,0 0,0 0,-1 1,2-3,-2 2,0 0,1-1,-1 1,1 1,0-2,-1 0,-1 2,5-8,-5 6,5-8,-5 9,1-1,-1 0,0 1,0-2,7-21,-7 23,0-2,-2 3,1-1,4-11,-4 12,-1 1,0 0,1 0,-1-5,0 6,-1 0,0 0,0 0,0 1,1-1,-1 1,0 0,0-1,-1 1,1 1,0-1,-1 1,1 0,-1 0,1 1,0 0,0-1,0 2,0-1,0 0,0 1,1 0,0 0,-1 0,1 0,0 0,0 0,-1 0,1 0,0 0,-1 0,1 1,-1 0,1 0,-1 1,0 0,1 1,-1 0,0 0,-2 2,2-2,-1 3,0-2,-1 8,1-6,0 0,-1 1,2-1,-2 1,1-2,-2 8,1-5,0-2,0 1,0 0,-1 0,1 0,0 0,-1 1,0-2,1 1,-1 0,0 0,0 0,0 1,-1-1,0-1,1 1,0-1,-1 2,0-2,1 0,-1 1,0 0,0-1,-1 1,1 0,0 0,-1 0,1-1,-1 0,-4 7,4-7,0 0,0-1,0 1,0 0,0-1,-1 0,1 0,-1 0,1 0,-1 0,0 1,0-2,0 1,-1 0,1 0,-1 1,1-1,-1-1,0 1,0 0,-6 3,7-4,-1-1,1 0,0 0,2-1,-3 0,-3 0,6-1,-2-1,3 0,-3 0,2 0,-2-1,2 1,-1-1,1 0,-6-2,5 2,0 0,0-1,0 1,-1-1,2 0,-1 0,0 0,1-1,0 0,-1-1,1 1,1-1,-1-1,0-1,2 1,-2-2,1 2,0-3,1 3,-2-2,1 1,0-1,1 2,-2-1,1 1,-1 0,0 0,-3-4,2 4,1 2,0-1,0-1,-1 0,3 2,-2-2,1 0,0-1,1 1,-2-7,3 4,-1 2,2-2,-3-19,2 21,0-7,-1 7,1 1,0-2,0 2,-1-1,0 0,1 1,-1 0,0-1,0 1,1-1,-2 1,2 0,0 0,-1-2,1 2,0-1,0 0,1 0,0 0,0 0,0 0,0 0,0 0,0 0,0 1,-1 0,1 1,-2 0,2 0,-2 0,1 2,-1-1,0 1,0 0,-1-1,1 1,0 1,0-1,0 1,-2-2,2 2,1 0,-1 0,0-1,1 1,0-1,0 1,0 0,0 1,1-1,0 0,0 0,0 1,0 0,0 2,2 1,-1-1,0 1,0-1,1 4,-1-2,0-1,0 1,2 6,-2-5,1 2,-1-2,0 2,0-1,1 1,-1 0,1 2,0-3,-1 3,1 0,0-1,0 0,0 2,0-3,1 2,0-1,0 0,5 8,-4-10,1 2,0-1,0 1,0-1,5 9,1 1,-6-8,-2-2,3 2,-2-3,0 2,1-1,-2 0,1 0,-1 0,0-1,1 0,-1 0,1 1,-1-3,1 4,-1-4,1 2,7 10,-3-6,1 0,-3-5,-2 0,0-1,1-1,5 6,-5-6,0 0,-1 0,1 0,0 0,0-1,0 0,0-1,1 1,-1-1,1 1,0-2,0 0,0 1,0-1,-1 0,2-1,-1 1,6-2,-6 0,-1 0,1 0,0 0,4-3,-5 1,0 1,0 0,0-1,0 0,-1 0,1 0,-1-1,1 0,-1 0,6-7,-1 0,-4 4,0 1,6-7,-2 0,-3 5,-1 2,-1 0,1-1,-1 0,0 2,0-2,0 0,0 1,4-7,-5 8,1-2,-2 3,2-2,0 0,2-5,-3 4,0 3,2-3,-2 1,1-1,-1 2,2-4,-2 3,7-11,-2 2,-3 8,-1 1,-1 1,0 0,-1 1,0 1,1-1,-3 2,2-4,-2 4,0 1,0 0,-1-1,0 1,1 0,-1 0,0 1,0-1,1-1,-1 2,1-1,0 0,0 0,0 0,1 1,-1-1,1 1,0-1,0 1,-1 0,0 1,0-1,1 1,-2 1,0 1,0 0,-1 2,0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280 399,'2'0,"-3"-3,2 3,0-1,-1 1,1 0,-1 1,0-1,0 1,1-1,-1 1,0 0,1-1,-1 1,1-1,0 1,-1-1,1 0,0 1,-1 0,2 0,-1 0,0 0,0-1,0 2,0-1,0 0,1 0,-2 0,2 2,0-2,-1 1,1-1,-1 1,1-1,-1 0,0 2,1-1,-1 0,1-1,-1 1,0 0,0 0,1-1,-1 1,0-1,2 1,1 0,-2-2,0 1,0-1,0 1,0 0,1-1,-1 0,1 0,-1 0,0 0,1 0,-1 0,1 0,-1-1,0 1,1-1,-1 0,0 0,0 0,0 1,1-2,-1 1,0-1,1 1,0-1,0 1,-1 0,1-1,0 1,-1-1,0 1,1 0,-1-1,0 1,0-1,0 0,0 1,0-1,0-1,-1 1,1 1,0-2,-1 1,0 0,0-1,1 0,-1 1,3-7,-3 7,0-2,1 2,-1-1,1 0,0-2,-1 2,0 1,0-1,-1 0,1 1,0-1,-1 0,1-2,-1 2,0 1,1-1,-1 0,0 1,0-2,0 1,0 0,0 0,0-3,0 2,-1 1,0 0,1 0,0-1,-1 2,0-2,1 2,-1-2,0 2,0-1,0 1,0-1,1 1,-1 0,0-1,1 1,-1 1,0-2,0 1,1 0,-1-1,1 0,-1-5,0 4,1 0,-1 1,0 0,1 0,-1 0,0-1,-1-3,2 4,-2 0,0-3,1 3,0 0,-1 1,1-1,0 1,0-1,-1 0,2 0,-2 1,1-2,0 2,1-1,-2 1,1 0,0-1,0 1,0-1,0 1,0 0,0 1,0-1,-1 0,2 1,-2 0,1 0,-1 0,1 0,-1 1,0-1,1 0,-1 0,0 1,0 0,-1-1,2 1,-2 0,1 0,-1-1,0 1,1 0,-1 0,0 1,0 0,-1-1,2 1,-2 0,1 0,-1 1,0-1,0 0,0 1,-1 0,1-1,0 2,-1-1,1 0,0 0,-3 2,3-1,1-1,-1 1,2-1,-1 0,1 0,-1 1,1 0,1-1,-2 1,2-1,0 1,-1 1,1-2,-1 2,-3 7,3-7,0 0,1 0,-1 0,-1 0,3 0,-2 1,1-2,0 1,0 1,1-2,-1 0,1 1,0-1,-1 1,1-1,0 4,0-2,-1-2,0 1,1 0,0 0,-1 0,-1 1,2-2,-1 1,0 1,1-1,0-1,0 2,0-2,0 1,0-1,0 0,0 0,2 1,-2-2,1 1,1-1,-1 0,0 1,1 0,0 1,-1-2,1 0,-2-1,2 1,-1 0,-1 0,1-1,0 1,-1-1,2 1,-2-1,1 0,-1 0,2-1,-2 0,2 1,-1-1,1 1,0 0,0 0,0 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310 445,'1'0,"-1"1,1-1,0 2,0-2,0 0,1 1,-2-1,2 1,-1-1,1 0,0 0,-1 1,3 0,-2-1,0 0,0 0,1 0,-1 0,0 0,4 0,-4 0,1-1,-1 1,1-1,-1 1,0 0,0 0,0 0,0 0,0 1,-1-1,1 1,0-1,0 0,-1 0,5 0,-5 0,1 0,0 0,-1-1,1 0,0 1,-1-1,1 0,-1 0,3-2,-2 2,-1-2,1 1,0 0,-1 0,1 0,0 0,0 0,-1 0,1 0,0 0,-1 0,1 0,0 0,-1 1,1-1,1 0,-2 0,0 1,1-1,-2 1,2 0,-2-1,1 1,1-4,-2 3,0 2,1-2,-1 1,0-1,0 1,0 0,0 0,0-1,0 1,0 0,0 1,0-1,0 0,0 0,1 1,-1-1,0 0,0 1,0-1,0 0,0 0,0 0,1 0,-1 0,0 0,0 1,0-1,0 0,0 0,1 1,-1-1,0 0,0 1,0-1,1 0,-1 0,1 1,0-2,0 0,0 0,1 1,-1-2,1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385 146,'-1'-1,"-1"-3,0 2,1 0,0 1,0 0,0 0,0 0,1 1,-2-2,2 2,-1 0,0 0,0 0,0 0,-1 0,0 1,-7 3,5-1,0-1,0 0,-1 1,0-1,0 1,0 1,-1-1,2 0,0-1,-1 0,2 1,-1-1,1 1,-1-1,1 1,0-1,0-1,0 1,1 0,0 0,0-1,0 1,1 0,-1 1,0-1,-1 4,1-2,0-1,1 1,-1 0,0-1,1 0,-1 2,2-2,-2 1,2-1,-1 1,0-1,0 0,1 0,-1 1,0 5,1-5,0-2,0 2,-1-1,1 1,0-1,0 0,0 0,0 1,0-1,0 3,0-1,0-3,0 2,1 0,-1 0,0-1,0 3,0-2,0 2,0 0,0 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372 417,'0'-1,"-1"1,1-1,-1 1,1 1,0 0,0 0,0-1,1 1,-1 0,1 0,-1-1,0 1,1 0,-1-1,0 1,0 0,1-1,-1 1,1-1,-1 0,0 1,0 0,0-1,0 0,0-1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443 329,'-1'-1,"0"1,1 0,-1 0,0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419 304,'0'-4,"0"3,0 0,-3-1,3 1,0 1,-1 2,1-1,0 0,-1 2,1-1,-1 4,1-2,-1-1,1 5,-1-5,1 0,0 0,0 2,0-4,1 2,-1-2,1 0,0 0,-1 0,1 0,0-1,-1 0,2 0,-1 0,0 0,0 0,2 0,-1 0,1-1,0 0,1 0,-2 0,2-1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468 326,'1'-2,"-1"1,-1-1,1 2,-2-1,1 0,-1 1,1 0,-1 0,0 2,1-1,-1 0,-2 6,3-6,0 1,1 1,-1 1,2-2,0-2,0 0,1 0,0-1,1 0,-1 0,2-1,-1 1,0-2,0 1,0 0,0 1,0-1,-2 1,1 0,0 0,-2 1,1-1,0 1,-2 1,0-1,1 3,0-2,0 0,0 0,0 0,2 0,0-1,1 0,0 0,1 0,-1 0,2 0,0-2,-1 1,1 0,-2 0,1 1,-1-1,2 1,-3 0,1 0,-3 0,2 0,-2 1,1-1,0 2,0-2,-1 1,0 1,0-1,0 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274 410,'-1'-1,"1"1,0 0,1 1,0 0,0-1,-1 1,1 0,0 0,0 0,0 0,0-1,0 1,0 0,1-1,0 1,2 0,-1-1,0 0,0 0,2 0,-1 0,0 0,7-1,-5 0,0 1,2-1,-4 1,6-1,-5 1,4-1,-3 0,3 0,-2 1,2 0,-3 0,2-1,0 1,-1-1,0 1,1 0,-2 0,1 0,-1-1,0 1,-1-1,2 1,-4 0,2 0,-1 0,-1 0,-1 0,1 0,-1 0,-1 0,0 0,-1 0,-1 0,0-1,0 1,0-1,1 0,-1 1,0 0,0 0,0-1,0 1,1 0,-2-1,2 1,-1 0,1-1,-1 1,0-1,1 0,0 1,0 0,1 0,-1 0,0 2,-1-1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330 593,'-1'-9,"0"6,1 1,0 2,1 0,2-2,0 2,0-1,0-1,5 1,-4 0,1 1,0-1,1 1,0-1,-1 1,0-1,2 1,-1 0,1 0,0 0,0-1,-2 0,4 0,-3 0,1 0,0 0,-2 0,1 1,0-1,-1 0,-1 1,-1 0,1 0,-1 0,0 2,-2-2,0 2,-1-1,0 1,-2-1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404 379,'0'-2,"-2"0,2 0,-1 2,-1 0,1 1,1 2,0-1,0 0,1 1,-1-1,1 1,-1-1,1 0,-1-1,0 1,0-1,0 1,0-2,-1 0,1 0,-1 0,0 0,1 0,0-1,1 0,0 0,0 0,0-1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470 449,'-2'-1,"2"1,-1-1,0 1,0-1,1 1,-1 0,0 0,1-1,-1 1,1 1,0 0,1 0,-1 0,0 0,0 1,0 1,0-1,0 8,0-6,0 0,0 0,1-1,-1 1,1 0,-1 0,1-1,0 1,0-1,0 1,0-1,1 1,-1-1,1 1,0-1,-1 1,3 2,-2-1,-1-2,1 1,0 0,1 0,-2-1,2 2,-1-1,0 1,0-1,0 1,0-2,2 2,-2-1,1 1,0-2,0 1,4 3,-4-4,0 0,1 0,2 3,-2-3,0-1,3 3,-4-2,0-1,0 1,0-1,0 0,-1 1,1-1,-1 0,1 1,-1-2,1 1,-1 0,0 0,0-1,0 1,0-2,0 2,0-2,1 1,-2-1,0 1,-1-1,1 0,0 0,0 0,-1 0,1-2,0 2,1-3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552 659,'2'0,"-5"0,2 0,1 1,0 1,0-1,0 0,2-1,0 1,0 0,0 0,2-1,-1 0,0 0,1 0,0 0,-1-1,2 1,-1-1,0 1,0 0,-1 0,0 0,0 1,-1 0,1-1,-1 2,-1-2,1 2,0-1,-1 0,1 0,-2 0,2 0,-1-1,-1 0,1 0,0 0,0 0,0-2,0-1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609 636,'-1'-1,"-1"0,2 1,-2 0,1 0,1 1,-1 1,1 4,1 0,0-1,1 0,0 0,3 2,-2-3,1 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568 606,'2'-2,"-1"0,0 1,-1 1,1 0,0 0,-1 2,0 1,0-1,0 1,1-1,0 1,0 1,1 1,-1-1,1-2,0 2,0-2,1 1,-1-1,1 0,-1 0,1 0,-1-1,0 1,-1-1,1 1,0-1,-1 1,0-1,0 0,-1-1,1 1,-1 0,0 0,-2 0,0 0,0 0,-3 2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422 331,'0'1,"0"0,0 2,1-2,0 3,0-2,0 1,3 3,-2-3,0 0,0 0,1 1,2 2,-1-2,-2-1,1 1,-1-1,1 0,0 1,0-1,0 1,0 0,-1-1,1 2,-1-3,1 3,-1 0,0-1,0 0,0 1,3 5,-3-4,3 4,-3-4,1-1,1 1,-2-1,2 1,-1-1,0 0,1-1,0 2,-1-3,1 2,0 0,-1-1,1-1,1 1,-2-1,0 0,1 0,-1 0,0-1,1 1,-2-2,1 2,-1-2,2 2,-3-2,0 0,1 0,-2-1,1 2,0-2,-2 1,0-1,1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561 542,'-1'-3,"1"2,0 1,2 0,-1 0,1 0,0 0,0 0,0 1,1 0,-1 1,0 0,0 0,1 1,-1-1,0 2,0-2,0 1,0 0,-1 0,3 3,-3-4,1 1,-2-1,1 1,0-1,-1 0,1 1,-1-2,0 0,0-1,0 1,-1-1,1 0,-2 0,0 0,0-1,-1 0,0 0,-1 0,0-1,0 1,-1 0,0-1,0 1,-2-1,0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761 421,'0'-3,"0"1,2-1,-1 1,0-1,0 1,2-1,-2 0,0 1,0 2,-1-1,0 3,0 0,-1 1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453 290,'-1'0,"0"-1,0 1,0-1,0 0,1 1,-1 0,0-1,1 0,-1 1,1 0,-1 0,0 0,1 0,-2 0,-1 0,2 0,0 1,-2 0,1 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404 297,'-2'-4,"2"3,0 0,-1 1,1-1,0 0,0 2,0 0,1-1,-1 0,1 0,0 0,-1 0,1 0,1 0,-2 0,2 0,-1 0,0 0,0 0,1 0,-1 0,0 0,1 0,-1 0,1 0,-2 1,2-1,-1 0,2 0,-1 1,-1-1,1 0,-1 0,2 0,-1 0,1 0,-1 0,1-1,-1 1,4-1,-3 1,-1 0,1-1,-1 1,1-1,0 1,-1 0,1 0,-1 0,1 0,-1-1,0 1,3 0,-3 0,0-1,1 1,-2 0,2 0,-1 0,1-1,-1 0,1 1,-1-1,1 0,-1 1,3-1,-2 1,-1-1,1 1,-1 0,1 0,-1 0,1 0,-2 0,3 1,-1-1,-1 0,0 0,0 0,1 1,-1-1,1 0,-1 0,1-1,0 1,-1 0,0 0,1-1,-1 1,1 0,-1-1,1 1,-1 0,1 0,-1 0,1 0,-1 1,3 0,-2-1,0 0,0 0,0 0,0 0,0 0,1 0,-1 0,2 0,-2 0,1-1,0 0,0 1,4-3,-5 3,1 0,0-1,0 1,-2-1,3 1,-3 0,2 0,-1 0,0 0,0 0,1 0,-1 1,1-1,-1 0,4 0,-3 0,-1 0,1 0,-1 0,0 0,1 0,4 1,-1 1,-4-2,-1 1,1-1,1 1,-1-1,0 1,0-1,1 0,-2 1,2-1,0 0,0 0,-1 0,2 0,-2 0,1 0,1-1,-2 1,1 0,0 0,-1 0,1 0,-1 0,0 0,0 0,1 0,4 1,-4-1,-1 0,2 0,-2 0,1 0,1 0,-1 0,-1 0,5-1,-4 1,0 0,0 0,0 0,-1 0,0 0,0 0,0 0,0 0,0 0,-1 0,1 0,-1 0,0 0,1 0,-1 0,-1 1,2-1,-2 1,0-1,-1 1,1-1,-1 0,0 0,-1 0,-2 0,2 0,-2 2,-1-1,0 1,0 0,-1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897 258,'0'-3,"0"1,0 1,0 0,0 1,1 0,0 0,0 1,-1 0,2 1,-1 1,0-2,1 2,-1-1,1 0,-1 0,1 0,0 0,-1 1,1-2,-2 0,2 1,-2-1,1 0,-1 0,1 0,-1 0,0 0,-2-1,1 1,-2 0,0 0,-1 0,-2 1,1 0,-2 0,0 1,-1-1,1 0,-1 0,2 0,0 0,0 0,1-1,2 0,1 0,0-1,1 0,2 0,1-1,2-1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524 102,'-1'-1,"1"-3,1 4,0-1,1 0,1 1,0-1,0 0,3 0,4 0,-6 1,1-1,-1 1,1 0,-2 0,0 0,0 0,0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406 387,'2'0,"-5"-1,3 0,-1 1,1-1,-1 1,0-1,1 0,0 1,0 0,0 0,2 1,-1 0,1-1,0 2,-1-1,1-1,0 1,0 0,1-1,-1 0,2 0,-3 0,1 0,-1 0,0 0,0-1,1 0,-2 1,1-2,-1 1,1 0,-1 0,0-1,0 1,0-1,-1 1,-1-2,1 2,1 0,-1 0,0 1,1-2,0 2,0-1,0 1,0-1,1 0,0 1,1 0,-1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897 448,'2'0,"-5"0,2-1,1 1,0-1,0 0,0 1,0-1,1 0,-1 1,0-1,0 0,-1 1,1 0,-1 0,-1 0,2 1,-1 0,0 0,0 0,0-1,1 1,-1 0,0-1,0 1,1-1,0 1,0 0,-1-1,1 1,-1 0,1-1,0 2,-1-1,0 1,0-1,1 1,0 0,-1-1,0 1,1 0,-1 0,0 0,0 0,1-1,-2 6,2-5,0 0,0 0,0 0,-1 0,1-1,0 1,0 0,0 0,0 0,0 0,0-1,0 1,0-1,0 1,0 0,0-1,0 1,0 0,0 0,0-1,0 2,0-1,0 0,0-1,0 1,1 0,-1 0,0-1,1 1,0 1,-1-2,0 0,1-1,0 2,-1-2,0 1,1-1,-1 2,0-2,1 1,-1 0,1-1,-1 1,0 0,0 0,1 0,0 0,-1-1,1 1,-1 1,0-2,1 2,-1-2,1 1,-1 0,1-1,0 1,0 0,-1 0,1-1,0 1,-1-1,1 1,0-1,-1 0,0 1,1-1,-1 1,1-1,0 0,-1 0,1 0,0 0,-1 0,1 0,0 0,0-1,-1 1,1 0,0 0,-1 1,0-1,1 0,0 0,0 0,-1-1,0 1,1 0,-1-1,1 1,-1 0,0-1,0 0,0 0,1 0,-1 0,0 1,1-1,-1 0,0 0,1 0,-1 1,1-1,-1 0,1 0,-1 1,0-1,0 0,0 1,0-1,0 0,0 0,0 1,0-1,0 0,0 1,0-1,0 0,0 0,0 1,0-1,0 0,0 1,0-1,-1 1,1-1,0 1,0-1,-1 0,1 0,-1 1,1-1,0 0,0 1,0-1,0 0,0 0,0 1,0-1,0 0,0 1,0-1,0 0,0 0,0 1,0-1,0 0,0 1,0-1,0 0,0 1,0-2,0 1,0 1,0-1,0 0,0 1,-1-1,1 0,0 0,0 1,0-1,0 0,-1 1,1-1,0 0,0 0,0 1,0-1,0 0,0 1,0-1,0 0,0 0,0 1,0-1,0 0,1 0,-1 0,0 1,0-1,0 0,1 0,-1 0,0 0,0 1,0-1,0 0,0 0,0 1,0-1,0 0,-1 1,1-1,0 0,0 1,0-2,0 1,0 1,0-1,0 0,0 1,0-1,0 0,0 0,-1 0,1 0,0 1,0-1,0 0,0 0,0 1,0-1,0 0,0 1,0-1,0 0,-1 1,1 0,0-1,0 0,-1 0,1 1,0-1,-1 0,1 1,-1-1,1 0,-1 1,1-1,0 1,0-1,0 0,0 1,0-1,0 0,0 0,0 1,0-1,0 0,0 1,0-1,0 0,0 0,0 1,0-1,-1 0,1 0,0 0,0 0,0 0,0 0,0 0,0 0,0 0,0 0,0 0,0 1,-1 0,1-1,0 1,0-1,-1 1,1 0,-1-1,0 0,1 0,0 1,0-1,0 0,-1 0,1 0,-1 1,1 0,0 0,0-1,-1 1,0 0,0 0,1-1,-1 1,0 0,1 0,0-1,-1 1,1-1,-1 0,1 1,-2-2,1 1,1 1,-2 0,1 1,-2 1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1351 519,'0'-2,"0"-1,-1 2,0 1,0 0,-1 2,1-1,0 1,-1 0,-1 0,1 0,0 1,-1-1,0-1,1 2,-1-2,-1 1,1 0,1-1,0 0,0 0,1 0,-1-1,2 0,-1 0,1 1,1-1,0 0,1 0,0 0,0 0,0 0,1 0,-1 1,1-1,-2 1,0 0,1 0,-1 0,1 3,-2-1,0-1,0 2,0-1,-1 0,0 2,0-2,1 0,-2 0,2 0,-1-1,0 1,1-1,0-1,-1 0,1 1,0-1,0 0,0 0,0 0,0 0,0 0,1-1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571,'-1'-3,"0"1,1 0,-1 0,1 2,1-2,0 1,2 1,0-2,0 2,1-2,-1 2,0-1,-1 0,1 0,-1 1,0 0,0 0,0 1,-1 1,1 0,-2-1,0 1,1 1,-1-1,0 1,0 1,-1-2,0 1,0 0,0 0,-1 0,1 0,0-1,0 0,-1 0,2-1,-1 1,0 0,1-1,-1 0,1 0,-1 0,1 0,0 0,0-1,-1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 590,'0'-3,"0"0,0 2,1 0,-1 0,0 1,2 0,0 0,-1-1,2 1,-2-1,1 1,0 0,0 0,-1 1,0 0,-1 1,0-1,0 1,-1 1,0-1,-1 0,1 1,-2-1,1-1,0 0,0 0,-1-1,1 1,1-1,-1 0,2 0,-1 0,0 0,1-1,2 1,0-1,1-1,-1 2,2-2,-1 2,4-2,-3 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523,'0'-4,"2"-2,-1 3,2-2,-2 4,1 0,-1 1,1 0,-1-1,0 1,-1 0,0 1,0 1,-2 0,0 0,-3 2,2-1,-1 1,1-1,-1 0,2-1,-1 0,2-1,-1 0,2 0,-1-1,1 1,1-1,4 0,-1-1,3 0,-3 0,0 0,0 1,0 0,-1 0,0 0,-2 0,1 0,0 0,-1 1,-1 1,1-2,-1 1,0 0,-1 0,1 1,-2-2,0 2,0-1,0 0,0 0,-1 1,0-2,1 2,-1-2,0 1,1 0,1 0,-1-1,1 0,0 1,0-1,1 0,0 0,1 0,0 0,-1 0,2 0,0 0,-1-1,2 1,-1-1,1 0,-1 0,0 1,1-1,0 0,-1 0,0 1,0-1,-1 1,0-1,0 1,-3 1,1 0,-4 1,2-1,0 1,1-1,1 0,-1 0,0 0,1 0,0 0,0-1,1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1403 538,'-1'0,"-1"-2,1 1,-1 1,2 0,-1 1,0 0,1 0,0-1,0 1,0 0,0-1,0 2,0-1,0 1,-1 0,0 3,-1-1,1-1,-1 2,1-2,0-2,1 1,-1-1,1 0,0 0,0 0,0-2,1 0,-1-1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1383 552,'-1'0,"0"0,0 0,1 1,-1 0,0 0,1 1,-1-1,0 1,1 0,-1 0,0 0,1 0,-1 2,1-3,0 0,2 1,-1-1,0 0,1 0,-1-1,2 0,2 0,-3 1,0-1,1 0,-2 0,2 0,-2 1,1-1,1 0,1 0,-2 0,-1 0,1 0,-1 0,1 0,-1-1,1 0,-1-1,0 1,-1 0,0 0,1-1,0 1,-1-1,0 2,2-2,-1 1,-1-1,0 2,1-2,0 2,-1-1,0 0,1 0,-1 1,0-1,0 0,0 1,-1 0,1-1,0 0,1 1,-1 1,-1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690 671,'0'-1,"0"0,0 1,0-1,1 1,-1-1,0 1,0 0,0-1,0 0,0 0,0 1,-1 0,0 0,0 1,1-1,-1 1,0 0,0-1,0 1,0 0,-1-1,1 2,-2 0,0 0,2-1,0 0,0 0,-1 0,2 0,0 0,-1-1,0 1,1 0,0-1,0 1,-1 0,1 0,-1-1,1 2,-1-2,1 1,0 1,0-1,0 0,0-1,0 1,-1 1,1-2,0 1,0 0,0-1,0 1,0 0,0-1,0 1,0 0,0 0,1-1,-1 0,0 1,0 0,0-1,0 1,0 0,0 0,0-1,0 1,1 0,-1-1,1 2,-1-1,1-1,-1 1,0-1,1 1,-1-1,1 0,-1 1,0-1,0 1,1-1,0 1,0-1,-1 0,0 0,2 0,-2 0,1 0,0 1,-1-1,1 0,0 0,0 1,-1-1,1 0,0 0,-1 0,1 0,0 0,0 0,-1 0,1 0,0 0,1 0,-2 0,1 0,1 0,-1 0,0 0,-1 0,1 0,0 0,0 0,-1 0,1 0,0 0,-1 0,1 0,0 0,0-1,-1 1,1 0,0 0,0-1,0 1,0 0,0 0,0 0,0-1,0 0,0 1,-1-1,1 1,-1 0,1-1,-1 0,1 0,-1 0,1 1,-1-1,2 1,-1-1,-1 1,1-1,0 1,0-1,0 1,-1-1,1 1,-1-1,1 1,0 0,-1-1,0 0,0 1,0-1,1 0,-1 0,0 1,1-1,-1 0,1 1,0-1,0 0,-1 1,0 0,0-1,0 0,0 0,0 0,0 0,0 1,0-1,0 0,0 0,0 1,0-2,-1 2,1 0,0-1,-1 0,0 0,1 1,0-1,0 0,-1 1,0-1,1 0,0 1,0-1,0 0,-1 0,0 0,0 1,1-1,0 0,-1 0,0 0,1 1,-1-1,0 0,1 1,-1-1,1 0,-1 1,0-1,1 0,-1 0,0 1,1-1,0 0,-1 1,0 0,0-1,1 0,-1 0,0 1,1 0,-1-1,0 1,1-1,-2 1,1 0,1 0,-1 0,0 0,1 0,-1 0,0 0,0 0,1 0,-1 0,0 0,1 0,-1 0,0 1,0-1,1 0,-1 0,0 0,1 1,0-1,-1 0,0 0,1 0,0 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822 596,'0'-1,"0"-1,0 2,1-1,0 1,0-1,1-1,-2 2,0-1,1-1,-1 2,0-1,0 0,0 1,0-1,-1 0,1 0,0 1,0 0,-1-1,0 1,0 0,1 0,-1 0,0 0,1 0,-1 0,0 0,1 1,-1-1,0 0,0 0,0 0,0 1,1-1,-1 1,0-1,0 1,0-1,0 1,1 0,-1-1,-1 1,2-1,-1 1,0 0,1-1,-1 1,0 0,1-1,-1 1,0-1,0 1,1-1,0 1,-1 0,0 0,1-1,-1 1,0 0,0 0,0 0,1 0,-1-1,0 1,0 0,1 0,-1-1,1 2,-1-2,1 1,0 0,-1-1,1 0,0 1,0 0,0 0,-1-1,1 1,0 0,-1-1,1 1,0 0,0 0,0 0,0 0,-1 0,1 1,-1 0,1-2,0 2,0-2,0 1,0 0,0 0,0 0,0 0,0-1,0 1,0 0,0-1,0 1,0 0,0 0,1-1,-1 1,1 0,-1 0,1 1,0-1,-1 0,1 0,0 0,-1 0,1 0,1 0,-2-1,1 1,0 0,-1-1,1 1,0-1,0 0,1 1,-2-1,1 0,0 0,0 0,0 0,0 0,0 0,0 0,-1 1,1-1,0 0,0 0,-1 0,1 0,0 0,-1 0,1 0,0 0,0 0,0 0,0 0,-1 0,1-1,0 1,0 0,-1-1,1 1,0 0,-1 0,0-1,1 1,0 0,-1 0,1 0,0-1,0 1,-1 0,2-1,-2 1,1 0,-1-1,0 0,1 1,-1 0,0-1,0 0,1 0,-1 1,0-1,0 0,0 1,0-1,0 0,0 0,0 1,0-1,0 0,0 1,0-1,-1 0,1 0,0 1,0-1,0 0,0 1,0-1,0 0,0 1,0-1,0-1,0 2,0-1,0 0,0 1,-1-1,1 0,0 0,-1 1,1-1,0 0,0 0,0 0,0 0,0 1,0-2,0 0,0 2,0-1,1-1,-1 2,0-1,0 0,1 1,-1-1,0 0,0 0,-1 0,1 0,-1 1,1-1,0 0,0 0,-1 1,1-1,-1 0,1 0,0-1,0 1,-1 0,1 0,-1 0,0 0,1 0,0 0,0 1,0-1,-1 0,1 1,-1-1,1 0,-1 0,0 1,1 0,0 0,0 0,0 2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543 642,'0'-1,"0"0,0 1,0-1,0 0,1 0,0 1,-1 0,2 0,-1 0,1-1,-1 1,0-1,1 1,1 0,-2-1,2 0,-2 1,2 0,-1 0,1 0,-2 0,2 1,-1 0,1-1,-1 1,1 0,1-1,0 1,0 0,1-1,0 1,0-1,0 0,0 0,1 0,0-1,-1 0,0 0,0 1,1-1,-1 0,0 1,0-1,0 0,-1 0,1 1,-2 0,2 0,-2 0,1 0,-1 0,4 2,-4-1,0-1,1 1,-2-1,1 1,0-1,2 0,-2 0,-1 0,1-1,-1 1,-1-1,1 1,0-1,-1 0,0 1,0 0,-1 0,0-1,0 2,-1 0,0 0,-1 0,1 0,0-1,1 0,-1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459 387,'-1'0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734 619,'1'-1,"-1"1,1-1,0 1,0 1,0-1,2 2,-1 0,-1-1,1 0,0 0,0 2,-1-3,5 5,-5-3,-1-2,1 1,-1 0,-1-1,0 1,-2 0,0 0,0 0,-5 2,4-2,1 0,1 0,0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1063 174,'1'-3,"1"-1,-1 2,4-5,-4 5,0 0,1 1,-1-1,0 1,0 0,-1 0,0-1,0 2,0-1,-1 0,0 0,0 1,-1-1,1 0,0 1,0-1,0 0,-1 0,1-1,0 2,0-2,-1 2,-1-3,2 3,-1-1,-1 0,1 1,-2 0,1 0,-5 0,2 0,3 0,-3 1,2 0,-1-1,1 0,-1 2,1-1,0-1,0 1,-4 0,4 1,-8 1,7-1,2-1,-4 2,3-1,-2 1,1 0,-1 0,1 0,-2 1,1-1,-1 2,1-1,0 0,0 0,-1 1,2-1,-1 0,1 0,0 1,1-2,-2 3,3-3,-2 2,1 0,0-1,0 1,0 0,0-1,-1 2,2-1,-2 2,1-2,-1 2,2-2,-2 2,0-1,1 1,1-2,-2 3,2-2,-1 1,0-1,-3 7,3-7,2 1,-2 0,1-2,0 2,0-2,0 3,1-4,-2 4,1-3,0 2,1-1,-2 1,1-1,0 1,-1 0,-2 6,2-7,2 0,-2 1,1-1,0 1,1-2,-1 2,1-2,-2 8,2-7,1 0,-1 0,1-1,-1 1,0 0,1-1,-1 1,0 1,1-3,-1 2,1 0,-1 0,1-1,0 1,-1-1,2 1,-2-1,1 6,0-6,0-1,1 2,0-1,-1 0,1-1,0 1,-1-1,1 1,0-1,0 0,-1 1,1-2,0 1,0 0,0 0,0 0,1-1,-1 1,1-2,0 2,-1-1,1 1,0-1,-1-1,1 1,1 1,-1-2,0 1,1-1,-1 1,3 2,-3-3,1 0,0 1,0 0,0-2,0 2,0-1,0 1,0-1,1 0,-1 0,1 0,-1 0,1 1,0-2,0 1,-1-1,2 1,-2-1,2 1,-1-2,2 3,2-2,-4 0,0-1,0 1,0-1,0 1,0-1,4 1,-2-1,-3 0,3 0,-3 0,3 0,-1 0,0 0,0-1,5-1,-3 1,-2 0,2 0,-3 0,3 0,-1-1,0 1,0-1,0 1,-1 0,1-1,-1 0,1 0,0 1,0-2,-1 1,1 0,-1 1,6-4,-5 3,1-1,0 0,-1 1,0-1,1 0,0 0,0 0,5-3,-5 3,0 1,-1-1,1-1,-1 1,0 0,6-4,-5 4,-1-1,0 1,0-1,1 0,-2 0,2-1,-1 1,4-4,-3 2,-2 2,1-2,-1 2,0-2,0 2,0-1,0 0,-1 0,1 0,-1 0,1 1,0-3,1 3,-1-2,0 1,2-2,-2 3,7-8,-6 6,0-1,1 2,-2-1,1-1,-1 2,1-1,-3 0,5-5,-3 4,-2 2,2-2,0-4,-2 5,1-1,-1 3,0-2,0 0,0 0,1 1,-1-2,0 2,1 0,0-1,0-1,0 2,0-1,-1 1,2-1,-1 1,0 0,-1-1,2 0,-1 2,0-3,0 2,-1 0,0 0,1-2,-1 3,-1-1,0 0,0-1,-1 3,1-6,-1 3,0 2,0-1,-1 0,1 1,0-1,0 0,0 1,-1-4,1 3,0 1,0-1,0 1,0 0,0 0,0-1,0 2,0-2,0 2,-1-1,0 0,1 0,-1 0,0 1,0-2,-1 2,1-1,0 1,-1-1,0 1,1-2,-1 3,0-2,0 0,1 2,-1-1,1 0,-1 0,1 1,-1-1,1 1,-1 0,1 0,-2 0,2 0,-3-1,2 1,-1 1,1-1,-1 1,0 0,0 0,0-1,0 1,-1 0,1 0,-1 0,1-1,-2 1,2-1,-1 1,0-1,-3 0,3 1,0-1,1 2,0-1,-1 0,0 1,0-1,0 0,1 1,-2 0,2 0,-1 0,-1 0,1 0,-5 0,3 0,3 0,-4 1,3-1,-2 1,1-1,1 1,-1 0,-2-1,-8 3,10-1,0-2,-1 2,2-1,-2 0,1 0,0 1,0 0,0 0,0-1,-6 5,6-4,0 1,-1 1,1-2,-1 3,1-2,-5 4,3-3,2-1,-1 2,0-2,0 2,2-2,-4 2,3-1,0 1,-7 4,8-4,-3 1,3-2,-2 3,1-2,-1 0,1 1,-1 0,1-1,-1 2,1-1,-1 0,2 0,-2 1,2-1,-2 0,2 1,0-1,0 0,-1 2,2-2,-1 1,0 0,1 0,-1 0,1 0,0 0,-4 7,2 0,2-8,0 1,0 1,0-3,-2 10,2-8,1 0,-1 0,0 1,1-1,0 0,-2 6,2-5,1-1,-1 1,1-2,-1 1,2-1,-1 2,0-2,1 1,-1-1,0 0,1-1,0 2,-1-1,0 5,0-5,1 0,0 0,-1 0,0 5,1-5,0-1,0 1,0 0,0-1,0 0,0 0,1 0,1 4,0-4,-1 0,1 0,-1-2,2 2,-2-1,3 3,-2-2,0-2,1 1,-1 0,1 0,-1-1,5 8,-5-8,1 0,0 1,-1-1,1-1,0 1,0-1,0 0,1 0,3 0,-2-1,-1 0,1 0,-1-1,1 0,0 0,1 0,-2 0,2 0,-1 0,0 0,-1 0,3 0,-3-1,1 0,1 1,-1-1,0 0,6-2,-4 2,-2-1,2-1,-1 1,3-2,-4 2,9-5,1-1,-7 3,-1 3,0-3,0 0,0 1,0 0,6-5,-6 4,0 1,-1-1,0 1,1-2,-2 2,2-2,-1 1,7-7,-7 6,0 0,2-1,-2 1,1-1,-1 2,0-2,-1 2,2-2,-2 2,5-7,-5 6,0 0,-1 1,0-1,0 0,0 1,4-7,-4 5,-1 2,1-3,0 2,0 0,-1 0,6-7,-5 7,0 0,0-1,-1 2,2-2,-3 1,3 0,-2 0,3-5,-3 4,0 2,-1-1,1 1,-1-1,0 1,-1-1,1 0,2-5,-1 0,-1 5,0 1,0-1,0 0,0 1,0 0,-1-1,1 0,0-3,0 4,-2 0,1-1,0 2,0-16,-1 15,0 1,0-1,-1 1,0 0,0 0,-1-4,-1-1,1 5,1 0,0 0,-1 1,0-1,1 1,-3-5,2 4,1 1,-2 0,1-1,-1 1,1 0,-1-1,1 2,-4-6,1 2,2 3,0 0,1 0,-1 1,0-1,0 1,-1-1,2 2,-5-4,2 4,2-1,-2 1,1 0,-1-1,0 1,0 1,0-1,-1 1,2 0,-2-1,1 1,0 0,0 0,-6 1,5 0,0-1,1 1,-1 0,-5 2,3-1,2-1,-7 4,5-1,2-1,-3 0,1 1,1-1,-2 2,1-1,1 0,-10 6,3 0,5-4,3-2,-3 3,3-2,-2 1,2 0,-8 6,-1 2,8-7,0 0,-1 0,2 0,-2 2,-6 7,7-8,-6 8,5-7,1 0,1 0,-1 0,-4 8,4-8,2-1,0 2,0-3,-3 9,4-6,1-2,-4 8,3-7,1-2,0 3,-1-3,1 2,-1-1,1 1,0-2,-4 11,0-1,3-7,2-3,-2 3,2-3,-2 11,3-10,-1-1,1 7,1 0,0-6,0-4,1 4,1 4,0-7,1 6,-1-4,-1-2,1 1,0-1,0 1,0-1,1 5,0-5,-1 0,0 0,0-2,1 2,-2-2,5 5,0-2,-1-4,-2 0,3 0,-2-1,1 0,-2 0,12 1,-10-1,0-1,-1 0,1 1,-1-1,1 1,-1-1,4 0,-2 0,-3 0,2 0,4-1,-4 0,0-1,12-5,-5 1,-5 1,-2 1,3 0,-1-1,-1 0,8-4,-8 5,1 0,-2 0,0 2,-1 0,1-1,-2 1,7-4,-7 4,1 0,-2 1,1-1,-1 0,1 0,0-1,6-4,-5 4,-1 1,-1-1,1 1,-1 0,1 1,-2-1,2-1,-3 2,0 0,0 1,-2 0,2 0,0 1,0 0,0 0,0-1,1 0,0 0,0 0,-1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938 394,'-1'-1,"0"0,0 1,0-1,0 1,0 0,0 0,3 0,-1 0,0 0,0 0,2 0,-1 0,0 0,1 0,1 0,-1 0,1 0,0 1,0-1,1 0,0 0,1 1,-1-1,20 0,-18 0,-1 0,-1-1,0 1,1 0,-3 0,1 0,-1 0,0 0,-1 0,-1 0,0 0,0 0,0 0,-1-1,1 1,-1-1,-1 1,0-1,0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377,'1'-1,"-1"-1,0 2,2 0,-2 0,2 1,-1-1,2 1,-2 0,2 0,-3 0,2 1,-1 0,0-1,0 1,0-1,0 1,-1-1,0 1,0-1,0 0,0 1,-2-1,1 1,-3-1,1 0,-2 2,1-1,-2-1,0 1,1 0,0-1,0 1,0-1,2 0,0 1,0-2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956 390,'-2'-2,"1"1,0 0,0 0,1 1,-1 0,0-1,0 1,1 1,1-1,0 1,0 0,1-1,0 0,0 1,1 0,0-1,1 0,0 0,1 0,-1 1,2-1,-1 0,1 0,-1 0,1 0,0-1,0 1,-1 0,1-1,-1 1,-1-1,0 1,0 0,-1 0,0 0,-1 0,0 0,0 1,0-1,-2 0,1 0,-2 0,1 0,-2 0,1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915 400,'-1'-1,"1"0,0 0,-1 0,0 1,0-1,0 0,1 1,-1 0,1 0,1 1,0 0,0-1,-1 0,1 2,0-1,1-1,-1 1,1-1,5 1,-4-1,1 0,-1 0,1 0,1 0,-2-1,2 0,-1 1,6-1,-5 0,0 1,0 0,0 0,1-1,-2 1,6 0,-6 0,1 0,-2 0,0 0,0 0,0 0,0 0,-1 0,1-1,-1 1,0-1,0 1,0 0,-1 0,0 0,0 0,0-1,0 1,-1-1,0 1,-1 0,1-1,-1 1,0 0,0 0,0 0,0 1,-2 0,2 0,0-1,-1 2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1043 382,'0'-1,"0"-1,0 0,0 2,1 0,0 0,2 1,-2 0,3 0,0 2,-1-1,-1 0,-1 0,1 1,0-1,-2 0,1 1,-1 0,0-1,-1 0,-1-1,0 1,-1-1,0 0,0 0,0 0,-1-1,1 1,-2-1,3 0,1 0,1 0,-1 0,0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924 399,'0'-2,"-1"1,0 1,1-1,1 2,0-1,1 0,-1 0,1 1,0-1,0 0,0 0,0 0,1 0,0 0,0-1,4 1,-4-1,1 0,0 1,1-1,-1 1,0-1,1 1,-1 0,-1 0,1-1,-1 1,0 0,0 0,-1 0,1 0,1-1,-1 1,1-1,-1 1,1 0,-1 0,2-1,-1 1,-1-1,2 1,-1 0,0 0,-1-1,0 1,0 0,-1 0,0-1,-1 1,1 0,-1 0,-1 0,1 0,0 0,-1 0,1 0,0 0,-1 0,2 0,-1 1,-1-1,1 0,0 0,-1 0,0 1,0-1,-2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374,'0'-2,"0"0,0 2,0-1,0 0,-1 0,2 2,0 0,1 0,-1 0,0 0,2 1,-1-1,0 1,1 0,-1-1,1 1,0 0,-1-1,0 1,1-1,-2 0,0 0,0 0,0 0,-1-1,0 1,-1 0,-1-1,0 2,-2-1,0 1,-2 0,1 0,0 1,-2-1,2 0,-1 0,1 0,-3 1,5-2,0 1,1-1,0 0,2 0,-1-1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941 394,'-2'0,"1"-1,0 1,0 0,1-1,0 1,-1 0,1-1,0 0,-1 1,1 1,0 0,-1-1,1 1,0 0,0-1,0 1,0 0,0-1,1 1,1-1,0 0,3 0,-2 0,2-1,-3 1,3 0,0-1,0 1,-1-1,2 1,-1 0,1 0,-2 0,2 0,-1 0,2 0,-2 0,1 0,0 0,0 0,0-1,1 1,-3-1,2 1,-1 0,1-1,-2 1,-2 0,1 0,-2 0,0 0,0 0,0 0,-1-1,-1 1,0 0,1 0,-2 0,2 0,-2 0,1 0,0 0,-1-1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144 335,'0'-2,"-2"0,2 0,-2 1,-1 0,3 0,-1 1,0 0,1 1,0 0,1-1,-1 1,1-1,0 1,1 0,-2-1,2 1,0 0,1-1,-1 0,3 1,-2 0,-1-1,2 0,-1 0,2 0,-1 0,1 0,-1-1,1 1,-1-1,1 1,0 0,-2-1,1 1,0 0,-2 0,1 0,-1 0,-1 0,1 0,-1 0,-1 1,-1-1,-2 0,1 0,0 0,0 0,1 0,-1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376,'0'-2,"2"0,-1 1,0 1,1 0,0 0,0 0,1 1,0-1,0 1,2 0,-3 0,2 0,-1 0,0 0,-1 0,1 2,-1-2,-1 1,1 0,-2-1,0 0,0 2,0-2,-3 1,-1-1,0 2,0-1,-2-1,0 1,1-1,0 0,0 0,1 0,1-1,1 0,-1 0,2 0,0 0,1-1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923 170,'1'0,"0"0,0 0,1 0,-1 0,1 0,1 1,-1 1,-1-2,1 2,0-1,-1 1,1 0,0 0,-1 1,3 6,-2-6,-2 1,2 0,-2 0,1-1,0 2,0-1,-1 0,2 7,-2-7,0-1,0 1,0-1,1 0,-1 0,0 1,0-1,0 1,-1 0,1 0,-2 0,1 2,-1-2,1 1,-1 0,1 1,-2-2,1 3,0-2,-1 0,1 1,-1 0,1-2,-1 2,1-2,0 2,0-2,0 1,0-2,-1 2,1-1,0 1,-1 0,0 0,0 0,0 0,1-1,-1 1,-1 0,1-1,1 0,-2 1,1-1,0 1,0-1,0 0,0 0,0 1,0-1,0 0,0 1,0-1,0 0,-1 0,2-1,-2 2,2-1,0-1,-1 1,-2 2,2-2,0-1,0 0,0 0,0 0,0-1,-1 1,1 1,-1-1,2 0,-3-1,2 1,-2 1,1-1,-4 2,3-2,2-1,-2 2,1-2,1 0,-1 0,0 0,1 0,-2 1,1-2,1 1,-1-1,0 2,0-2,-4 3,3-3,1 1,-1-1,2 1,-2-1,1 1,-1-2,1 2,0-1,0-1,-5 2,5-2,1 0,-1 0,2 0,-3 0,2 0,0-2,-1 2,1-1,0-1,-1 1,0 0,1-2,-1 2,0 0,1-1,-5-2,4 3,0-2,0 1,1 1,-1-1,0 0,1 0,0 0,-3-3,2 3,1-1,1 0,-1 1,0-1,1 0,-2-1,2 1,-1-1,1 0,-1 0,1 0,-1-1,1 1,-1-1,1 1,0-1,0 1,-1-1,1 1,0-2,0 2,0-1,0 0,0 0,1 0,-1 0,0-1,0 1,0-1,1 0,-1 1,-1-1,2 0,-1 0,0 1,0-2,0 2,0-1,1 0,-1 1,2 0,-2-3,1 4,0-2,0 1,-1-5,1 4,1 2,-2-2,2 2,-2-5,1 0,-1 4,2 0,-1 2,-1-1,2-1,-1 3,0-2,0 1,0-1,0 2,0-2,0 1,1-1,-1 1,0 0,1 0,0-1,0 2,0-3,0 2,0-1,0 1,0 0,0 0,0 0,0 0,0 1,-1 0,0 1,0-1,0 2,0-1,0 0,-1 1,1 0,0 0,-1 0,2 0,-3 1,3 0,-1-1,0 1,1 0,0-1,0 1,0 1,0-2,1 2,-1-1,1 1,-1-1,1 1,-1 0,1 1,-1 0,1 0,-1 1,1 3,0-2,-1 0,1 0,0-1,0 1,0-1,0 1,1 0,0 0,-1-1,1 1,1-1,-1 1,0-1,1 1,-1-1,1 1,-1 0,1 0,-1 0,1 0,0 0,0 0,0-1,0 3,-1-2,1 0,1 1,-1 0,-1-1,2 1,-1-1,1 1,-1-1,1 2,-1-3,1 2,-1-2,1 2,0-1,-1 0,1-1,1 1,-2-2,2 2,3 3,-4-4,1 0,-1-1,1 1,0-1,0 0,-1-1,2 2,-2-2,2 1,-1-1,0 0,-1 0,2 0,-2 0,6 1,-4-2,-2 1,3-2,-4 2,3-1,-1 0,0 0,0 0,2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30 730,'0'-3,"0"2,0 0,0 1,0-1,0 1,1 0,0 0,0 0,-1 0,2 1,-2-1,2 1,-1 0,1 1,-1-1,0 1,1-2,0 2,-1-1,1 0,-1 0,0-1,0 0,0 1,-1 0,0 0,0-1,-1 2,0-1,-1 2,-1 0,-1 0,2 0,-3 0,3 0,-3 0,3-2,-1 0,1 1,0-2,1 1,0-1,0-1,1-1,0 0,2-2,-2 1,3-2,-2 2,0-2,1 3,-2 0,1-1,0 3,0-1,-1 0,0 1,1 0,0 0,-1 0,2 1,-1 0,1 1,-1-1,3 3,-2-3,0 1,0 0,1-1,-1 0,0 0,0-1,0 1,-1 0,0-1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54 737,'-1'-2,"0"0,1 1,0 0,1 0,0 1,0-1,1 0,0 0,1 1,0-1,-1 0,1 1,0 0,-1 0,1 1,-1 0,2 1,-2 0,-1-1,0 2,0-1,-1 0,0 0,0 0,0 0,-2 0,1 0,-1 1,-1-2,1 0,-1 1,-1-1,1-1,1 0,-1 0,2 0,-1-1,0-1,1 1,0-1,1 0,0 1,0 0,1-1,0 1,1-1,1 2,-1-1,1 0,0 1,-1 0,1 0,0 0,1-1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57 715,'0'-1,"0"-1,0 3,2 0,0 0,0 0,0 0,1 0,0 0,0-1,-1 1,1-1,4 0,-4-1,-1 1,0-1,1 1,-1-1,-2 1,3-1,-3 0,0 1,0-2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76 686,'-3'-3,"2"3,1 0,-1 2,1 0,0 1,1 0,-1 0,1 1,0-1,0 2,0 0,1-2,-1 1,0 1,0 0,-1-2,1 2,0-1,-1-1,0 1,0-1,0 0,0 1,0-2,-2 1,2-1,-2 0,1-1,-1 1,1-1,-1 0,0 0,0-1,-5-8,6 5,9-16,-5 19,0 0,-1 1,1-1,0 1,0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110 718,'0'-2,"-2"-1,2 2,1 1,0-1,2 0,-1 1,1 0,-1-1,2 0,-2 1,1 0,-1-1,0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110 727,'-3'0,"1"0,1 0,0 1,1 0,0 0,0-1,1 1,1-1,0 0,3-1,-2 0,-1 0,1 0,-1-1,0 1,0-1,1 0,-2 1,0-1,1 0,-1 0,0-1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134 706,'-2'2,"0"-1,-1 0,1 2,0-1,-1 0,1 1,1-1,-1 1,1 0,0 0,1-1,0 2,0-2,0 1,0-1,0 1,1-1,0 0,-1-1,1 1,0 0,0 0,-1 1,1-3,-1 2,0-1,0-1,-1 1,0-1,0 0,0 0,0-1,0 1,1-1,-1-1,0 1,1-3,0 2,2-1,-2 1,2-1,0 0,1 0,-1 0,1-1,-1 1,1-1,0 0,1 1,-2-1,1-1,-1 2,1-1,-1-1,-1 4,0 0,-1 1,1 0,-2 0,0 0,-1 2,1-1,0 0,-1 1,2-1,-1 0,1 0,-1 0,1 0,1 0,0-1,0 0,2 1,-1-1,1 1,0-1,0 0,0 1,6 3,-7-2,0-1,-1 1,1 0,-1 0,0 0,0-1,-1 2,0-2,0 1,-1 0,0-1,0 0,-1 1,1-1,0 0,-1-1,0 1,1-1,-2 0,2 0,-2-2,2 0,-1 0,0 0,1-2,0 2,0-1,0 0,0 0,1 1,0 0,-1 2,1-2,1 2,-1 2,1-1,0 1,0 0,1 0,-1 1,0 0,1 0,1 2,-3-3,2 0,-2 0,2 0,-2 0,1-1,-1 1,0 0,-2 3,1-4,-2 3,1-3,1 1,-1-1,1 0,-2 0,2 0,0-1,0 0,-1 0,2 0,-1-2,1 1,0-2,1 1,2-2,-1 2,1-2,0 1,0 0,0 1,2 0,8-1,-10 4,1 1,-2 0,1 0,-1 1,1-1,1 5,-4-4,0 2,0-2,0 1,-2-1,0 0,-1-1,0 1,-1-1,-1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192 758,'0'-1,"1"1,0 0,1 0,-2-1,2-1,-1 1,0-1,-1 0,1 0,-1-1,0 0,-2-3,1 2,-1 0,-1-1,1-1,-1 0,0-2,1 2,-2-2,0 1,0 0,-1 0,-2-1,2 3,-3 0,1 1,-2 1,2 1,-5 2,5 0,-4 1,2 0,-2 2,4-1,-4 1,3 0,-1 1,1 0,0 1,2-1,-3 2,3-1,6 2,0-2,0 2,0 1,0-1,0-1,0 2,0-1,0 1,0-2,0 4,10-6,-2-1,3-1,12 0,-12-2,16-2,-14-1,-2 1,4-3,-5 2,13-6,-13 4,-1 1,0 0,-2 1,0-1,-1 2,-1-1,-1 1,0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206 331,'-1'-1,"1"0,0 0,0-1,0 0,0 1,0 1,2-2,-1 1,-1 0,1 1,0 0,1 0,-1 0,1 0,-1 0,2 1,-1 0,-1 0,1 0,-1 1,1-1,-2 1,1-1,0 0,-1 0,0 0,0 0,-1-1,0 1,-1 0,1 0,-3 0,0 0,2-1,-2 2,2-1,-1 1,0 0,0 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817 598,'-1'-1,"1"0,-1 0,1 0,0 0,0 1,-1-1,0 0,0 1,1 0,-4 0,3 0,1 1,-2 0,2 0,-2 1,0 0,1 0,-1 1,-1 0,2-1,-2 1,2-1,-1 1,0 0,1-1,0 1,0-1,0 1,1-1,-1 5,1-5,1 0,0 0,1-1,-1 1,1-1,0 0,0 0,0 0,0 0,4-1,-3 0,-1 0,1 0,-1 0,3 0,-2 0,-1-1,0 0,1 0,-1-1,1 1,-1-2,0 1,1-1,-1 0,-1 0,1 1,-1-3,0 3,-1-1,0 0,-1 0,0 0,-4-2,3 2,-2 1,1-1,0 1,0-1,1 2,0-1,-1 1,1 0,1-1,-1 2,2 0,-2 0,2 0,-1 0,1 0,-1 2,0-1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878 486,'2'0,"-5"-1,2 0,0-1,1 2,0-1,-1-1,1 2,0-2,0 2,0-1,0-1,0 1,0 0,0 1,-1 0,1 0,-2 1,-1 3,1-2,-1 1,1-1,-1 2,1-1,0 1,-1 0,1 0,1 0,0 0,0 1,1 0,0-2,0 2,1-1,1 1,0-1,-1-1,1 1,0-1,0 0,0-1,1 0,1 0,-1-2,0 0,0 0,0-1,1 0,-2 0,2-1,-1 0,1-1,-1 1,0-1,0 0,1-3,-2 2,0 0,-1 0,0 0,0-1,0 1,-1-2,0 2,0-2,-1 3,-1-3,2 1,-2 0,-1 1,1-1,0 2,-2 0,0-1,2 2,-2 1,1 0,0 0,-4 2,3 0,1 1,-1 4,2-2,1-1,0 1,1 1,0-1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510 513,'-2'-2,"1"0,0 1,1 1,1 0,0 0,1 0,1 0,0 0,0 0,4-2,7-3,-9 4,0 0,0 0,0 0,-1 1,2-1,-2 1,1 0,0 1,1 0,-2 0,2 0,0 0,-1-1,1 1,7 0,-6-1,1 0,-1 0,1 0,9-2,-6 0,-3 2,2-1,-3 0,4 0,-4 1,11-2,-11 2,-1 0,2 0,-2-1,6 1,-7 0,0 0,1 0,-2 0,2 0,-2 0,6 0,-6 0,1 0,-1 0,0 0,0 0,0 0,-1 0,0 0,0 0,-1 0,0 0,0 1,-2-1,1 0,0 0,-1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868 482,'0'-2,"-1"1,1 0,1 2,-1 1,1-1,0 1,3 5,-2-4,0 0,0 0,-1-1,0 1,0 0,-2 0,-3 1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1035 163,'2'0,"-4"-2,2 2,0-2,0 3,0 2,0 2,-1-3,1 2,-1 7,1-8,0 2,0-1,0 0,0-1,0 2,-1-2,0 7,0-7,-1 0,2-1,-2-1,1 1,0-2,1 1,-3 0,3-1,-1 0,1-2,-1 2,1-2,0 1,1-1,0 0,0 0,0 0,1-1,-1 2,1-1,0 0,0 1,-1 0,2-2,-1 3,0 0,-1 0,1 0,0 0,-2 0,2 2,-1-1,1 2,-2-1,0 0,1 0,-1-1,0 1,-1 0,0 0,0-1,-2 1,-4 1,4-1,1-2,-1 1,1-1,0 1,1-1,0 0,0 0,0-1,1 0,1 1,0-2,2 0,-1 1,2-1,-1 0,1 1,-1-1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219,'1'0,"-1"0,0-1,-1 1,1-1,0 1,-1 0,0-1,0 1,0 0,1 0,-1 0,0 0,0 0,1 1,-1-1,0 0,1 2,-1-2,0 2,0-1,-1 3,2-2,0-1,-1 1,1-1,0 0,0 1,1-1,-1-1,2 0,-2 0,3 0,-1-1,0-1,-1 0,1 0,0 0,1 0,-2 1,0-2,1 1,-1 0,0 2,0-1,-1 2,-1 0,1 0,-1 0,1 0,0 0,0 1,0-2,0 2,0-2,0 1,0 0,0 0,0-1,0 1,2-1,-2 0,2 0,-1-1,1 1,0-1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225,'3'-2,"-2"1,-1 0,1 0,-1-1,1 1,-1 1,0-1,-1 1,0 0,0 2,-1-1,0 1,1-1,-1 1,2 0,-1-2,0 2,1-1,0 1,1-2,0 0,0 0,1 0,0 0,0 0,0-1,0 0,0-1,0 1,0 0,0 0,0-1,0 0,-1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196,'-1'-1,"0"1,1-2,-1 2,0-1,0 0,1 2,1 0,-1 0,0 1,0-1,1 2,-1 0,0 1,0-1,-1 2,1-2,-1 1,-1 4,2-5,-1 0,0-1,1 1,0-1,0-1,0 1,0-2,0 1,0 0,1-1,0 0,0 0,1-1,-1 0,1-1,0-1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222,'1'-1,"-1"1,0-1,0 0,0 1,0-1,-1 1,1 0,-1 0,-1 0,1 1,0-1,-2 2,2-1,0 0,-1 0,2-1,-1 0,1 1,-1-1,1 1,0-1,0 1,1 0,0 0,0 0,0 0,1 0,1 0,-1-1,1 1,0-1,0 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199,'1'-2,"-1"0,1 0,0 1,0 1,-1 0,1 0,-1 0,0 0,1 1,-1 0,1 0,-1 0,0 0,0 1,0-1,0 1,0 0,0 1,0-1,0 1,0 3,-1-4,0 1,1-1,0 0,-1 0,0-2,1 1,-1 0,1-1,-1 0,0 0,1-1,0 0,0 1,1-1,0 0,-1 0,2 0,-1 0,1 1,-1 0,1 0,2-1,-2 0,-1 1,1 0,-2 0,2 2,-1-2,-1 1,0 0,0 0,0 1,-2-1,1 0,-1 1,-2 1,2-3,-2 2,2-2,-1 1,2 0,-1-1,1 1,0-1,0 0,0 0,2-1,0-1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93 387,'-1'-4,"1"3,0 0,0 0,1 1,0-1,1 1,0 0,1 0,0 0,0 0,0 0,1 0,-2-1,2 1,-1 0,-1-1,0 1,0 0,-1 0,1 0,0 0,-1 0,-1 0,1 0,0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226,'2'0,"-4"-1,1 0,0 1,1 0,-1 0,-1 2,2 0,-1-1,0 1,1 0,-1-1,1 1,-1 0,1 0,0-1,0 0,0 0,0-1,0 0,1 0,0-1,0 0,1-1,0 1,-1-1,0 0,0 1,0-1,0 0,-1-1,0 2,0 0,0 0,0-1,0 2,-1-1,0 1,-2 0,2 1,-1-1,0 2,1-1,0 1,0 1,0-2,1 0,0 1,1-1,0 1,1-2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226,'2'0,"-3"0,1-1,0 0,-1 1,1 0,-1 0,0 2,0-1,1 1,-1-1,0 0,1 1,-1-1,0 1,0-1,-1 0,2-1,0 0,0 0,1-1,1 0,0-1,0 1,0-1,3-1,-3 1,0 1,-1 0,1 1,-1-1,0 1,-1-1,0 2,-1 0,1 1,-2-1,1 1,0 0,0-1,0 0,0 3,1-3,-1 0,1 1,0-2,0 1,1 0,-1-1,1 0,0 0,0 0,0 0,-1-2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231,'1'0,"-1"0,1 0,0 0,0 0,-1 0,2 0,-1 0,1 0,-1-1,0 1,1-1,-1 1,0-2,0-1,-1 3,0-3,0 3,0-2,-1 1,0 0,0 1,-1 0,0 0,0 0,1 0,-1 2,-1 0,1 0,1 0,0 0,1 0,0 0,0 0,2 2,0-3,0 0,0 0,1-1,0 0,0 0,-1-1,0 0,1 1,0-1,0 0,0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268,'-1'0,"0"-3,1 1,0 2,0-1,0 1,0 0,1 0,0 0,2 1,-1-1,1 0,0 1,6-1,1 0,-1 0,-2-1,8 1,-4 0,-2-1,3 1,-2 0,2-1,14 0,-16 1,3 0,0-2,0 2,-2-2,3 1,-5 0,3 0,-2 0,-1 0,-1 1,1-1,-3 1,1 0,-3 0,1 0,-1 1,1-1,-2 1,0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1285 233,'1'0,"-1"0,1 0,-1 1,0 0,0 0,0 0,0 0,0 0,0 1,-1-2,-2 3,2-2,-1 0,0 0,0 0,0 1,-1-1,-1 1,1 0,-1-1,1 1,-2 0,0 0,-1 0,0 0,1 0,-1 0,-2-1,3 0,-3 0,1 0,-1 0,1-1,-1 1,0-1,0 1,0-1,0 0,1 0,-2 0,0 0,2 0,-2 0,0 1,1-1,-3 0,4 0,-3-1,2 1,-2-1,3 0,-4-1,4 1,-3-1,2 0,0-1,1 1,-2-2,4 2,-2-2,2 1,1-1,1 1,-1-2,3 2,-1-1,2 0,0 1,0-1,2 1,0 0,8-3,-5 4,0 0,4-1,-3 1,12-1,-8 1,-1 0,4 0,-5 1,5-1,-1 1,2 0,-3-1,4 1,-4 1,5-1,-5 1,3 0,-3 0,3 1,-4 1,3-1,-3 2,1 0,-2 0,1 0,-3 1,2 0,-2 0,-2 1,0 0,0 0,-2 0,0 0,-1 1,-1-1,-1 0,0 0,0-1,-3 1,1-1,-2-1,0 1,-2-2,1 0,-2 0,-1-1,-2 0,1 1,-3-1,2 0,-14 1,12-1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102,'1'-2,"0"1,-1-1,1 2,0 0,0-1,-1 1,1 0,0 0,1 0,-1 0,1-1,0 1,1 0,-1 0,3 0,-2 0,1 0,-1 0,1 0,-1-1,0 1,0 0,0 0,-1 0,0 0,0 1,-2-1,2 0,-2 1,0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105,'-1'-3,"1"2,0 2,0 0,0 1,1 2,-1 0,0 0,0-1,0 1,0 0,-1-1,1 1,-1 0,1-1,-1 0,0 0,0 0,1-1,0-1,0 1,-1 0,1-2,0 3,0-3,0 1,1-2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136,'2'0,"-5"-1,3 0,0 0,0-1,1 1,-1 1,3-1,-1 1,0 0,1 0,1 0,-1 0,2 0,-3 0,2 0,-1 0,0 0,-1 0,0 0,0 0,0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122,'0'-5,"0"3,-1 1,0 0,1 0,-1 1,-1 0,2 0,-1 0,0 1,-1 0,0 2,0-1,-1 0,-3 3,2-2,1 1,-2 2,1 1,2-2,2-3,0 1,1-2,0 1,0-1,2 0,-1-1,1 0,3-2,-2 1,0-1,2-1,-2 1,-1-1,1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1134 121,'0'-2,"0"0,1 0,-1 1,0 1,1 0,0 1,0 0,-1 0,0 1,0 0,0-1,-6 9,3-7,1-1,-2 2,2-2,0 1,0-1,1 1,-1-2,1 1,1-1,-1 0,1 0,1-1,2-4,-3 2,2-1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124 379,'-1'0,"1"0,-1 0,0 0,1 1,0 1,0-2,0 3,0-1,0 0,0 2,0-1,0 0,0-1,-1 2,1-2,0 1,-1-2,0 1,1 0,0-1,-1 0,0 0,0-1,1 0,0 0,-1 0,0 0,1 0,0 0,0-1,0 0,0 1,0 0,1-1,0 0,1 0,-1 0,1 0,1 1,-1 0,0-1,1 0,-1 1,1-1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1141 116,'1'-2,"1"0,-1 1,-1 0,0 0,0 1,0 0,0 2,2 4,-2-4,0 1,0 0,0-1,0 2,1-2,-1 1,1-1,0-1,-1 1,1 0,0-1,0 1,0-2,0 1,0-1,2 0,-1 0,-1-1,1 0,-1-1,1 0,0 0,0-2,0 0,1-2,-1 2,-1 0,1 0,-1 0,1 1,-1 1,0-1,0 1,0 0,0 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134,'0'-2,"0"-1,0 2,0 0,0 0,0 1,2 1,-1 0,1-1,1 1,0-1,0 0,-1 0,1 0,0 0,-1 0,0 0,1 0,-1 0,0 0,0 0,1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1270 111,'0'1,"-1"0,1 0,0 1,-1 1,1 0,-1-1,1 1,0 0,0-1,-1 1,1 3,0-4,0-1,1 0,-1 0,1 0,0 0,-1-1,1 0,0 0,0-2,1 1,0-1,3-2,-3 1,1 0,0-1,-1 1,0 0,1 0,-2 0,0 1,1 0,-2 1,1-1,-1 1,1 0,-1 0,1 1,-1 0,0 0,2 1,-2-1,2 1,-1-1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116,'-1'-1,"1"0,-1 1,1 0,-2 0,2 0,-1 0,0 0,0 2,-1-1,1 0,-1 0,1 2,-1-2,0 1,0 0,0 0,-1 0,-1 3,3-4,0 1,0 0,1 0,0-1,0 1,0-1,0 0,1 0,0 1,1-2,0 0,-1 1,2-1,-1 0,-1 0,1-1,0 1,0 0,-1-2,1 1,3-2,-3 1,-1 1,1 0,0-1,-1 2,0-2,0 1,0 1,-1-1,0 0,-1 1,0 0,-1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135,'1'-1,"0"1,-1-1,1 1,-1-1,2 1,0 0,-1 0,2 0,-1 0,1 0,-1 0,1 0,-2 1,2 0,-1-1,-1 2,0-2,0 3,0-2,-1 0,0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1349 139,'0'-3,"0"3,-1-1,0 1,1 2,0 0,-1 0,1 0,0 1,-1 0,0 2,1-2,-1-1,0 0,1 0,0 1,0-1,0-1,0 0,1-2,0 0,2-2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119,'-1'-5,"1"3,-2-1,0 3,1 0,1 0,-1 1,0 1,1 0,0 1,0-1,0 2,0-1,0-1,0 0,-1 0,0 0,0-1,1 0,-2 1,2-1,0-1,-1 1,1 0,-1-1,1 1,0 0,0-1,0 2,0-1,0-1,2 1,-2 0,2-1,0 1,0-1,0 1,2-1,-2 0,1 0,-1 0,3-1,-1 0,-2 1,1-1,-1 1,2-1,-1 0,-1 1,-1-1,0 1,-1-1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1399 140,'1'-2,"0"0,0 1,-1 0,1 1,0 0,0 0,1 0,-1 0,1 0,0 0,1 0,-1 0,0 1,1-1,-1 1,-2-1,1 0,-1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1410 142,'-1'-1,"1"0,-1 1,1 1,-1 0,1 0,0 2,-1 2,0-3,1 3,-1-2,-1 2,0-1,0 1,0-1,-1-1,0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253,'-1'-1,"1"0,0 1,0-1,0 0,0 0,0 1,-1 0,1 0,-1 2,1-1,-1 1,0 0,0 0,0 1,0 0,0 1,-1-1,1 1,0-1,-1 2,2-2,-2 1,1 0,-1 0,0 5,1-6,-1 6,-1-4,3-1,-2 1,1-1,0 0,-1 1,1 0,1 0,-2 0,2 0,0 1,-1-1,0 1,1 0,-1 0,1-1,-2 2,0-1,0 0,1 0,-2-1,1 1,-1-1,1 0,0 0,0-1,-1 1,1-2,1 2,-1-2,0 1,2 1,-2 0,1 0,-1 0,1 1,-1-1,0 1,1-1,-1 0,0 0,0-1,0 1,1 0,-1 0,0-2,0 2,1-1,-1 0,0 0,1 0,-1-1,1 2,-1-1,1-1,0 0,1 1,-1-2,0 3,0-2,1 0,-2 4,2-5,-1 2,0-1,1 0,-1 0,0 0,0-1,-1 2,0-1,1-1,0 0,0-2,-1 1,2 0,-1-1,0 0,0 0,1-1,0 0,0 0,0 0,0 1,0-1,0 0,0 0,0 1,-2-1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146 400,'-2'-1,"2"0,-1 1,0 0,0 0,0 1,1 1,0-1,-1 1,1 0,0 1,0-1,0 0,0 0,0 0,0-1,0 0,0-2,0 1,0-2,-1 1,1-1,0 1,1-3,0 2,0 0,0 1,-1 0,2 0,-2 1,1 0,0 0,0 0,-1 0,2 0,-2 1,0 0,1 0,-1-1,0 1,0 0,0-1,0 1,0 0,0 0,0-1,1 0,0 0,-1 0,1-1,0 0,-1 1,2-1,-1 1,-1 0,1 0,0 0,-1 0,1 0,0 0,-1-1,0 1,1 0,-1 1,-1-1,1 1,0 0,0 0,0-1,0 1,0 0,1-1,0 0,0 0,-1-1,1 0,0 1,0-1,-1 0,1 1,0-1,-1 1,0-1,0 0,0 0,-1 0,0 1,1 1,0 0,1-1,-1 0,1 0,-1 0,1 0,0 0,-1 0,2 0,-1-1,-1 0,2 0,-2 0,2 0,-2 0,1 0,1 0,-2 0,0 0,1-1,-1 1,0 0,0 0,0 1,0-1,-1 0,1 1,0 0,-1 0,0 0,0 0,1 0,0-1,0-1,1 2,-1-2,1 2,0-2,-1 1,0 0,0 0,-1 1,0 0,0 1,1 0,-2 1,2-1,-1 1,0 0,1-1,-1 1,1-1,0 1,0-1,1 0,-1 0,2 0,-2 0,3 1,-1-2,-1 1,0 0,1-1,-1 1,1 0,-1 0,1 0,-1 0,0 1,-1-1,1 4,-1-2,0 1,-1-1,-1 1,1-1,-1 0,1 1,0-2,-1 1,1-2,0 0,0 0,1-1,-1 1,0-1,1-1,-1-2,1 1,0 0,1-2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924 631,'-1'-1,"0"0,1 0,0-1,0 1,0 0,0 0,0 0,0 0,1 1,0 0,-1 2,0 0,1 0,-1 3,0-2,0-1,0 1,0 0,0 0,0-1,0 1,0-2,1 1,-1-1,1 0,0 0,1-1,-1 0,2-1,-1-1,1 0,-1 0,0 0,1 0,0-1,0 1,-2 0,1 0,-1 0,0 2,0-2,-1 1,-3 1,1 1,-3 3,0 0,2-1,-1 2,-1-1,1 1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831 684,'-4'1,"3"1,-1-1,0 3,1-1,0 0,-2 0,1 4,-1-2,2-2,0 1,0-1,0 1,1-1,0 0,0 0,1 0,0-1,1-1,1 1,-1-1,1-1,1 0,0 0,2-1,-1-1,0-1,0-1,4-4,-4 3,-2 0,1 1,-2-1,0 0,-1 2,1-2,-1 1,-1 0,0 1,0 1,-1 0,0 0,0 0,0 1,0 0,0 1,0 0,0 0,1 0,-1 1,0 0,1 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878 725,'0'-1,"0"-1,0 2,1 0,-1-1,1 1,1 0,-1-1,1 1,0 0,1-1,-2 0,3 0,-1 1,-1-1,0 1,1-1,-2 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922 703,'0'-1,"0"-1,1 2,-1-1,0 0,0 1,0 1,-1 0,1 2,-10 16,7-15,3-1,-2 0,2 0,-2-1,2 0,-1-1,0 1,0-2,1 0,0-1,0 0,0-5,1 2,1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907 715,'2'-3,"-2"-1,1 1,1-2,-2 4,0 0,0-1,1 2,0 0,-1 0,1 0,1 2,-2-1,2 3,0-3,-1 0,1 2,0-2,-1 0,1 1,0-1,0-1,0 0,-1 0,1 0,0-2,-1 1,1-1,0 0,0-3,-1 3,0-1,0 2,-1-1,0 0,0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943 724,'1'1,"0"1,0-2,-1 0,0 1,1 0,1 0,-1-1,0 0,1 0,-1 0,0 0,1 0,0-1,-1-1,2 1,-1-3,-1 3,0 0,-1-1,0-1,0 2,-1-1,0 1,0 0,-1 0,0 1,0 0,0 0,1 0,-1 1,1-1,0 2,0-1,1 1,0 0,0 0,1-1,1 1,0-1,1 1,1-2,-1 0,2 1,-1-1,0 0,-1 1,0-1,0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987 720,'-2'-2,"1"1,0 1,1-1,1 1,0 0,-1 0,1 0,0 0,0 0,1 0,-2 0,2 0,-2 0,2 0,-2 0,1 0,-1 1,1-1,-1 1,0-1,-1 0,0 1,1 0,-1-1,0 0,1 1,0-1,-1 1,1-1,0 1,0 0,0 0,0 0,1 0,-1-1,0 1,1 0,0 0,-1 0,1 0,-1-1,1 0,0 1,-1 0,1 0,0-1,-1 0,1 0,0 0,0 0,0 0,0-1,0-1,1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980 717,'0'1,"-1"-1,2 0,1 0,1-1,-2 1,5-1,-3 1,0 0,1-1,-2 1,2 0,-2 0,1 0,-1 1,-1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724,'1'0,"1"-2,-1 2,1-1,-2 1,3 0,-2 0,1 0,0 0,2-1,-1 1,-1 0,2 0,-1 0,0 0,-1 0,1 0,-1 0,1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1126 671,'-1'-3,"0"2,1-2,1 3,-1 2,0 1,1-1,-1 1,-1 5,-2 3,2-5,-1 0,0 0,1-1,1 0,-1 0,1-1,0-1,0 1,1-2,-1 0,1-1,0 0,-1 0,1-1,0 0,-1-2,0 1,0-1,0-1,0 0,0-1,-1 0,0-1,1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199 411,'2'0,"-4"-1,3 2,0-1,1 0,-1 0,0 0,2 0,-1 0,0 0,-1 0,1-1,-1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698,'-2'-8,"1"4,0 2,0-2,1 3,-1-1,1 1,0 1,1 0,1-1,1 0,0 1,1 0,0 0,0 0,0 2,1-1,-2 1,1 0,-1 0,1 1,-2 1,0-1,-1 0,-1 1,0-1,-1 1,0-1,-2 0,-1-1,1 0,0-1,-1 1,-1-2,1 1,-1-1,-6 0,9-1,0 1,0-2,1 2,0-1,1-1,0 2,0-1,1 0,2 1,-1 0,5-1,-4 1,1 0,-1 1,0-1,1 2,-1-2,1 2,-1-1,2 1,-3-1,1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728,'-1'1,"0"-1,1 1,0-1,0 1,2-1,-2 0,2 0,-1 0,1 0,0 0,1 0,-1-1,0 1,0-1,0 0,0 0,0 1,0-1,-1 0,1 1,-2-1,0 0,0 0,0 1,-1-1,-1 1,-2 0,1 0,0 0,1 0,0 1,-1-1,2 0,-1 1,0 0,2 0,-1-1,0 2,1-2,2 3,0-3,0 1,4 0,-3-1,1 0,-1 0,1 0,-1 0,0 0,1 0,-2 0,1-1,-1 0,-1 0,1 0,-2 0,1 1,-1-1,0 0,0 1,0-1,-2-1,1 2,1 0,-1 0,1-1,-1 1,2 0,0 1,0-1,0 1,1 1,-1-2,1 2,-1-1,0 1,0 1,0-1,-1-1,0 1,-1-1,0 0,-1 1,0-2,-1 1,1-1,0 1,0-1,1 0,-1 0,1 0,0-1,0 0,1 1,1-2,1 1,0 0,1 0,1 0,-1 0,0-1,1 1,-2 0,1 0,1-1,-2 1,0 0,0-1,0 1,0-2,-2 2,0 0,0-1,0 1,-2 1,2-2,-1 2,-1 0,1 0,0 0,1 0,-1 0,0 0,1 0,-1 1,1 0,0 0,0 1,0-1,0 0,0 1,1 0,0 1,0-2,-1 2,0-1,1 0,0 0,-1 1,1-1,0-1,0 0,-1 1,1-1,0-1,-1 1,1 0,0-1,0 0,-1 0,2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1227 713,'2'0,"-5"-3,2 3,1 1,1 0,0 0,0 1,1-2,0 2,1-1,9 4,-10-4,0 0,1 1,-1-1,-1 0,-1 0,1-1,0 0,-1 1,1-1,-1-1,0 0,0-1,0 0,0-1,0 1,1-2,-1 1,2-1,-1 0,0-2,0 2,2-2,-1-2,-1 6,1-1,-2 1,0 2,0-1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1270 737,'-1'-1,"0"1,0-1,1 1,1-1,0-1,0 2,0-2,2 1,-1-1,-1 2,1-2,0 1,0-1,0 0,0 1,-1-1,0 0,0 1,-1 0,0 0,-2-1,0 2,-1 0,1 0,-1 1,0 0,2 0,-2 0,2 0,0 1,0-1,1 1,0 0,0-1,1 1,1-1,-1 0,2 1,-1-1,2-1,-2 0,3 1,-2-1,0 0,0 0,0-1,0 1,0-1,0-1,-1 1,0 0,0-1,-1 1,0 0,-1 0,0 0,0 0,-1 0,0 1,0-1,-1 1,1 0,0 0,0 1,0 0,0-1,0 2,0-1,1 0,0 2,0-2,1 3,1-2,0 1,0-2,1 0,-1 0,1 0,-1 0,2-1,-2 0,-1 0,2 0,-3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1295 718,'0'-5,"2"4,-1 1,3 0,-1 0,2 1,0-1,2 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761,'-6'-2,"4"2,0-1,-2 1,5 1,2-1,0 0,2-1,1 1,1-2,1 2,2-2,-1 2,3-1,0 0,13 1,-13 0,0 0,2 1,-2 0,0 0,1 0,-1 0,-2 1,14 0,-14-1,-1 1,1-2,-3 1,1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833 653,'-1'-1,"0"0,2 1,0 1,0-1,2 2,-1-2,0 0,1 0,-1 0,2 0,-1 0,1 0,0 0,1 0,0 0,2-1,-2 1,3 0,-1 0,1 0,-1 0,3 0,-2 0,12-1,-9 1,-1 0,3 0,-4 0,4-1,-1 1,0-1,0 1,2-1,-3 1,5 0,-5 0,4 1,-4 0,5 0,-5-1,5 1,-4 0,4 0,-5 0,2 0,-1 0,1 0,-2-1,0 1,-2-1,1 1,-3 0,2-1,9 0,-12 1,-3-1,2 0,-1 0,1 0,-2 1,1-1,-1 0,1 0,-1 1,0 0,-1 0,1-1,-1 1,3 0,-3 1,-1-2,1 1,-1 1,0-2,-1 1,1 0,0-1,-1 1,0-1,0 1,0 0,0-1,0 1,0 0,0 0,0 0,0 1,-1 0,1 0,-1 0,1 1,0 1,0-2,-1 2,0 0,1 0,-2 0,1 0,1 0,-1 0,0 0,0 0,0-1,0 0,1 0,0 1,-1-2,1 1,0-1,0 0,0 0,0 2,1-3,-1 0,0 2,0-2,0 0,0 1,-2-1,1 1,-1 0,-1-1,-2 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796 652,'-2'-1,"0"-1,1 1,0 1,1 0,-1 0,1 1,-1-1,1 2,0-1,0 1,0 1,0-1,0 1,-1-1,1 1,-1 1,0 0,0 0,0 0,-1 0,2 0,-2 1,1-1,1 1,0-1,0 0,0 0,0 0,0-1,1 0,0 0,0 0,1 0,0 0,-1-1,1 0,0 0,1 0,-2 0,2 1,-2-2,4 2,-3 0,0-2,2 1,-2 0,2 0,-1-1,1 1,0-2,2 1,-2 0,2-1,0 0,1 0,-1 0,2 0,-1 0,1 0,1 0,-1 0,0 0,3-1,-4 1,5 0,-3 0,2 0,-1 0,3 0,-4 0,4 0,-1 0,0 0,0 0,3 1,-5-1,6 0,-4 0,2 0,13 1,-16 0,4 0,-3-1,0 1,0 0,2-1,-5 1,3 0,-1 0,-1 0,-2-1,3 1,-3-1,1 0,-1 0,-1 0,1 1,-1-1,-1 0,1 1,-1-1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155 657,'-1'-5,"2"5,0 0,0 0,1 0,1 0,1 1,-1-1,2 0,3-1,-4 1,1-2,-2 1,1 1,-2-1,1 0,4 1,-6 0,0 0,-1 2,0-2,0 3,-2-2,1 0,-1 2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176 664,'2'0,"-4"-1,2 0,0 1,0-1,0 1,1 1,0 0,-1 0,2 2,-1 1,-1 0,1 0,-1 0,0 0,0 0,0 0,-1 1,1-2,0 1,0-1,-1-1,1 0,0 0,0 0,1-1,-1 0,2 0,-1-1,1 1,1-1,1 0,-1-1,1 0,-1-1,2 0,-1 1,0-1,0 0,-1 0,0 1,1-1,-3 1,1 0,-1 0,1 1,-1-2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219 403,'0'-2,"-1"1,0 0,-2-1,2 1,-2 1,0 0,1 0,0 0,1 0,-1 1,0 1,2 0,0 0,0-1,0 1,3 1,0-2,0 0,0-1,0 0,0 0,1 0,2 0,-3 0,-1-1,0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188 698,'-2'0,"0"-2,1 1,1-1,0 0,1 1,1 0,0 0,1 0,2 0,-1 1,4 0,-3-1,-2 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239 693,'-2'-1,"1"0,0-1,1 1,-1 1,1-1,2 1,-1 0,1-1,0 1,1 0,-1 0,2 0,-1 0,1 0,-1 0,1 0,-2 0,1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282 640,'-1'-2,"-1"1,1 1,1 0,-1 3,0-1,1 1,0 1,0 4,0-3,2-1,-2-1,1 2,1-1,-2 0,1 0,0 0,0-1,0 0,-1 0,1-1,0 1,0-1,-1 0,0-1,1 0,0 0,-1 0,0-2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288 665,'1'-3,"-1"-1,0 0,1 2,-1 1,1-1,1 2,0-1,1 1,-1 0,0 0,1 1,1-1,-1 2,-1 0,0 1,-1 0,1 1,-2 0,0 1,-2-1,-1 3,-1-2,-1 1,-1 0,0-1,0 0,-8 5,7-5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374 646,'0'-1,"-1"-2,1 3,0 1,0 1,-1 1,1-1,0 1,1-1,-1 1,0 0,0 3,0-2,0-1,0 1,0-1,0 2,1-2,0 6,-1-6,1 0,0 1,0-1,1 1,-1-1,1-1,0 0,0 0,3 1,-2-2,-1 0,1 0,0-1,-1 0,2 0,-1 0,-1-2,1 1,1-1,-2 1,1-2,0 0,-1 0,0 0,1-2,-2 1,0-1,1 0,-1-1,-1 0,0-1,0 2,-2-2,1 1,-1 1,0 0,-1-1,1 3,0-2,0 3,0 0,0-1,0 3,2-1,-1 3,1 2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179 221,'4'0,"-2"0,6-1,-5 1,0 0,7 0,-6 1,0-1,-1 0,10 0,-9 0,5 1,-4-1,0 0,0 0,0 0,5 1,-4-1,-2 0,3 0,-2 0,0 0,1 0,0 0,-1 0,2 0,0 0,-1 1,0-1,1 0,-1 0,8 0,-6 0,-2 0,2 0,-2 0,2 0,-2 0,2 0,-1 0,0 0,0 0,7 0,-6 0,0 0,0 0,-1 0,2 0,-3 0,4 0,-3 0,1 1,-1-1,2 1,-2-1,1 0,-1 0,0 1,0-1,1 1,-2-1,2 0,-2 1,8-1,-5 0,-4 0,3 1,-1-1,0 0,0 0,2 0,-3 0,1 0,0 0,0 0,-1 0,2 0,-2 0,2 0,-3 0,3 0,-2 0,1 0,-2 0,3 0,-2 0,0 0,-1-1,8 1,-7-1,6-1,-6 2,0-1,-1 0,1 1,0-1,-1 0,0 0,0 1,0-1,0 0,-1 0,1 0,-1-1,0 1,0 0,0-1,0 0,-1 0,1 1,-1-1,0 0,1 0,-2 0,1 0,0 1,1-2,-2 2,1-2,-1 2,1-1,-1 0,0 0,0 1,-1-1,1 0,-1 0,1 0,-1 0,0 0,0 0,0 0,-1 0,1 0,0-2,-1 1,1 1,-1-1,0 1,0-1,0 1,-1 0,0-1,0 1,0-1,0 1,-1-1,1 1,-1 0,0-1,-4-4,0 2,3 3,-1-1,-4 0,3 0,1 2,-1-2,-1 1,0 0,1 1,-16-5,15 4,-2 1,1-1,-2 0,1 1,-1-1,0 1,0-1,1 1,-3 0,1 0,0-1,1 2,-12-2,8 0,5 1,-4 1,1-1,0 0,1 1,-4 0,5 0,-3 0,0 0,1 0,0 0,-4 0,5 0,-2 0,-12 2,12-2,-2 1,5 0,-4 0,2-1,0 2,0-2,-3 2,5-1,-3 0,2 0,-2 0,2 0,-12 2,10-3,2 2,-1-1,2 0,-2 0,1 0,0 0,1 1,-1 0,1-1,-1 2,2-1,-3 0,2 1,-19 5,21-6,-2 2,1-1,0-1,1 1,1 0,1 0,-2 0,3 0,-1 0,1 0,0 0,1 0,-1-1,2 2,-1-1,1 0,-2 3,3-2,0-1,0 1,1-1,-1 1,1-1,0 0,1 1,0-1,0-1,2 2,-1-2,3 1,-2-1,2 0,1 0,-1 0,0-1,3 1,6 0,-6-2,-1 1,1-1,1 1,0-1,22-1,-10 0,-10 0,1 0,0 1,26-3,-28 3,3-2,0 2,-1 0,0-1,2 0,-4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285 214,'0'-2,"0"-2,0 1,1 2,-1 1,1 0,2 0,0 1,-1-1,0 1,0-1,1 0,0 0,0 0,0 0,8-2,-7 2,-1 0,2 0,-2-1,1 1,1 0,-1 0,2 0,-2 0,2 0,-2 0,4 0,-4 0,2 0,1 0,6 0,-6 0,-1 0,2 0,-1-1,0 1,0 0,1 0,-1 0,1 0,0 0,-1 0,-1 0,2 0,-1 0,0 0,0 0,1 0,-2 0,2 0,-2 0,2 0,-1-1,1 1,0 0,-1 0,0 0,1 0,0 0,-1 0,8 0,-9 0,2 0,-2 0,2 0,-2 0,2 0,-3 0,9 1,-7-1,-1 0,1 0,-1 0,3-1,-2 0,0 0,1 1,-1-2,-2 2,4-1,-4 0,1 1,0 0,-1 0,0 0,4 0,-5 0,0 0,0 1,-1 0,2 0,-2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290 616,'0'-1,"0"1,1 0,0 0,0 0,1 0,0 0,1 0,-1 0,6 1,-3-1,-1 0,1 0,1 0,-1-1,1 1,-1-1,7 0,-5 0,-2 0,1 1,1-1,0 0,0 1,-1-1,2 1,-1 0,1 0,1 0,1 0,-2 0,2 0,-1 0,2 0,-1-1,1 1,0-1,0 1,-2 0,4-1,-2 1,0-1,0 1,0-1,0 1,1 0,-1 0,0 0,1 0,-2 0,1-1,2 1,-2 0,0 0,2 0,23 1,-24-1,0 0,0 0,1 0,-2 0,3 1,-4-1,2 0,-1 0,1 1,-2-1,11 0,-1 1,-9-1,-3 0,2 1,-2 0,2-1,-1 1,-1 0,-1 0,3 0,-4 0,3-1,-3 1,2 0,-3 0,3 0,-2 0,0-1,0 0,0 1,-1-1,6 1,-6-1,-1 0,1 0,-2 0,2 0,-2 0,0 0,0 0,0 0,1 0,-3 0,1 0,-1 0,0 0,0 0,0 0,0 0,-1 0,1 0,-1-1,1 1,-1 0,0-1,1 1,-1 0,1-1,0 1,-1-1,0 0,0 1,0-1,0 1,-1 1,-1-1,0 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403 297,'2'0,"-4"2,2 0,1 0,-1 0,0 0,2 1,-1 3,0-4,0 1,0-2,1 1,-2 0,1-1,0 0,1 1,-2-1,1-1,0 0,0 0,-1 1,1-1,-1-1,0 1,-1-2,1 1,-2 0,1 0,0-1,0 1,-1-1,2 1,-2 0,1-1,1 1,-1 0,0 0,1 0,0 0,0 0,0 1,2-1,-1 1,1-1,0 1,0 0,1 0,-1-1,4 0,-2-1,-2 1,2 0,-1 0,0 1,0-1,-1 0,0 0,0 1,-1 0,-1-1,1 1,0 0,-1-1,-1 1,0 0,1 0,-2 0,1 0,0 0,0 0,0 0,0-1,0 0,0 0,0 0,1 0,0-1,-1 1,1-1,0 1,-1-2,1 2,0-1,0 1,0 0,0 0,1 1,0 0,-1 1,1 0,0 0,2 4,0 0,-1-1,-1-2,0 1,1 0,-1 0,1 0,-1-1,0-1,0 2,-1-2,1 0,0-1,-1 2,0-1,0 0,0 0,-1-1,0 1,1 0,0 0,-1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473 321,'0'-2,"1"0,0 1,-1 0,0 1,1 0,0 1,-1 0,2 0,-1 0,0 1,0-1,1 0,-1 0,1 0,-2 0,2-1,-1 1,1-1,-1 0,0 0,0-1,1 1,-2-2,2 1,-2-1,1 1,0 0,-1-2,0 2,0-1,0 0,-1 2,0-2,-1 2,1-1,-1 1,0 0,-1 1,1-1,-3 2,3 0,-1-1,2 0,0 0,1 0,-1 0,1 0,1-1,0 0,1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344 377,'-2'-1,"1"0,1 0,0 0,0 0,0 1,0 0,1 1,0 0,0 2,0-3,0 3,-1-1,0 0,1-1,-1 1,1 0,-1-1,0 2,0-2,1 1,-1-1,0 1,1-2,-1 2,0-1,1 0,-1 1,1-1,-1-1,0 2,1-1,-1-1,0 1,-2 0,2-1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522 313,'0'-2,"-1"1,1 1,-2 0,1 0,1 1,-1 0,0 1,1-1,-1 0,1 1,0-1,0 0,0 0,0 0,0 0,1-1,-1 0,1 0,0 0,0 0,0-1,0 0,2 0,-1 0,0 1,-1 0,1-1,0 1,-1-1,0 0,1 1,-1-1,-1 0,1 1,-1-2,0 1,0 0,-1 0,1-1,-2 1,1 0,0 0,0 1,1 0,0 1,0 0,0 0,0-1,0 2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551 309,'1'0,"-1"0,0-1,0 0,0 1,0 2,1-2,0 1,0 2,-1-2,0 1,0-1,0 0,0 0,0 0,0 0,0 0,0 0,0-1,0 1,0-2,0 1,0-1,0 0,0 0,0 0,1 0,-1-1,1 1,-1-1,0 0,0 1,1 1,-1-1,1 1,0 1,-1 0,1-1,0 1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622 278,'1'-1,"-1"0,0 0,0 1,0-1,0 0,-2 1,1 0,0 0,-1 0,-5 2,4 0,-1-1,1 1,-1 0,1 1,0-1,-1 2,2-2,-1 1,1 0,0-1,1 1,0 0,1-1,0 0,0 0,1 0,0 0,1 0,-1-1,1 0,0 1,1-2,-1 1,0 0,0-1,2 0,-2 0,-1 0,0-1,1 0,-1-1,0 2,0-2,-1 0,0-1,-1 3,0-2,0 1,-1 1,0-1,1 0,-1 1,0 0,1-1,-1 0,1 1,0 0,1-1,-1 0,2 0,-1 1,2 0,-1 0,2-1,-1 0,3 1,-1-1,-2 1,3 0,-2-1,-1 1,0 0,1 0,-1 0,-1 0,1 0,-1 0,0 0,-1 0,0 1,-2-1,1 0,-1 1,0-1,1 0,-1 0,0 0,1 0,0 1,0-1,0 1,0-1,1 0,0 1,0 0,0 0,0 0,0 0,0 0,0 0,0 1,0-1,0 1,0 0,0-1,0 1,0-1,0 0,0 1,1-1,0-1,-1 1,1-1,-1 0,2 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652 300,'0'-1,"0"-1,0 2,1-1,0 0,-1 0,0 1,1-1,-1 0,1 1,-3 1,1 0,-1 1,0-1,-2 2,1-1,1-1,0 0,1 0,0 0,0 0,1-1,-1 1,1 0,0-1,0 2,1-2,-1 2,0-1,1 1,0-1,0 1,1-1,-2 0,1 1,0-2,1 3,-2-3,1 1,-1 0,0-1,0-1,0 0,0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676 311,'-1'-1,"0"0,0 1,-1 0,1 0,0 0,0 1,0 0,0-1,-1 0,2 1,-2-1,2 0,-2 0,1 0,0 0,0 1,0-1,0 0,0 1,1-1,0 0,0 1,0 0,1-1,0 0,0 0,0 0,0 0,1 0,-1 0,1 0,-2-1,2 1,-1-1,-1 1,1 0,0-1,-1 1,0-1,0 2,0 0,0-1,0 2,0-2,0 1,0 0,0-1,1 1,0-1,0 0,0 0,0 0,-1 0,1-1,0 0,-1 0,1 0,0 0,0 0,-1 0,2 0,-2-1,2 0,-1 1,0 0,0 0,0 0,0 0,-1 1,1 0,0-1,0 1,-1 0,1 0,0 0,-1 1,0-1,0 0,1 1,0 0,0-1,-1 1,1 0,0-1,0 1,0-1,0 0,0 1,0-1,-1 1,0-1,0 0,0 1,0 0,0-1,0 1,-1 0,-2 0,2 0,-1 0,2-1,-1 0,1 1,-1-1,3-1,-2 1,2 0,-1-1,1 0,-1 0,1 0,0 0,0 0,0 0,-1 1,1-1,0 0,-1 1,1 0,-2-1,2 1,-1-1,0 1,-1 0,0 0,-1 0,0 1,1-1,-1 0,0 0,1 0,0 1,0-1,0 0,0 1,0-1,-1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724 300,'1'-1,"-1"1,0-1,-1 1,0 0,0 0,0 0,0 1,0 0,-1 1,1 0,1-1,-1 1,1-2,0 2,0-2,1 1,0 0,0-1,1 1,-1-1,0 0,2 0,-1 0,0 0,-1 0,1 0,-2 0,1 0,0 1,-1 0,-1-1,0 1,-1 0,0 0,1 0,-1 0,0-1,0 1,1-1,-1 1,1-1,0 0,-1 0,1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750 323,'-1'0,"-1"-2,1 2,-1 0,0 2,-1-1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438 353,'-5'-1,"3"0,0 0,1 1,-1 0,1 0,2 1,-1 0,4 0,-1-1,0 1,4-1,-1 0,0 0,1-1,-1 1,3-3,-3 3,5-2,-3 0,2 0,-1 0,3 0,-3 0,1 0,1 1,0-1,-1 0,1 2,-1-2,1 1,-2 1,2-1,-2 1,-1 0,-1 0,8 0,-9 1,-1-1,0 1,-1 0,-1 0,0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766 269,'0'-1,"0"-1,0 1,0 1,0 2,0 0,0 0,0 1,0 0,0 1,1 0,0-1,0 1,-1-1,2 4,-2-5,1 1,0 1,-1-2,0-1,0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771 301,'0'-2,"0"-1,0 1,0 0,0 0,1-1,0 2,-1 0,2 1,-1 0,1 0,1 0,-1-1,1 1,-1 0,0 0,1 0,-1-1,1 1,-1 0,3 0,-4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555 100,'-3'0,"3"-1,-2 1,2 0,-1 1,0 0,1 1,0 5,1-3,0-1,1 0,-1 1,1-1,-1-1,1 2,0-2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351 381,'2'-6,"-1"4,0 1,0 2,-1 0,0 1,0-1,1 1,0-1,-1 1,4 3,-3-3,1-1,0 1,-1-1,1 1,-1-1,1 1,0-1,-1 1,1-1,-1 1,0-2,0 2,1-2,-2 2,1-1,0-1,-1 0,0 1,1-1,-1-1,0 1,0-3,-1 1,1 0,0-1,-1 0,0 0,1-1,0 1,-1-1,0 1,1 0,-1 0,1 1,0 1,-1-1,1 1,-1 1,1-1,0 1,0 1,0 0,0 1,0-1,1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783 304,'2'0,"-5"0,4 0,1 0,0-1,0 0,2 1,3-2,-4 1,0 1,0 0,-1-1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784 323,'-1'0,"0"0,1 0,1-1,1 0,1 1,-1-1,2 0,-1 1,1-1,0 0,0 0,-1 1,0-1,-1 0,1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805 311,'-2'0,"2"0,-1 0,0 0,1 3,0-1,0 1,0-1,1 1,0 1,-1-1,2 2,-2-3,2-1,-1 0,0 0,1-1,-1 0,2-1,-2 1,2-2,1-3,-1 2,-1-1,0 1,1-1,-2 1,1-2,-1 3,1-8,-2 8,0 1,-2 0,2 0,-2 1,1 0,-1 0,0 0,1 1,-1 0,1 0,0-1,0 1,1 0,0-1,0 1,0 0,1-1,0 1,0-1,0 0,0 0,-1 0,1 0,0 0,0 0,-1 0,2 1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839 303,'2'0,"-3"0,1-1,1 0,-1 0,2 1,-1 0,1-1,0 1,0 0,0 0,0 0,2 0,-2 0,-1 0,1 1,-2 0,1 0,-1 0,0 0,-1 0,0 0,-1 0,0 0,-1 0,0 0,-3 0,4-1,-1 0,0 0,1 0,0-1,1 0,0 1,0-2,0 1,1-1,0 1,0-1,0 0,1 0,0-1,0 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837 280,'1'0,"0"-2,-1 1,1 0,0 1,0-1,0 1,0 0,-1 0,1 0,0 0,-1 2,1-1,0 1,-1 1,0 1,0-1,0 1,-2 2,2-1,-2 2,1-2,-3 14,4-13,0 0,0-3,0 1,0-1,0 1,1-3,0 2,0-2,0 0,0 0,-1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868 289,'0'-1,"0"-1,0 1,0 1,0 0,0 1,0 0,0 1,0 0,0 0,1 0,-1 0,0 0,1-2,-1 2,0-1,0-1,0 1,1-1,0 0,-1 1,0-1,0 2,0-1,0 1,-1 0,0 1,1-1,-1 1,0-1,1 0,0 0,0-1,0 1,0-1,0 0,1-1,0 0,0-1,0 0,0 0,0-1,0-3,2-1,-3 3,1 0,0-2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885 284,'0'-1,"0"0,1 0,0 0,0 1,0 0,0 0,0-1,0 1,1 0,-1 0,1 0,0 0,1 0,-1 1,-1-1,1 0,-2 1,2 0,-2-1,2 1,-1-1,-1 2,1-1,-1 0,0-1,-1 1,0 0,0-1,-1 1,0-1,0 0,0 0,0 0,-1 0,2 0,0-1,-1 1,1-1,0 0,0 1,0-1,1 0,-1 1,1-1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890 278,'0'-1,"2"-1,-2 1,0 0,0 0,0 1,0-1,0 2,0-1,-1 2,1-1,-1 4,1-3,0 1,0 0,0 0,-1 0,1 1,-1 0,1-2,0 5,-1-4,0-1,1 1,-1-1,1-1,0 1,-1 0,0-2,1 1,0 0,0-1,-1 0,0 0,1 0,-1-1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885 307,'2'0,"-2"-1,1 0,-1 0,1 1,0 0,0 0,0 0,1-1,-1 1,1 0,1 0,-1 0,1-1,-1 1,2 0,-1-1,0 1,-1-1,1 1,-1-1,0 1,-1 0,1 0,-2 0,1 0,0 0,-1 0,0 0,0 1,-2 0,2 0,-3-1,2 2,-2-2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897 312,'2'0,"-5"0,2 0,1 0,-1 1,1 0,-1 0,0 1,1 0,0 0,0 0,0 0,0 0,0-1,1 1,0-1,0-1,-1 1,1-1,0-1,-1 0,0 0,0-1,1 1,-1-2,1 2,0-2,0 1,0 1,0 0,1 0,0 1,0-1,1 1,1 0,-1 0,4 2,-5-1,1 1,0-1,-1 1,1 0,-1 0,-2 0,2-1,-2 1,1-1,0 0,-1 0,0 0,-2-1,1 0,-1 0,0 0,-3-1,2 1,1-1,-2 0,2-1,-1 1,1-1,0 1,0-1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404 377,'-1'-2,"1"-2,0 2,0 0,0 2,0-1,0 2,0 0,0 1,0-1,1 1,-1 1,0-1,1 1,-1-1,1 1,0-1,-1 1,1-2,0 1,0 2,0-2,0-1,-1 0,1 1,0-2,-1 2,2 0,-2-1,0-1,0 0,0-1,0-1,0 1,-1 0,0-1,0 1,0-2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914 301,'0'1,"0"-1,0 1,0 0,-1 0,1 2,-1-2,1 2,0-1,0 0,0 0,0-1,0 1,-1-2,1 1,0 0,1-1,-1-1,1 0,0 1,0-2,1 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925 313,'1'0,"-2"1,0-1,0 1,0 0,-1 0,1 1,-1-1,1 0,-1 1,2-1,-1 0,0 0,1 0,0 0,0-1,0 0,-1 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911 324,'1'-1,"-1"1,1 0,0-1,0 1,0 0,0 0,1 0,-1 0,1 1,0-1,-1 0,3 1,-2 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948 332,'0'-1,"0"0,0 0,0 2,0 0,0-1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225 260,'0'-2,"0"2,0-1,0 1,2 0,-2 0,2 0,-1 0,1 0,0 0,1-1,-2 1,2 0,-1-1,0 1,1 0,0 0,-1 0,1 0,0 0,1 0,-1 0,1 0,-1 0,2 0,-1 0,0 0,0 0,4 0,-4 0,0 0,0-1,-2 0,1 1,0 0,-1-1,0 0,0 1,-2 0,2 0,-1 0,-1 0,1 0,-1 0,1 0,-1 1,0 0,-1-1,0 0,1 0,-1 0,0 1,0-1,1 0,0 1,-1-1,0 0,1 0,0 1,0 0,-1 0,1-1,-1 1,0 0,1 0,-1 1,0 0,-1 2,0-1,1-1,-1 1,-1 2,1-1,0-1,-1 4,1-4,-1 3,1-1,-1-1,1 0,-1 0,2-1,-1 0,1-1,-2 0,1-1,0 1,1-1,-2 1,1-2,-1 1,1 0,-2 2,1-2,-5 3,4-2,2 1,-1-1,1-1,0 1,1-1,1 0,0-1,2-1,0 0,1-3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227 267,'2'0,"-4"-2,2 1,1 0,1 1,-1 1,0 0,1-1,1 2,-1-1,1 1,0-1,0 0,0 2,0-2,2 2,0 0,-3 0,0-1,1 0,-1 0,1 0,-1 0,1 0,0 0,0 0,0 0,0-1,0 2,3-1,-2 0,-1-1,0 1,0 0,3 1,-3-1,-1 0,1 0,-1-1,0 1,-1-1,1 1,-1-1,1 0,-1 0,0 0,-1 0,1-1,-1 1,1-1,-2 0,0 0,0 0,0 0,-2 0,1 1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249 351,'-2'-1,"1"0,0 0,2 1,1 0,-1 0,2 1,0-1,1 1,0-1,-1 1,2 0,-1-1,-1 0,7 0,-6 0,0 0,0 0,-2-1,3 0,-2 1,-1 0,1-1,1 0,-2 1,1-1,0 0,4 0,-4-1,0 2,1-1,1 0,-2 0,-1 1,0 0,-1 0,0 0,0 0,0 0,-3 0,2 0,-2 0,1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276 269,'-2'1,"1"-1,-1 0,2 2,-2 0,1 0,1 0,-1 0,1 0,-1 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299 270,'-1'-1,"0"1,-1 1,0 0,0 0,1 1,0 0,0-1,1 2,0-2,-1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300 279,'2'0,"-4"1,1 0,0 0,1 1,-1 1,1-1,0 0,0-1,-1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404 379,'0'-2,"0"1,0 0,0 0,0 0,0 0,0 1,0 0,1 0,0 0,0 0,1 1,0 1,-1-1,1 0,1 2,-1-1,0-1,1 0,-2 1,1-1,0 0,0 0,0 0,1 1,-2-2,0 0,2 1,-3-1,1 0,0 0,-1-1,0 1,0-1,0-1,-1 1,0 0,1-1,0 1,-1-1,1 0,0 0,0 0,0-1,0 0,0 0,1 0,1-1,-1 1,1-1,-2 1,2 1,-2 1,0-1,1 2,-1-1,0 2,-1 0,0 1,0 0,-2 1,1 1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293 305,'-2'2,"1"0,1-1,0 0,0 0,0 1,0-1,1 0,-1 1,1-1,-1 1,0-1,0 0,0 1,0-1,0 1,0-1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303 328,'-1'0,"1"1,-1 0,1 0,0 1,0-2,0 2,0-1,0-1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319 335,'0'1,"-1"-1,0 0,-1 1,-1 0,1 1,1-1,-1 1,2 0,-1 0,0 0,1 0,1 0,0-1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315 314,'0'-4,"0"3,0 1,0-1,0 0,1 1,1 0,0-1,2 1,-1-1,1 0,0 1,0 0,0 0,4 0,-3 0,-2 0,1 0,-1 0,1 1,-1-1,0 1,1-1,-1 0,-1 0,2 0,-1-1,3 0,-4 1,2-1,-2 1,-1 0,1 0,-2 0,1-1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367 308,'-1'0,"-1"-2,1 0,1 2,-1-1,1 0,-1 1,1 0,1 2,0-1,0 1,1 0,0 0,-1 0,0 0,2-1,-2 1,3 1,-3-2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376 300,'0'-3,"0"2,0 0,0 0,2 1,0 1,2 0,-1 0,3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492 633,'-3'-3,"2"1,0 2,1-1,-1 0,1 0,1 1,1-2,0 2,0-2,1 1,0-1,0 2,1-1,-1 0,9 1,-10 0,2 1,-2 0,1-1,-2 1,1 0,0-1,0 0,-1 0,-1 0,-1-2,0 1,-1-1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535 613,'0'-2,"-2"1,1-1,0 1,0 0,-1 0,1 1,0 0,-1 0,1 0,-1 1,1 0,-1 0,1 2,0-1,0 0,0 1,0 4,0-2,0-2,1 1,0 1,1-2,0 1,0-1,0 0,2 4,-2-5,2 3,-2-3,-1-1,1 1,0-1,-1 0,0 0,0 0,0 0,-1-1,0 0,-1-1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523 641,'-2'-1,"1"-1,-1 1,1 1,0 0,-1 1,0 1,1-1,-1 1,2 0,-2 0,1-1,0 0,1 1,0 1,0-2,2 1,0-1,0 0,-1-1,2 1,-1-1,2 0,-2 0,-1 0,1 0,0 0,1-1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535 642,'-4'-6,"2"5,1 0,0 0,2 1,1-1,0 1,0-1,1 0,0 1,3-2,-2 1,-1 0,1 0,-1 1,-1-1,1 1,-1-1,1 1,-1-1,-1 0,-1 0,0 1,-2-1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333 435,'0'-1,"1"0,-1 0,0 1,2 0,0 1,-1-1,1 0,0 0,0 0,-1 0,4 0,-3 0,1 0,-1 0,-1 0,2-1,-1 1,1 0,0 0,6 0,-6 0,1 0,0 0,0 0,-1 0,3 0,-2 0,1 0,-1-1,0 1,0 0,0 0,-1-1,1 0,-1 1,0-1,0 1,-1 0,1-1,-2 0,2 1,-2 0,0 0,0 0,0 0,0 0,-1 0,0 0,-1 0,-1 0,2 0,-2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556 613,'0'-1,"0"0,0 0,0 0,0 0,0 3,0-1,0 1,0 1,-1 0,1 0,0-1,0 2,0-2,0 0,0 1,0-1,2-1,-1 0,0-1,1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581 605,'0'-2,"-1"1,0 0,0 1,-1 0,0 0,0 2,1-1,0 1,-1 1,1-1,-1 1,2-1,-2 0,1 0,1 1,-1-1,0 3,1-3,0 0,0-1,0 1,-1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558 643,'-1'1,"1"0,0 0,-3 3,1-2,2 0,-1 1,0-1,1-1,0 1,0-1,0 0,0-1,0 1,0-1,2-1,-1-1,0 0,0 0,1-1,-2 0,1 0,1 1,-2 0,0-1,1 2,0 0,-1-1,0 1,1 1,0-1,0 1,0 0,2 0,-2 0,1 0,0 1,1-1,-1 0,-1 1,1 0,0 0,1-1,-2 1,0 0,0-1,0 1,-1 1,-1-1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546 659,'-4'0,"2"0,0 0,1 1,0-1,0 0,2 0,1-1,0 1,0-2,0 2,2-2,-1 1,1 0,-2 0,2 0,2 0,-3 1,0 0,-1 0,0 1,0 0,3 2,-3-1,-1-1,0 0,-1 2,1-3,-1 3,-1-1,0-1,1 0,-2-1,1 1,-1 0,0-1,-1 1,0-1,1 0,0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557 662,'3'-2,"-1"1,-1 0,0 0,0 1,1-1,-2 0,2 1,-1-1,0 0,0 1,-1-1,1 1,0 0,-1 0,1 0,0 0,-1 1,0 0,0 1,-1 0,0 0,0 2,0-1,1-2,0 1,-1-1,1 0,-1 1,1-1,0 0,-1-1,0 0,0 0,1 0,-1 0,0 0,0 0,0 0,2 0,2 0,-2 0,1-1,0 1,0-1,1 1,-1 0,0 0,0 0,2 2,-4-1,2 1,-2 0,0 0,0 1,0 0,-2 4,0-4,1 0,0-1,0 0,0 0,0-2,0 2,1-3,1 0,0-2,0 1,1 0,0-1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607 622,'1'-4,"-1"2,0 1,1 1,0 0,1 0,-1 1,0-1,1 1,-2 0,1-1,0 2,-1-2,0 2,0-1,-2 3,1-3,-1 1,0 0,0 0,0-1,0 1,0-1,0 0,1 0,-3 0,3 0,0-1,1-1,2 0,0 1,0-1,0 0,0 0,1 1,-1-1,0 1,0 0,0 0,-1 0,-1 1,0 1,0-1,0 1,0 0,-2 1,1-2,-1 1,2 0,-3 0,3-1,-2 0,2 0,-1-1,0 0,0 0,2 0,1 0,-2-1,2 0,-1 0,1 1,-1 0,2 0,-2 0,1 0,-1 0,0 1,0 1,1-2,-1 3,-1-1,0-1,0 0,-1 1,-2-1,3-1,-2 0,0 0,2-1,-1-1,1 1,0-2,0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639 621,'1'-2,"0"1,0-1,-1 1,0 1,0 0,0 2,0 1,0-2,0 1,0 0,0-1,0 1,0-1,0 2,0-2,0 0,0 0,0 0,0 0,0 0,0 0,1 0,1 0,-2 0,1 0,0 0,0 0,1 0,-2 0,1 1,0-1,-1 1,0 0,0-1,0 3,-2-2,2-1,-3 1,2 0,-1-1,-2 1,2-2,1 0,-1 1,0-1,2-1,-2 1,1-2,1 1,-1-1,1 0,0-1,1 1,-1-1,2 1,-1 1,0-1,0 2,4-1,-3 1,0 0,1 1,-1 0,1 1,-1-1,0 1,0 0,2 2,-2-1,-2-2,2 2,-1-1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685 669,'-2'-2,"1"2,1 0,0 2,1-2,1 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335 360,'-2'-3,"2"1,0 1,0 0,0 0,1 0,2 0,-1 1,2 0,0 0,0 0,3 0,-2 0,2 2,0-1,1-1,-1 1,2 0,-2-1,2 1,0-1,1 1,-3 0,3-1,-3 0,4 0,-2 0,1 0,-1 0,1 0,-3 0,5 0,-3 0,2 0,-2 1,2-1,-2 0,2 0,-2 0,2 0,-1 0,0 0,-2 0,3-1,-2 1,-1-1,1 0,-2 0,-2 0,1 0,-1 0,0-1,-1 1,-1 0,0-2,1 1,-1-1,-1 0,1-1,-1-1,1 0,-1 0,0-1,1-1,-3 1,1-1,-1 2,-1-9,-2 7,-1 2,-1-1,0 1,-2-1,-1 2,-2 0,2 0,-3 1,0 0,-2 1,0-1,-2 1,2 2,-3-2,2 2,-3 0,0 0,1 0,0 1,0 1,1-1,-4 2,4 0,-1 1,3-2,-4 3,5-1,-2 1,5-1,-3 1,3-1,0 2,4-2,0 2,2-2,1 1,2-1,0 2,2-1,4 2,5 2,-4-3,3 0,-2-1,11 5,-8-5,0 0,12 2,-8-3,-5-2,7 2,-5-2,4 0,-2 0,4-1,-5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117 203,'-4'-1,"4"-1,-2 1,0 1,-1 0,1 2,1-1,-2 1,0 1,-1 1,2-1,-2 1,1-1,0 2,1-2,-1 1,2-1,-1 2,1 2,1-3,0 0,0 0,1 1,0-2,0 1,0 0,2 1,-3-1,2 1,0-1,0 2,-1-1,1 0,1 6,-2-6,0 0,0 0,0 0,0-1,1 4,0-5,-1 0,0-1,0 0,0 0,0 0,0-1,-1 0,1 0,0-1,-1 1,0 0,-1-1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370 466,'-1'0,"1"-1,-1-1,1 1,0 1,0-1,1 1,0 0,2 0,-1 0,1 1,-2-1,0 0,1 1,-1 0,1 0,-1 0,0 0,-1 1,0 0,0-1,0 1,0 0,0-1,-2 1,1 0,0-1,-1 0,0 0,1-1,-2 1,1-1,0 0,0 0,1 0,-1 0,0 0,1 0,1-1,2 1,-1 0,1 0,-1 0,2 0,-1 0,5 0,-4 0,2 0,-3-1,0 1,0-1,0 1,0-1,-1 1,1-1,-2 0,2 0,-1 0,-1 1,1-1,-1 0,-1 1,0 1,0 0,0-1,1 1,-1 0,1 0,-1 0,1 0,0 0,1 1,0-1,1 0,0-1,-1 0,2 0,-1-1,1 0,-1 0,0 0,0 0,0-1,-1 1,0-1,0 0,-1 1,0-1,0 0,-1 0,0 1,0 0,-1 1,1 0,-1 0,0 1,0 0,-3 6,4-5,0 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69 370,'-2'-5,"2"3,-1-1,0 1,1 1,0 0,0 0,1 1,0 0,1 1,0 1,1-2,-1 2,1 0,1 0,-1 0,0 0,1 0,-1 0,-1 0,4 1,-3-2,-1-1,1 0,-1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123 340,'0'-3,"-1"-1,-1 2,2-1,-1 2,0 0,0 1,-1 0,1 2,0 1,-2 3,2 0,-1 2,-1 10,2-10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49,'0'-1,"-2"-2,2 2,-1-2,0 2,1 0,-1-1,0 1,0-1,1 2,0-2,0 1,0 0,0 0,0 1,0 0,1 0,1-1,-2 1,2 0,1 1,-1 0,0 0,1 0,-1-1,1 2,-1-1,1 0,0 0,1 1,-2-1,3 0,-3 0,2 0,-1 0,-1 0,-1 0,0 1,0-1,-1 1,-1 1,-1-1,0 1,-3 1,1-1,-1 1,0-1,-2 2,2-2,-2 1,2-1,-1 0,2-1,0 0,2-1,1-1,-2 1,3-3,1 2,2-3,-1 2,2-1,1 0,0 0,0 0,5-1,-5 1,-1 0,1 1,-1 0,2 0,-3 0,1 0,0 1,-1-1,0 1,0 0,-1 0,1 0,-1 0,0 0,0 0,1-1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29,'0'-4,"0"1,0 0,1 1,1-3,-1 4,1 0,-1 0,0 1,1 0,-1 1,1 1,0 1,3 2,-4-2,1 1,0-1,0 1,0 0,0 4,-1-4,-1-1,1 0,0 0,-1 0,1-1,-1 0,0 0,0-1,0 0,0-1,-1 0,0 0,0 0,0-2,0 2,-1-2,0 0,0 1,-1-2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541 33,'-1'-2,"1"-1,1 1,3-3,-2 2,1 1,-1 1,1-1,0 1,-1 1,3 0,-2 0,4 1,-2 1,-1-1,-1 1,1 1,2 2,-2-1,-3-2,0 2,1 0,-2 0,0-2,-1 3,0-2,-2 0,0 1,-6 2,3-3,1-1,-2 1,1-1,0 0,1-1,-1 2,2-3,-1 2,1-2,-2 2,4-1,0 0,1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49,'-1'-1,"-1"-2,2 0,0 1,0 0,0-2,1 2,0 0,0 0,0 1,1 0,0-1,1 2,0 0,0 0,-1 0,1 0,0 0,4 3,-5-1,1-1,0 2,0-1,0 1,-1-1,0 1,0-1,0 2,0-2,-1 3,-1-3,0 1,0-1,-1 1,-1-2,0 1,-1-1,0 1,-2-1,2 1,-3-1,2 1,-2-2,1 1,0 0,1-1,-1 1,1 0,1-1,0 0,2 0,-1 0,2 0,0-1,2 0,1 1,2-2,2 1,0-1,1 0,-1 0,1 0,-1 1,1-1,-1 0,0 1,0 0,-2 0,0 1,-1-1,1 1,-1 0,-1 0,0 1,0-1,-1 1,0 0,1-1,-1 2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259 625,'0'-2,"0"2,0 0,1 0,0 1,1-1,-1 1,1-1,-1 1,1 0,0 0,0-1,1 0,0 0,1 0,-1 0,1 0,5 0,-5 0,2 0,0 0,-1-1,0 1,3-1,-3 0,3 1,0-1,1 0,8-1,-9 1,3 0,-3 0,3 1,-3-1,4-1,-3 2,2-1,1 0,-1 0,0 0,1 1,-1-1,1 1,0 0,13 0,-13 0,0 0,1 0,0 0,1 1,-2-1,3 0,-3 0,4 1,-3-1,2 1,-2-1,2 0,-2 0,4 0,-4 0,3-1,-2 1,3-1,-4 0,4 0,-4 0,3 0,-2 0,1 0,-2-1,15 0,-14 1,-3 0,1 0,0 1,0 0,-1 0,-1-1,0 1,1 0,-3 0,12 1,-11-1,-1 0,1 1,-1 0,9 1,-9-1,0-1,-1 2,-1-1,1-1,-2 1,0 0,0 0,7 1,-10-2,-1 0,1 0,-2 1,1-1,-1 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596,'2'-1,"-1"-1,1 2,1-1,-1 0,1 1,-1 0,-1 0,2 0,1 1,-2 0,1 0,0 0,-1 0,0 0,1 0,-1 0,2 2,-3-2,1 0,-2 1,1-1,0 2,-1-2,-1 0,-1 0,0 1,-2-1,-1 1,-1 0,-1 1,-2-1,-1 1,-2 0,3 0,-4 1,1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252 206,'-1'-2,"-1"1,2 0,-1 0,0 0,0 0,1 1,0 0,-1 0,1 0,0 1,1 0,0 0,1-1,-2 0,1 0,0 0,1 0,-1 0,1 0,-1 0,2 0,-1 1,1-1,4 1,-4-1,1 0,0 0,0 0,0 1,0-1,1 0,0 0,-1 0,1 0,0 0,0 0,0 0,1 0,-1 0,1 0,0-1,0 1,0 0,2 0,-3 0,3 0,0-1,-1 0,0 1,2-1,-2 0,2 0,0 1,-2-1,0 0,3 0,-4 0,2 1,-1-1,1 1,-3-1,3 1,-3 0,2 0,0 0,-2 0,1 1,1-1,-1 1,1-1,0 0,1 0,-1 0,1 0,-1-1,1 0,1 1,-2-1,0 1,3 0,-4 0,2-1,0 1,-1-1,0 1,8 0,-8 0,1-1,-1 1,0-1,0 1,-1-1,9 1,-8 0,-1 0,2 0,-3 0,2 0,-1-1,0 1,1 0,4 0,-5 0,1 0,-2 0,0 0,0 0,0 0,-1 0,4 1,-5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56,'2'-3,"0"1,2-1,-1 2,-2 0,2 1,1 0,-2 0,4-1,0 1,-3 0,0 0,0 0,0 0,2 0,-3 0,0 0,0 0,-2 0,2-1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437 482,'-1'-4,"1"1,0 0,0 3,2 0,0 0,-1 1,2 0,-1-1,7 1,-6-1,-1 0,0 0,-1 0,1 0,-1 0,1 0,-2 1,2-1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53,'-3'0,"2"-1,-1 0,1 0,0 0,1 1,-1 0,0 0,1 0,0 2,0 0,0 1,0 0,1 5,0 0,-1-3,1-2,0 1,-1-1,1-1,0 1,0-1,-1 0,0 0,0-1,0 0,0 0,-1 0,0-1,0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97,'0'-2,"0"0,0-1,0 1,0-1,0 1,0 2,1-2,0 1,-1 1,2 0,-1 0,1 0,1 0,3 0,-3 0,0 0,2 0,-3 0,3 0,-2-1,4 0,-3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56,'-1'0,"-2"-1,2 0,-3 1,2 0,0 0,0 2,-1-1,2 1,-1 1,-1 3,1-3,1 1,0 0,1 0,0-1,0 0,0 0,1 0,0-1,0-1,1 1,-1-2,1 0,0 0,0 0,1-2,0 1,0-1,0-1,-1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55,'-1'0,"0"0,1 0,-1 0,0 0,1 0,0 1,0 1,0-1,0 1,2 7,1-4,-3-4,1 1,0-1,-1 0,1 0,0-1,0 0,-1 0,0-1,1-1,0 0,-1-1,1 0,0 0,0 0,1-1,-1 0,0 1,1 0,-1 0,0 1,0 1,-1 1,0-1,1 1,0 0,0 1,-1 0,0 1,1 0,0 0,0-1,1 1,-1 0,0 0,0-1,1 1,0-2,0 2,1-2,-1 0,1 0,0 0,0-1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164 652,'-1'-2,"-2"0,2 1,0 1,0-1,1 0,-1 1,1 0,3 0,-1 0,0 0,1 0,0-1,0 1,0 0,0-1,0 1,1-1,-1 1,0 0,0 0,1-1,0 1,0-1,0 1,1-1,-2 1,3-1,-2 1,2-1,-1 1,1 0,0 0,2-1,-3 1,1 0,0-1,2 1,6 0,-7 0,1-1,1 0,0 0,1 0,0 0,0-1,1 1,0 0,-1 0,1-1,0 1,-1 0,2 0,-1-1,-1 1,2 0,-2 0,-1 0,3 0,-2 1,1-1,0 1,-1-1,1 1,1 0,-1 0,1 0,0 0,-1 0,0 0,3 0,-1 0,-1 1,0-1,0 0,0 1,2-1,-2 0,0 0,1 0,-2 0,0 1,1-1,0 0,-1 1,0-1,1 0,-2 0,2 0,-1 0,0 0,1 0,-1 0,0 0,1 0,0 0,-1 0,0 0,1 0,-2 0,13 0,-13 0,0 0,0 1,-2-1,3 0,-3 1,1 0,-1-1,-1 0,1 1,1 0,-4-1,4 0,-3 1,2-1,8 2,-10-2,2 0,-1 0,1 0,-2 1,3-1,-3 0,1 0,-1 0,2 0,-4 0,4 0,-4 0,2 0,-1 0,0 1,-1-1,1 0,-2 0,2 1,-1-1,0 1,-1 0,1-1,-1 0,0 1,0 0,3-1,-3 1,-1-1,0 1,-1-1,1 0,0 0,-1 1,0-1,0 0,0 0,1 0,-2 0,1 0,0 0,-1 0,2 0,-1 0,0 0,0-1,-1 1,1 0,0 0,-1 0,0 0,0-1,0 0,0 1,-1-2,0 2,-1-1,-1 0,0 0,-3 0,1 0,-3 1,0-2,-4 1,1 1,-4-2,1 2,-4-1,2 0,-8 0,5 1,-5 0,3-1,-6 0,4 1,-5 0,4 0,-6-1,4 0,-4 1,4-1,-5 0,3 1,-5 0,5 0,-38 2,29 0,5 1,-8 2,5 1,-7 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46,'-1'-3,"1"2,-1 0,0 1,0-1,1 1,-4 1,3-1,0 0,-1 1,0 1,0-2,0 1,-1 0,0 1,1-1,1 1,-1-1,0 2,1-1,-1 1,2 0,-2 1,2-1,-1 6,1 0,1-5,0-1,0-1,1 1,1-1,3 0,-3-2,0 0,0 0,2 0,-3-1,1 0,1 1,1-2,0 0,-3 2,0-1,0 1,-1 0,2 0,-2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94,'-1'-2,"0"0,1 0,0 2,1 0,0-1,-1 1,2-1,0 0,-1 1,1-1,1 0,-1 0,-1-1,1 1,0 0,-1 0,0-1,-1 2,0-1,0 0,0 1,-2-1,1 1,-1 0,0 0,0 1,-1 0,-2 3,4-2,0 0,-1 0,1 0,1 0,0 1,0-2,1 2,1-3,-1 1,0-1,2 0,-1-1,-1 0,3-1,0-2,-2 2,0 1,0-1,0 1,-1-1,1 2,-1-2,0 2,1-1,-1 1,1-1,-2 0,2 1,-2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74,'-1'0,"0"0,1 0,0 1,0-1,0 1,0 0,1 0,0-1,0 2,-1-1,1 1,0-1,-1 0,1 0,0 0,0 0,-1-1,1-2,-1 1,0-1,0 0,0 1,0-2,-1 1,1 1,0-1,0 0,0 1,0 0,0 1,2 0,-1 0,0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61,'0'-1,"0"0,-1 1,1-1,0 2,1 0,-1 0,0-1,1 2,1-1,-2 0,1 0,0 1,0-2,1 2,-1-2,0 1,-1-1,1 1,0-1,0 0,-1 0,0-1,1 0,-1 1,1-2,0 1,0-2,0 1,1-1,0 0,-1-1,1-3,0 3,-2-2,0 3,0-1,-1 0,0 2,0 2,-1-2,2 2,-2 0,1 0,-1 1,2 0,-2 1,2 0,0 0,0-1,-1 2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217 64,'0'-2,"0"1,1 1,0 0,0 0,1 0,-1-1,1 0,0 0,1 1,-1-2,1 1,0 0,0 0,-1-1,0 1,-1 0,1 0,-1-1,-1 2,0-3,-2 3,1-1,-1 1,0 0,-1 1,1 0,0 0,0 0,1 0,-1 1,1 0,0-1,0 1,1 0,0 0,0 0,1 0,1 0,0 0,-1-2,2 1,-2-1,2 0,0 0,0-1,0 0,-1-1,4-3,-4 3,1 0,-1-1,0 1,0-1,0 1,-1 0,1-1,-1 2,0 0,-1 0,0 1,0 0,0 1,-1 0,1 0,0-1,-1 1,1 0,0 0,0 0,0 1,0-1,1 0,-1 0,2 1,-1-1,0-1,1 1,-1-1,1 1,0-1,1 0,-2 0,2-1,-2 0,1 1,-2 0,1-1,0 0,-1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463 460,'0'-3,"0"2,0 0,1 1,0-1,0 1,3 1,-2-1,0 1,-1-1,1 1,0-1,-1 1,-1 0,2 0,-2 0,0 0,1-1,-1 1,0 0,0 0,-1-1,1 1,-2 0,1 0,-1 0,2-1,-2 1,2-1,-1 0,2 0,1 0,-1 0,1 0,0 1,0 0,-1-1,1 1,0 0,-2-1,2 2,-2-1,1 1,-1-1,0 1,-1-1,0 0,0 1,-1-1,1 0,-1 0,0-1,1 0,0 1,-2-1,3 0,-2 0,0 0,1 0,1 0,0-1,-1 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45,'-2'0,"1"-1,0 0,1 0,0 0,0 1,0-1,2 0,0 0,1 0,1 0,0 0,0 0,5 0,-5 0,0 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301 32,'-3'-3,"1"2,1 0,0 1,0 0,1 0,0 0,0 2,0 1,0 0,0 0,0 0,0 1,0 0,-1 0,0-1,1 1,-1-1,1 0,-1-2,0 1,1-1,0-1,-1 0,0-1,1 0,-1-1,1 1,0-1,-1-1,0 1,1 0,0-1,-1 0,1 0,-1-1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282 32,'0'-3,"0"2,0 0,0 0,0 0,0 2,1 0,-1 0,1 0,0 0,2 2,-1-2,0 0,1 0,-2 0,2 0,0-1,0 0,-1 0,1 0,-1-1,1 0,-1 0,-1 0,1 0,-1 0,0-1,-1 0,1 1,-1-2,0 2,0-1,-1 0,0 0,-1 1,2 0,-2-1,1 1,0 0,0 0,0 1,0-1,1 0,-1 0,0 1,1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44,'0'-1,"1"2,-1-1,1 0,0 0,1 0,1 0,-1 0,0-1,1-1,-1 1,0 0,-1-1,1 1,0-2,-2 2,0-1,-1 1,1 0,-2 0,1 1,-1 0,0 0,1 0,-1 0,-1 2,2 0,0 3,0-2,1-2,0 1,1 0,-1 0,2-2,-1 0,0 0,0 0,1 0,0 0,0-2,0 1,0-1,0 0,1 0,-2 1,1-1,-1 0,1 1,0-1,-1 1,-1 0,0 0,1 1,-1-1,0 2,0 0,0-1,0 1,0 0,0-1,1 1,-1 0,1 1,1-1,-2 0,1 0,1 0,-1 1,0-1,1 0,-1 0,1 0,-1 0,1-1,0 0,-1 0,0 0,1-1,-1-1,-1 1,1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31,'-2'0,"0"-1,1 1,-2-1,2 1,0 0,0 0,0 0,2 0,1-1,0 0,2 0,-1 0,1 0,0 0,0 0,-1 0,2 0,-1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62 149,'0'-1,"0"0,0 0,0 1,0-1,1 0,0 0,0 1,1-1,0 0,1 0,1 0,1-1,-1 0,2 0,-1 0,2 0,-1-1,2 1,-2 0,3-1,-4 1,3-1,0 1,7-2,-6 1,-2 2,2-2,0 1,1-2,-2 2,2-1,-1 0,3-1,-2 1,2-2,-1 2,0-1,0 2,12-5,-13 4,-1 1,1 0,-2 1,0-1,-1 1,0 0,-1 1,0-1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120 133,'3'0,"-1"0,-2 0,2 1,1-1,-1 1,0 0,0-1,1 1,0-1,0 0,0 0,1 0,0 0,0 0,0-1,1 1,-1-2,1 2,-1-1,1-1,-1 2,2-2,-3 2,3-1,-2-1,1 2,0-1,0 0,-1 0,1 0,0 0,0-1,-1 2,2-2,-3 2,7-3,-5 1,-1 1,2-1,-3 2,2-2,-1 1,0 0,-1-1,1 0,-2 1,2-1,-2 1,1-1,0 0,-1 1,0-1,1 0,-2 1,3-3,-2 2,0 1,-1-1,0-1,1 1,-1 0,0 0,-1 0,0 0,1 0,-1-1,0 1,0-1,0 2,0-2,0 1,-1-1,1 1,-1 1,0-1,0 0,0-1,0 2,0-1,0 0,-1 1,0-1,0 1,-1-1,0 1,-1 0,1 0,-2 1,1 0,-2-1,0 1,-6-1,4 1,2 0,-8 0,6 0,4 1,-4-1,2 0,0 0,1 0,-1 1,0-1,1 0,1 0,-1 1,0 0,-1 1,0-1,-4 4,2-3,2 1,-1 1,1-1,-1 2,2-2,-1 2,1-1,1 0,0-1,1 2,1-3,-1 3,2-2,0 0,1 0,-1 0,1 0,1-1,-1 1,1-1,0 1,0-1,0 0,0 1,1-1,0 3,-1-2,1-1,-1 0,0 0,2-1,-1 1,0 0,0-1,1 0,0 0,-1 0,1-1,1 2,-1-2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322 187,'-1'0,"-1"0,2 0,-1 0,0-1,1 1,0-1,-1 1,1-1,1 1,-1 0,1 0,0 0,0 0,1 0,-1 0,3 1,-1-1,0 0,0 1,0-1,1 1,-1-1,1 1,0 0,5 0,-4-1,-1 0,2 0,-2 0,1 0,0 0,1 0,0 0,0 0,0 0,0 0,0 0,2 0,-2 0,1 0,-1 0,2 0,-1 0,1 0,0 0,0 0,0 0,-1 0,1 0,1 0,-2 0,9 1,-8-1,-1 1,1-1,-1 0,1 0,-2 0,2 0,-3 0,4 0,-4-1,10 0,-8 1,-2-1,4 0,-3 0,1 1,0 0,5-1,-4 0,-3 1,2 0,-2 0,1 0,-1-1,1 1,-1 0,0 0,-1 0,1 0,0 0,0 0,-2 0,2 0,0 0,-1 0,0 1,1-1,-2 0,1 0,-1 0,0 0,0 0,1 1,-2-1,2 1,-3-1,1 0,-1 0,1 0,-2 0,1 0,0 0,0 1,-1-1,0 1,1-1,-2 1,1-1,-1 0,-1 0,1 0,0 0,-4 1,2 0,0-1,-1 0,1 1,-2-1,1 1,-1 0,-1-1,1 1,-1 0,-1-1,2 1,-2 0,0-1,-1 2,2-2,-2 1,2-1,-3 0,-7 1,8-1,0 0,0 0,-1 0,0 0,-1 0,2 0,-2 0,2 0,-2 0,1-1,-1 1,2 0,-2 0,2 0,-3 0,3 0,-1 0,0 0,-1 0,3 1,-4 0,3-1,-2 0,2 1,-2 1,3-2,-4 1,3 0,-1-1,0 0,2 1,-1-1,-1 1,2-1,-1 1,2-1,-2 0,3 1,-8 0,8 0,0 0,-1 0,2-1,-4 2,3-2,2 0,1 0,-1 1,1-1,0 0,0 0,1 0,0 0,0 0,1-1,0 1,0 0,1-1,0 1,1 0,4-1,-3 1,0 0,2-1,-2 1,3-1,0 0,-1 1,0-1,2 0,-1 1,2-1,-2-1,3 2,-3-2,3 2,-2-1,2-1,-1 2,1-2,-1 2,2-1,-3 0,4 0,-2 0,1 0,-3 1,12-2,-7 2,-3-1,2 1,-2-1,3 0,-3 1,2 0,19 0,-18 0,-3 0,2 0,-2 0,2 0,-2 0,2 0,-4 0,5 1,-4-1,2 1,-3 0,3-1,-3 0,2 1,0 0,-1-1,0 0,0 1,-1 0,2-1,-2 0,0 1,0-1,1 1,-3-1,2 1,-1-1,0 0,-1 0,0 0,0 1,-1-1,-1 1,2-1,-3 0,3 0,-2 1,-1 0,-1-1,1 1,-1-1,0 0,0 0,0 1,-1 0,1-1,0 0,0 0,-1 0,1 1,0-1,-1-1,0 1,-1 0,1-1,0 0,-1 1,1-1,0 0,0 0,0 1,0-1,-1 1,1-1,0 1,0-1,0 0,1-1,-1 1,0 1,1-1,-1 0,1 1,-1-1,0 0,1 0,0 1,0 0,-1-1,0 0,0 1,1-1,0 0,-1 0,0 1,0-1,1 0,-1 1,1-1,-1 0,0 0,1 1,-1-1,0 0,0 1,0-2,0 1,0 0,0 0,0 0,0 0,-1-1,0 1,1-1,-1 0,1 1,-2-2,2 1,-2 0,1-1,-1-1,1 2,-1-1,1 0,-1 0,1 1,-2-2,1 1,-2-2,2 2,0 0,-1 0,-1 0,-2-2,2 3,0 0,-1-1,0 1,0 0,0 0,-2-1,2 2,-3-2,0 1,1 0,-1 0,1 0,-1 1,0-1,-1-1,2 2,-2 0,1-1,-1 1,-2 0,4 1,-4-1,2 1,-3 0,3 0,-4 0,5 1,-4 0,1 0,0 1,1-2,-3 2,4-1,-2 1,1-1,-1 0,1 1,-2 0,4-1,-3 2,3-1,-10 2,8-1,4-1,-3 0,3 0,-1 1,2-2,-2 1,2 1,-4 0,6-1,-1 0,0 0,1 0,0 0,0 1,0-1,-2 4,3-3,1 0,0 0,0 0,1 0,0 2,0-3,1 2,-1-1,2 1,1-1,-1 1,1-2,0 2,1-1,0-1,0 1,5 2,-2-2,-1-1,1 1,0-2,0 2,0-1,1-1,9 3,-8-3,1 0,-3 0,4-1,-2 1,2-1,-2 1,2-1,-3 0,4 0,-3 0,1 0,-3 1,1 0,0 1,0 0,-1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299,'2'0,"-3"0,2 0,0 0,0 1,-1 0,1 0,0-1,-1 1,0 0,0-1,0 1,1 0,0 0,0-1,0 1,0 0,2-1,-1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297,'-1'-4,"1"3,0 0,0 2,0-1,0 1,0 0,-1 0,-1 1,0-1,1 0,-1 1,0-1,-1 1,1-1,0 1,-3 0,2-1,1 0,0 0,-1 1,2-2,-1 1,0 0,0-1,1 1,-2-1,2 1,-1-1,1 0,0 0,0 0,0 0,2 0,0 0,2-1,-1 1,2-1,-1 0,3 0,-3 1,4-2,-2 1,0 0,5 0,-8 1,2 0,-1 0,-1 0,-1 0,1 0,-2 0,0 2,0-1,-2 1,-1-1,-1 2,0-2,-2 1,1 1,0-1,0 0,0-1,1 1,-1-1,1 0,1 0,1 0,0 0,0-1,2 0,0 0,1 0,1 0,0 0,2 0,4 0,-5 0,2-1,-1 0,1 0,-2 1,1 0,0-1,-1 1,0-1,0 1,-1 0,-1 0,1 0,-2-1,1 1,-1-1,-1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489 470,'0'-2,"0"1,0 3,0-1,3 2,-3-2,2 2,0-1,0-1,-1 0,2 0,2-1,-3 0,0 0,-1-2,1 1,-2 0,1 0,0-2,-1 2,0 0,0-1,-1 1,0 0,-1 0,-2 1,2 0,0 0,-1 0,1 1,-1 1,0-1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1286 321,'-3'0,"1"-1,1 1,-1 0,2 0,-2 1,2-1,-2 2,2-1,-1 2,0-2,0 2,0 0,0 1,0-2,0 3,0-2,-1 1,2-1,-2 1,1-1,1-1,-1 0,1 1,-1-2,1 1,0-1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358,'1'-3,"1"1,-1-1,0 3,-1-2,0 2,1 0,0 0,-1 1,1 0,-1 2,0-1,1 1,-1-2,1 2,1-1,1 2,0-2,-1-2,5 1,-5-1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304,'0'-2,"-3"-6,2 7,0 1,0 0,-1 0,2 1,-2-1,1 3,0-2,0 2,-1-1,2 1,-1-1,0 0,1 0,-1 0,1 0,0-1,2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306,'1'0,"-1"-1,0 0,0 1,-1-1,1 0,-1 1,2 0,-1 1,2 0,-1-1,0 1,0 1,-1-1,0 0,0 1,0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1328 319,'-3'2,"0"-2,1 2,-1-2,1 1,-1 0,1-1,0 1,0-1,1 0,0 1,0-1,1 1,1-1,0 0,0 0,3 0,-2 0,1 0,-1 0,0 0,1 0,-2 0,0 0,0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 326,'-2'-1,"0"-1,0 2,1 0,-1 0,0 0,1 0,-1 2,1-1,0 1,1-1,0 2,-1-2,1 2,0-1,0 0,1 0,-1 1,1-2,0 1,1 0,-2-2,2 2,-1-1,0-1,1 1,-1-1,1 0,-1 0,2-2,-2 0,0 1,1-1,-2 0,2 0,-1 0,-1-1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1336 303,'0'-1,"-1"1,2 0,0 1,0 0,0-1,1 1,-1 1,1-2,-2 2,2-1,-1 0,0 0,0 1,-1-1,0 0,0 1,1-1,-1 1,-1-1,0 0,0 2,-1-1,1-1,-1 1,-1-1,2 0,0 1,-2-1,2 0,0 0,1-1,-1 0,1-1,0 0,0 0,0 0,0 0,0 1,1-1,-1 0,0 1,0 1,1-1,-1 1,1-1,-1 0,1 1,0-1,-1 1,1 0,-1-1,0 0,1 1,0 0,-1-1,0 1,1 0,-1 0,1 1,-1-1,1 0,-1 0,1 1,-1-2,1 1,-1 0,2-1,-2 0,1 0,0 0,0 0,1-1,0-2,-1 2,0-1,0 1,-1-1,0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329,'-1'-1,"0"-1,0 0,1 1,-1-1,0 2,1-2,-1 1,1 0,0 0,2 1,-1 0,0-1,1 0,0 1,0 0,1-1,-1 1,0-1,0 1,-1-1,1 1,0 0,-1 0,-1-1,1 0,-1 1,0-1,0 0,-1 1,0 0,-1 0,0 0,0-1,0 1,1 0,-1 0,0 1,1-1,-1 0,2 1,-1 0,0-1,1 0,0 1,0 0,1-1,1 0,-1 0,0 0,1 0,-2 1,1-1,0 2,-1-2,0 1,0 0,0 1,-2 1,1-2,-1 1,0 0,0 0,1 0,-1-1,2 0,-3 3,3-4,0 1,1-1,0 0,0 0,0 0,0-1,0 0,1 0,-1 0,0-1,0 2,0-2,0 1,-1 1,1-1,-1 0,-1 1,0 1,0 0,0-1,1 2,-1-1,0 1,1 0,0-1,-1 1,1 0,0 1,0-2,1 5,-1-3,0-2,1 0,0 2,-1-2,0 0,0 0,0 0,1-1,0 0,0 0,0-2,0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1385 301,'-2'-2,"2"0,-1 1,-1 0,2 1,0 1,0 0,0 0,0 0,0 1,0 0,0 0,1 0,-1 0,0 1,0-1,1 1,-1-1,0 1,0-2,0 2,0-3,0 2,0-2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1384 320,'1'-1,"0"-2,0 1,0-1,0 2,0 0,-1 0,1 0,0 0,0 0,0 1,0-1,-1 1,2 0,-2 0,2 0,-1 1,-1 0,0 0,0 0,0 0,0 1,0 0,-1-1,0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444 447,'0'-3,"0"1,0 1,1 1,-1 2,1-1,-1 1,2 0,-2 1,1-1,0 2,0-1,-1 1,1-1,-1 2,-1-1,0 2,0-1,-5 16,6-16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333,'2'0,"-5"-1,2 0,1 1,-1 0,2 0,-1 0,2 0,0 0,-1 0,2 0,-1-1,1 0,-1 0,1 1,-2 0,2-1,-2 1,0 0,0 0,-1-1,-1 2,-1 0,-1-1,1 1,-1 1,0-2,-2 2,4-1,-1 0,1 0,1-1,-1 2,1-2,1 1,1-1,0 1,0-1,0 0,1 0,-1 1,0-1,0 1,1 0,-3-1,2 0,-2 1,0 0,0-1,0 1,-1 0,-1 0,0-1,0 1,-2 0,2-1,-1 1,1-1,0 0,1 1,0-1,0 0,0 0,1 1,1-1,0 0,2 2,-1-2,-1 0,1 1,0-1,1 1,-2 0,1-1,0 0,0 1,0-1,-1 0,1 1,-1-1,0 0,-2 0,-1 1,-1-1,-1 1,2-1,-3 1,1 0,-2-1,2 1,2-1,1 0,-1 0,2 0,-1 1,1 0,1-1,1 0,1 0,1 1,0-1,3 0,-3 0,3 0,0 0,-2 1,7 0,-8-1,0 1,-2-1,-1 1,-2-1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389,'0'-2,"0"0,1 2,0 0,1 0,1 0,0-1,1 1,0 0,1 0,-1 0,1 1,-2-1,4 1,-2 0,2-1,-1 1,1 0,-1-1,2 1,-2 0,2 0,-2-1,2 1,-3-1,3 0,-2 0,1 0,-1-1,0 0,-1-1,3 0,-1-2,-1 0,-4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1436 302,'-5'-5,"-6"-1,5 2,-2-1,1 2,-2-1,1 1,-3 0,2 1,-14-1,-2 2,14 1,-1 1,-1 2,4-1,-3 3,1 0,1 1,1 0,0 3,5-2,0 2,2 0,2 1,0-2,5 4,5 7,-3-9,3 0,-2-3,5 2,-4-4,6 2,-4-2,3 0,-4-2,5 2,-5-2,4-1,-3 1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401,'-3'-2,"2"1,0 0,0 1,4 0,2 0,-2 0,2 0,0 0,0 0,0 1,7 0,-6 0,0-1,1 1,-2-1,2 0,-1 1,0 0,-1-1,-1 1,1-1,-1 0,0 1,-1-1,0 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1351 487,'0'-1,"0"0,0 0,0 1,-1 0,0 0,1 0,-1 0,0 0,0 1,-1 1,1 0,-1 0,0 1,-1 1,1-1,-1 2,1-1,-1 1,0-2,-2 6,3-5,0 0,0-1,0-1,0 2,0-2,1 0,-1 0,1-1,0 0,0-1,1 1,0-1,0-1,0-2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 510,'1'-2,"0"1,-1 1,1-1,2 1,-2 0,1 0,0 1,1-1,0 1,-1-1,1 0,1 2,-2-2,1 1,-1 0,1 0,-2 0,1 1,0-2,-2 2,2-1,-2 0,0 0,0 1,0-1,-2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534,'0'-1,"-1"0,1 0,0 0,1 1,1 0,1-2,-1 2,2-2,-1 1,3 0,0 0,-4 1,-1 0,1 2,0-2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547,'-1'-1,"0"0,0 1,1-1,-1 0,1 0,1 1,0 0,-1 0,1 0,-1 0,0 2,0-1,-1 1,0-1,-1 1,1-1,0 0,1 0,0 0,-1 0,1-1,1 0,1 0,1 0,4-3,-4 2,1 0,-1-2,1 3,-2-2,0 2,0-1,-1 0,0 1,-2 0,-1 1,1 0,-2 1,0 1,0 0,0 0,0 0,0 0,0-1,1 1,0-1,-1 0,2-1,1-1,-1 1,1-1,0-1,2-2,-1 1,1-2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1373 489,'2'-1,"-2"0,1 1,-1-1,0 2,0-1,0 2,1-2,-1 2,1-1,-1 1,1-1,0 1,0-1,0 0,0 1,1-1,-1-1,1 1,0-1,1 0,-2 0,2-2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1407 498,'2'0,"-5"0,0 0,1 0,-2 0,2 1,-2-1,1 2,-2 0,2-1,0 0,1 0,0 1,1-2,0 1,1 1,-1-2,1 1,0 0,1-1,1 0,3 1,-2-1,1 0,-1 0,0 0,1 0,-2 0,0 0,0 0,-1 0,0 1,-1 0,-1-1,-1 1,-1 0,1 1,-2-1,0 1,0-2,1 2,-1-1,1 1,0-1,0 0,0 0,1 0,1 0,-1-1,2 0,-1 1,3 0,1-1,0 0,0 0,1 0,0 0,-1 0,2-1,0 1,-1 0,-1 0,1 0,-1 0,0 0,-1 0,0 0,-1 0,0 0,0 0,-1-1,0 1,0-1,-2 0,2 1,-2-1,0 0,-1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537 474,'0'-2,"0"0,1 1,-1 2,0 1,0 1,1-1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1388 524,'-1'1,"0"-1,0 0,-1 0,1 1,-1 1,0 2,1-3,0 1,1 1,-1 0,-1 0,1 2,-1-2,0 2,0 0,-1 0,1 0,0 1,0-3,1 2,0-1,0-1,1 0,0 0,0-1,0 0,0 0,0-1,1-1,0 0,1-2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522,'1'-2,"0"2,-1 1,1-1,0 2,0-1,1 2,-1-1,1 6,-2-3,0 1,0 1,-1-2,-1 3,0-2,-1 2,1 0,-1 0,0-2,-1 1,1-1,-1 1,0-2,0 1,1-1,-1-1,2-1,0 0,-1-1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375,'2'0,"-4"0,2-1,0 0,-4-1,3 1,-1 1,1-1,0 1,-2 0,2 0,-1 0,1 1,-2-1,1 2,1-1,-1 1,0-1,1 1,-1 0,0 0,1 1,-1 0,0 0,0 0,-1 1,-1 0,1 0,0 1,-1 0,0 1,0-1,0 1,1-1,0 2,0-2,1 0,0 0,1 0,0-1,1 2,-1-2,0 2,1-2,-1 1,1 0,-1 0,0 1,-1 0,1-1,-1 2,1-2,0 1,1 0,-1 1,1-1,0 0,1-1,-1 1,2-1,1 0,-2 0,2-1,-2 0,2 0,-1-1,4 2,-3-3,-1-1,1 0,0-1,0 0,1 0,-1-1,1 0,-1-1,1 0,1-2,0 1,1-2,-2 2,2-3,-2 3,2-3,-2 1,5-6,-5 5,-1 1,1-2,-1 2,0-2,1-7,-3 8,1-1,-2 0,2-1,-2 2,1-4,0 5,0-10,-1 7,0 2,1-2,-1 2,0 0,1 0,-1 1,0 0,0-2,0 3,-1 0,0-1,1 0,-1 2,-2-5,1 5,1-1,-2 1,1 0,-1 1,1-1,-5 1,-3 1,7 2,-1 1,1 0,-1 0,2 1,-1 0,0-1,1 3,-1-2,1 0,-1 0,1 1,-1-1,-1 1,0 1,0 0,-1-1,0 3,0-2,-9 8,7-5,1-1,-1 2,2-3,-1 3,1-2,1 0,1 1,0 3,3-5,0 0,0 0,1-1,2 3,0-4,-1 0,1-1,0-1,0 1,1-2,-1 1,8 2,-8-2,0-1,1 1,0 0,-1-1,0 1,1 0,-2-1,0 1,0-1,0 0,-1 1,3 2,-3-4,0 0,0 0,1 0,0-2,1 0,0-1,1-1,1 2,-2-2,1 0,1 0,-1-1,0 1,0 1,0-1,1-1,-2 1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1044 156,'-1'0,"1"-2,0 1,-1 1,1-1,-1 1,0-2,1 1,0 0,0 0,0 0,0 0,0-1,0 1,-2 0,2 1,-2-1,-3 1,2 0,0 1,-1 1,2 0,-3 0,-1 2,2-1,2 0,-1 0,1-1,0-1,1 1,1 1,0-2,0 0,1 3,1-3,0 1,-1-1,2 1,-1 0,1-1,0 1,3 0,-2-1,-1 0,1 0,-1-1,2 0,-3 0,2 0,-1 0,0 0,0-1,0 1,-1-1,-1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193,'-1'0,"0"0,0-1,1 1,0-1,0 0,0 1,2 0,-1 0,1-1,1 0,-1 0,0 0,1 0,-1 0,-1 0,1 0,-1-1,0 2,-1-2,0 1,0 0,0 0,0 0,-1 0,0 1,1-1,-1 0,-1 1,1-1,0 1,-1 0,1 0,-1 1,0 1,0-1,1 0,-1 0,2 1,-1-1,0 0,1 0,0 0,0 0,1 1,0-2,0 0,1 1,0-1,1 0,-1 0,2-1,-1 1,-1-1,2 0,-1 1,0-1,-1 1,1 0,-1 0,0 0,-1 0,1 0,-1 0,0 0,0 0,-1 0,0-1,-1 0,1 0,0 0,0 0,1 1,-1 0,0-1,1 1,-1 1,0 0,0-1,0 1,0 0,-1 1,1 0,0-1,0-1,-1 1,1 0,-1-1,0 0,1-2,0 2,0-1,0-1,0 2,0-2,0 1,1 0,0 1,0 0,1 0,-1 0,0 0,4-1,-2 1,-1 0,0 0,-1-1,2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173,'-4'-2,"3"2,1 0,0 1,0 0,0-1,0 1,2 0,-2-1,1 0,0 0,0 0,-1-1,1 1,-1-1,1 1,-2 0,1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172,'0'-1,"0"0,-1 1,1 0,-1 0,2 0,0 0,1 2,-1-1,1-1,-1 1,0-1,0 1,0-1,0 1,-1 1,0-2,0 2,0-1,0 0,-1 1,0-1,0 1,0-2,0 2,1-1,0 1,0-2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1129 144,'-1'-1,"1"0,0 0,-1 1,1 1,0 0,0 2,0-1,0 1,0-1,0 1,0 0,0 0,0 0,0 0,0 2,0-2,1-1,-1 0,1-1,0 0,0 1,0-1,0-1,0 1,0-1,1 0,-1 0,0 0,0-1,1 0,-1-1,0 1,0 0,-1-1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174,'-2'0,"0"0,0-1,1 1,0 0,0-1,3 0,0 1,0 0,2-1,0 1,0 0,-1-1,2 1,2-1,-3 1,-1 0,0 0,1 0,-2 0,-1 0,-1 0,1 0,-1 1,-1 0,-1 0,1 1,-2 0,1-1,-1 1,1-1,0 0,0 0,0 0,1 0,0 0,0-1,1 1,0-1,0 1,0 0,0-1,2 0,-1 1,0-1,0 1,1-1,-1 0,1 0,0-1,2 0,-2 0,0 0,-1-1,2-2,-2-1,-2 4,-1 0,1 0,0 0,-2 1,1 0,0 0,1 0,-1 1,0 1,1-1,0 0,0 1,1-1,0 1,0 0,2-1,1 2,-1-2,1-1,-1 1,1-1,-1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1190 178,'2'0,"-3"0,1 1,0 0,0-1,0 1,0 0,0 0,0 1,1-1,-1 0,1 0,0 0,-1 0,0-1,1 1,0-2,-1 1,0-2,0 1,0-1,0 0,1 0,0 0,-1 0,0 0,0 0,1 0,-1 1,1 0,-1 0,1 1,-1-1,0 1,1 0,0 1,-1-1,2 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579 104,'0'-2,"0"1,0 0,-1 0,0 1,1 0,-1 0,1 1,-1 0,1 0,-1 2,1-2,0 1,0 0,1 2,0-3,0 1,-1-1,2 0,-2 0,1 0,1-1,-2 0,1 0,0 0,1-2,-1 2,1-2,-2 1,2-1,-1 1,0-1,0 0,-1 1,0 0,0-1,0 2,0-2,-2 1,0 1,1 0,-1 0,-1 0,1 0,-1 0,1 0,0 0,1 1,0 0,0 0,1-1,-1 0,1 2,1-1,1-1,0 1,0-1,1 0,0 0,0 0,0 0,0-1,0 0,1 0,-2 0,-1 1,1 0,-1-1,1 1,-2 1,0-1,0 1,-1 0,1 0,-1 0,1 1,0-1,0 1,0-2,0 2,0-1,1-1,1 1,0-1,-1 0,0 0,0-1,0 0,0-1,-1 2,2-3,-2 1,0 1,0 0,0-1,0 1,0 0,-1 0,0 0,1 0,-2 0,1 0,0 1,0-1,1 1,-1 0,0 0,0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567 480,'0'-11,"0"10,0 0,0 2,0 0,1 1,0-1,0 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149,'0'-2,"0"3,0 1,0 1,1 0,-1 1,0 0,2 5,-1-4,0-1,0 0,1 0,-1-1,0-1,-1 1,1-2,0 0,0 0,-1-2,0 0,-1-1,1 0,-1-2,0 1,1 0,-1-1,0 0,1 1,-1-1,1 0,-1 1,1 1,-1-1,1 1,-1 0,1 1,-1-1,1 2,0-1,0 0,0 0,1 1,-1 1,1 1,-1-2,1 2,0-1,0 1,0-1,0 0,1 1,1-1,-1 0,1 0,-1-1,1 0,1 0,-1 0,-1 0,1-2,0 2,-1-2,0 1,0-1,-1 1,1-1,-2 2,1-2,0 2,0-1,-1 2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198,'0'-2,"1"2,0 0,0 0,1-1,0 1,2 0,-1-2,1 1,-1 0,1-1,-1 0,0 0,0-1,-2 1,0 0,-1 0,0 0,0 1,-2-1,0 1,0 1,-1-1,1 1,-1 0,0 1,1 1,1-1,-1 1,0 1,2-1,-1 0,1-1,0 1,1 0,-1-1,2 1,-1-2,1 1,0-1,-1-1,1 0,0 0,1-1,-1 1,1-2,-1 2,1-2,-1 2,1-2,-1 2,1-2,-1 3,0-2,0 2,-1-1,0 1,0-1,-1 1,1 0,-1 1,0 0,0-1,0 1,0 0,0 1,0 0,0 0,0 0,0 0,0 0,1-1,-1 1,2-1,-1 0,1-1,0 0,0 0,0 0,-1 0,2-2,-1 1,-2-1,1 0,0 2,-1-2,0 0,0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170,'-2'0,"1"0,0 0,0 0,1 1,3-1,-1 1,3-1,0 1,0-1,3 1,-2-1,2 1,-1 0,0 0,-1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1034 219,'-6'-3,"3"1,1 2,0-1,0 0,-1 1,3 0,-1 0,1 0,1 2,4 1,-2-3,2 2,0-2,11 1,-1-1,-3 0,-2-1,2 1,0-1,0 0,-2 1,4-1,-4 0,2 0,0 1,-1 0,0-1,2 1,-4-1,3 1,-3 0,2 0,-3 0,3 0,-3 0,3 0,-3 1,1-1,-1 0,1 0,-4 1,3-1,3 0,-7 0,1 0,-2 0,0 0,-1 0,-1 1,1-1,-2 0,-1 1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272,'2'0,"-4"-1,1 1,0 0,0 1,1-1,0 1,-1 0,1 0,0 0,0 0,0-1,1 0,-1 0,1 0,0 0,0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1056 319,'-5'-6,"4"5,1 2,0 0,1 0,0 0,0 1,1-1,0 0,0 0,-1 1,1-2,-1 1,1 1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321,'0'-1,"0"0,0 1,1 1,0-1,0 1,1-1,0 1,-1 0,1-1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1079 368,'-4'-7,"3"6,-1 0,2 1,-1 0,2 0,0 0,2 1,0-1,1-1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322,'-3'-5,"1"3,2 1,-2 0,2 0,0 2,0 0,0-1,2 1,1-1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319,'-3'-3,"3"1,-1 2,0 0,1 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582 479,'0'-2,"0"-1,0 4,0 2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1096 315,'-1'-1,"0"-1,-1 1,1 1,-1 0,-3 3,4-2,0 1,1 0,0-1,0 0,2 0,-1 0,1 0,0-1,-1 0,1 0,0 0,-1 0,0-1,0 1,0-2,0 1,-1 0,0-1,0 1,0-1,0 1,-1-1,0 2,0-1,-1 0,0 1,2 0,-2 1,1 0,-1 0,2 1,-1-1,0 0,1 0,-1 0,1 1,0-1,1-1,0 0,0 0,-1 0,1 0,-1-1,1 0,-1 1,0-1,0 0,0 1,-1 0,0 1,1 0,0-1,0 0,2-1,-1 1,0-1,-1 0,1 1,-1 0,0 0,0 0,-1 0,0 0,0 0,-1 1,2-1,-1 1,-1 0,2-1,-1 1,0-1,1 1,1-1,0 0,0 0,0-1,0 1,1-1,-2 1,2-1,-2 0,1 0,-1 1,-1 0,0 0,0 0,-1 0,2 0,-2 0,1 1,0-1,0 1,0-1,1 1,-1-1,1 0,1 0,0 0,0 0,0 0,1 0,-1 0,0 0,0 0,0 0,0 0,0 0,-1 0,-1 0,1 1,-1-1,0 0,1 0,-1 0,1-1,0 1,1-1,-1 0,-1 2,0-1,1 1,-1-1,0 0,0 1,1-1,0 1,-1-1,2-1,0 0,0 1,-1-1,1 1,-1-1,0 1,0 0,0 1,0 0,-1-1,1 1,0 0,0-1,1 1,0-1,0 0,1 0,0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509 209,'-3'0,"1"-2,0 2,-1-1,2 0,-2 0,1 1,0 0,-1 0,1-1,0 0,-1 1,1-1,-1 0,0 0,0 1,1-1,-4 0,-1 1,2 1,3 0,-3 0,0 1,0 0,1 0,-7 4,4-4,2 1,-2 0,0 0,0 0,1-1,-1 0,0 1,0-1,0 1,-3 0,4-1,-2 1,0 1,-1 0,2-1,-2 2,3-2,-11 7,9-4,2-2,-2 3,2-2,-3 1,3 0,-1 0,1-1,-6 8,4-6,2-1,0 1,1-1,-2 2,3-3,-2 3,2-1,-5 5,4-4,2-2,-1 1,0 0,2 0,-2-1,1 2,0-2,0 2,0 0,1-1,-1 0,0 3,2-3,-2 2,1-1,0-1,1 0,0 1,1-1,0 0,0-1,0 1,0-1,2 0,0-1,0 1,1 0,-1-1,1 1,0-1,1 0,1 1,-2-1,2 1,-1-1,4 5,-2-4,-2-2,2 2,0-1,-1-1,1 1,1-1,0-1,0 1,2-1,-1 0,-1 0,3 1,8 2,-10-4,9 4,-6-3,-2-1,0 1,0 0,2 0,-3 0,3 0,-3 0,3-1,-2 1,2-1,-2 0,2 1,-2-1,3 0,-1-1,0 1,0-1,14 0,-14 0,1 0,0-1,-2 1,4-1,-4 0,2 0,0 0,10 0,1 0,-10-1,-2 0,0 1,-1-1,4 1,-5 0,15-2,-13 2,0-2,3 1,-5 1,4-2,-1 2,0-1,0 0,2-1,-3 1,4-1,-3 0,2 1,-3-1,5 0,-5 1,5-2,-4 2,13-3,-10 2,-5 1,3-1,-2 1,1 0,-2-1,2 1,-4 0,3-1,-2 1,1-1,-2 0,2-1,-2 1,3-1,-3 1,2-2,-3 1,3-1,-3 0,4 0,-4 0,1-1,-1 1,2-1,-3 1,1-1,-1 0,0 0,-1 0,3-4,-4 4,0 0,-1 0,0 0,-1 0,0 0,0-2,-1 2,2-1,-2 0,1-1,0 2,-1-3,0 1,2-8,-1 7,-2 2,0-2,0 0,0 1,0 1,-2-9,-1 8,1 0,0-1,-1 3,0-3,-1 2,0-1,0-1,-1 1,0 0,-2-1,3 3,-3-4,1 2,-1-1,2 1,-3 0,2-1,-9-6,6 6,1 1,0 1,0 0,-1 0,-1 0,1 1,-21-11,19 11,-1 0,2 0,-2 1,1 0,0-1,-3 1,4 1,-2-2,-1 2,-1-1,4 1,-4-2,4 3,-2-2,0 1,0-1,2 1,-14-3,12 4,0 0,0-1,1 2,-3-1,4 0,-6 2,5-2,-4 2,4 0,-4-1,3 1,-4 0,4 0,-3 0,4 0,-15 2,-1 0,14 0,2-1,-4 0,6 1,-4 0,1 1,-11 2,-1 0,11-2,1 1,0-1,2 0,-5 1,6-1,-13 5,12-4,3-1,-3 1,4-1,-1 1,2 0,1 0,1-1,0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345 246,'-3'-2,"2"2,1 0,-1 0,1 2,-1 0,1 1,0-1,0 0,1 2,-1-1,1 5,0-4,-1 0,1 0,-1 1,1-1,-1 0,0 0,0 0,0 0,0-1,0 1,0-2,0 0,0 0,0-1,0 0,0 0,-1-1,-1 0,2-2,-1 1,0-1,1 0,0-1,-1-1,1 1,0-1,0 1,1 1,-1-1,0 0,0 1,0 1,0 0,0 0,0 0,0 1,0 0,1 0,1 0,0 0,0 1,0-1,1 1,1-1,2 0,-2 0,-1-1,1 0,-1 0,0-1,-1 1,2-1,-2 0,1 1,-1-1,0 0,0 0,0-1,-1 1,1-4,-2 4,1-1,-1 0,0 1,-1-1,0 1,-1 0,1 1,-1-1,0 1,1 0,-2 0,2 1,-1 1,2 0,-1 2,0-1,1 1,0 2,0-3,0 3,0-1,0 1,0-1,1 2,-1-3,1 2,-1-1,2 3,-2-4,1 0,1-1,-1 0,1-1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421 292,'-1'-3,"0"3,-1-1,0 1,1 0,0 0,0 1,1-1,0 2,-1-1,1 0,0 0,0 0,0 0,2 0,-1-1,1 0,-2-1,1-1,1 1,-2 0,0-2,1 1,-1 0,0-1,0 1,0 1,0-1,-1 2,1-1,-1 0,0 1,0 1,0 0,1 1,-1-1,1 1,0 1,0-2,0 2,0 0,1-2,0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443 281,'0'-1,"0"1,0-1,0 1,-1 0,1 1,0 0,0 0,0 1,0-1,0 1,0-2,0 2,0-1,1 0,-1 0,1 0,0 0,0-1,0 0,1 0,-1 0,1-1,-1 0,1 0,-1-1,0 0,0 1,0-1,0 0,-1 1,0 0,0 0,0-1,0 2,0-1,0 0,0 1,0 0,0 1,0 0,0 1,0-1,0 1,0-1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472 276,'-2'0,"2"-1,0 1,-1-1,0 1,1-1,0 2,0 0,0 0,1 0,0 2,-1-2,0 2,1-1,0-1,-1 1,1 0,-1-1,2 0,-2 0,1 0,0 0,-1-1,0-1,0 0,0 0,0 0,0-1,0 1,-1 0,1 0,0 1,1 0,-1-1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492 254,'-2'-4,"1"2,1 2,-2-2,1 2,0 0,1 0,-1 1,1 1,0 1,0-2,0 1,0-1,0 0,0 0,0 0,0-2,0 1,0-2,0 1,0 1,-1-2,1 2,0-1,-1 1,1-1,0 1,-1 1,0-1,1 1,0-1,0 0,-1 0,1 1,-1 0,0-1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463 281,'-2'-2,"1"0,0 1,0 1,1 3,0-1,0 0,1 1,0-1,1 1,0 0,-1-1,1 0,-1-1,0 1,0-1,-1-1,1 1,-1-2,0 1,-1-2,1 1,-1-2,1 1,-1 0,1-1,0 1,0 0,0-1,0 1,0 2,0-1,0 0,1 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488 232,'-3'-1,"-2"0,2 1,1 1,0-1,1 2,-1 0,1 0,0 2,1-1,0 5,0-2,0-2,2 2,-1-2,1 0,0 0,0-1,1 0,0-1,-1-1,1 1,-1-1,2-1,-1-1,-1-1,1 1,-1-1,0 0,-1-1,1 1,-1 0,0 0,0 0,0 0,0 1,-1 0,0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488 270,'-2'-1,"1"0,1-3,0 2,0 0,2 2,0-2,1 2,0-2,1 1,3-1,-3 2,0 0,-1 0,0 0,0 0,0 0,-1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193 354,'0'-1,"0"1,1 0,1-1,-1 1,0 0,1 0,0 0,1-1,-2 0,1 1,-2 0,1-1,-1 0,-1 1,1 0,-1 0,2 0,-1 0,2 0,0-1,0 0,-1 1,4-2,-3 1,0 0,-1-1,1 2,-2-2,1 2,0-2,-1 1,0-1,0 2,-1-1,0 0,0 1,0 0,1 0,-1 1,1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510 265,'-2'-2,"1"1,0 1,1 0,-1 1,1-1,0 2,0 1,0-1,1 0,0 3,0-3,1 1,-1 0,2-1,-2 0,2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543 254,'0'-2,"0"-2,0 4,0-1,0 0,0 1,-1 2,1 0,0 0,-1 0,1 1,0-1,2 2,-1-2,0-1,2 1,1-1,-1-1,1-1,-1 1,1-2,0 1,0-1,-1-1,6-1,-5 2,0 0,-1 1,1-1,-1 1,0 0,0 0,0 1,0-1,-1 1,0 0,0 0,-1 0,-1 0,1 0,-1 1,-1-1,1 1,0 0,1-1,1 0,1 0,1 0,1 0,0 0,1-1,-1 0,1 0,-1 0,0 0,-1 1,0-1,-1 1,-1 0,-1 0,1 1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386 526,'-2'-1,"1"0,0 0,-1 1,1 0,0 0,-1 0,1 0,-1 1,0 1,1 0,-1-1,0 2,0-2,1 1,-1 0,1-1,-2 3,2-1,0-2,-1 2,2-1,-1 1,0-1,1 1,0 0,0 0,0 0,0 1,1-2,0 3,-1-2,0 1,1 0,0-1,0 1,0 0,0-1,-1 1,2-1,-1-1,0 1,1 0,0-1,0 0,0 1,0-1,-1 0,3 0,-3-1,2 1,0 0,-1-1,1 1,-1-2,0 2,2 0,-1-1,-1-1,0 1,0-1,1 1,-1-1,0 0,0 0,1-1,-1 1,0-1,0 0,1 0,-1 0,0-1,0 1,1-1,-1 0,0-1,0 1,-1 0,2-1,-2 1,0-1,-1 0,1 0,-1 1,0-1,0 0,0 0,-1 0,1 0,-1-1,0 1,-2-5,3 5,-2-2,1 2,0-1,-1 0,1 0,-1 0,0 0,1 0,-1 0,-1 1,1-1,-1 1,1 0,-1 1,1-1,0 1,-1 0,0 1,0-1,0 1,1 0,-1 1,0-1,1 0,-4 1,4 0,-1 0,2 0,-2 0,1 0,1 1,-1 0,1-1,0 2,-1-2,1 2,-1 0,1-1,-1 1,0 0,0-1,1 1,0-1,0 1,-2 0,2 0,0-1,1 0,-2 0,2-1,0 1,-1 0,0-1,1 1,0 0,-1-1,1 1,-1-1,0 1,1 0,0-1,-1 1,0 0,1 0,0 0,-1 0,1-1,0 2,1-1,0 1,1-2,1 2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432 667,'-1'3,"0"1,0-2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412 622,'-1'0,"0"-4,1 2,1 2,0 0,-1 0,2 1,-1 0,0 0,2 1,-1 0,-1 0,1 1,2 2,-2-1,0-1,0-1,0 1,0-1,-1 0,1 1,0-1,1 2,-2-3,0 1,0-1,0 0,0 0,0-1,0 1,-1 0,0-1,0 1,1-1,0-1,-1-1,0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455 640,'2'0,"-6"-1,4 0,0 0,-1 1,0-1,0 1,1 1,0 0,0 1,0 0,0-1,0 1,1 0,0 1,-1 0,1 0,1 2,-1-2,1 0,-2-1,2 0,-1-1,0 1,0-1,0 0,0 0,-1-1,0 1,0-1,-2-1,-1 0,1 1,-1-1,-2 0,3 1,-3-1,3 1,-2-1,0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505 670,'0'-2,"1"1,-1 1,1 0,-1-1,1 1,0 0,-1 0,1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511 667,'-1'0,"0"0,1 0,0 1,0 0,0-1,0 2,0 0,0 1,0-1,0 1,0 0,0 1,0-1,0 1,1-1,-1 2,0 0,0 0,0-2,0 3,0-3,0 3,-1-2,1 0,0-1,0 1,0-2,0 0,1 2,0-3,-1 0,0-1,0 1,1-1,0-1,0 1,-1-2,2 0,-1-1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505 663,'0'-1,"0"0,-1 0,1 0,0 2,2 1,-2-2,1 2,1-2,-2 1,2 1,-1-2,3 2,-2-1,1 0,-1 0,1 0,2 0,-2 1,3-1,-1 1,0-1,0 0,2 2,-2-1,2 0,-2 1,1-1,0 0,0 1,10 4,-12-4,0-1,2 1,-3 0,2 0,-1-1,-1 1,1-1,0 1,-1-1,1 0,0 0,-1 0,0-1,2 0,-3 0,1-1,0 0,1 1,-2-1,-1 0,0 0,0 0,0 0,-2 0,0 0,-1 0,0 1,-3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514 749,'0'-1,"0"0,0 0,0-1,1 1,0 0,0 0,0 0,0 0,1 0,-2 0,2-1,-1 1,1-1,0-2,1 2,-1 0,1-1,1 0,1 0,0 1,-1-2,1 1,1-1,0 0,0 1,-1-1,2 1,-2 0,1-1,-2 2,2-2,-1 1,-1 1,0 0,0 0,-1 0,0 1,0 0,1-2,-2 3,-2 0,1-1,0 1,0 0,-1-1,-1 1,1 0,-1 0,0 0,1 0,0 1,-1 0,1 0,-1 0,1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215 314,'-1'-1,"0"-1,1 2,-1 0,0 0,1 0,1 0,-1 1,1-1,-1 0,0 1,1-1,0 1,-1-1,0 1,1 0,0 0,-1 0,1 0,1 1,-2-1,2 0,-1 1,0-1,0 1,1-1,-1 0,1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652 653,'2'0,"-4"-3,2 2,1 1,0-1,0 1,0 1,0-1,-1 2,1-1,0 1,0 0,0 0,0 0,0 1,0 1,0-2,0 2,0-1,-1 1,1-1,0 5,0-4,0-1,0 1,-1-1,0 2,1-2,0 1,-1-1,0 0,0 0,0 1,1-2,-1 1,0-1,0 1,0-1,0 0,0-1,0 0,0 0,-1 0,1 0,-1-1,0 1,1-1,-1 0,0 0,0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540 676,'0'-1,"0"0,0 0,0 0,0 2,-2 0,0 1,0 0,-1 1,0 0,-1 1,2-1,-2 1,2-1,-1 0,1-1,-2 3,3-5,1 1,0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538 689,'2'-1,"-1"1,0-1,0 1,-4 2,2 0,-1 0,-1 1,2-1,-1 0,0 1,1-1,-1-1,2 1,0-2,0 1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552 691,'2'0,"-4"0,0 0,1 0,-4 2,3 0,0-1,0 1,0-1,1 0,0-1,1 1,-1 0,2-1,0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606 679,'0'-2,"1"2,-1-1,1 1,-1 0,2 0,-1 0,1 0,-1-1,2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626 674,'1'0,"0"0,-1 0,0 2,0-1,-4 3,2-2,0 1,-2-1,2 1,0-1,1-1,-1 1,1-1,1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645 688,'-1'-2,"0"2,0 0,1 0,-2 0,1 0,-3 2,3-1,0 1,-1-1,-1 3,2-2,0-1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650 703,'-2'0,"-1"0,1 0,0 0,0 0,-2 1,2 0,0-1,0 1,1 0,1 0,-1-1,1 1,0 0,2-1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657 703,'-1'0,"0"0,-1 0,1 0,-1 1,-2 0,3 0,-2 1,3-2,-2 2,2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668 712,'-2'-2,"-4"1,2 1,1 1,0 0,0 1,0 0,0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567 129,'-2'-2,"1"1,0 1,0 0,1 0,0 0,0 0,1 1,0-1,1 1,-1 0,4-1,3 0,-5 0,-1 0,0 0,1 0,-1 0,5-1,-6 0,0 0,1 1,-1 0,1-1,-2 0,2 1,-2 0,1-1,0 0,-1 1,0-2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689 688,'-1'0,"1"0,0 0,1 0,0 0,0 1,1-1,1 1,-1 0,1-1,0 0,1 1,-1-1,4 1,-3-1,-1 0,-1 0,1 0,0-1,0 1,0-1,2-1,-2 1,-1 0,1 0,-1 0,0 0,1 0,-2 1,1-2,-1 2,0 0,0 0,0 0,-3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766 660,'-2'-3,"1"3,0-1,0 1,0 0,1-1,-1 1,1 1,0 2,0-2,0 3,0-1,0-1,1 0,0 0,-1 0,1 0,0 0,0 0,0 0,0-1,-1 1,2 0,-1 0,-1 0,2 0,-2 0,3 5,-1-5,-1 1,0-1,0 1,1-1,-1 1,0-1,0 0,1 0,-2 0,2 0,-2 0,2-1,-2 0,2 1,-1-1,0-1,0 1,0 0,1-1,-1 0,0 0,1 1,-1-1,1 0,0 1,0-1,-1 0,1 0,-1 1,1-1,-1 0,0 0,-1 0,2 1,-1-1,-1 1,2-1,-2 0,0 1,1-1,0 0,-1 1,0-1,0 0,0 0,-2 0,-1 0,1 0,0 0,-1 0,0-2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472 538,'0'-3,"0"0,0 1,0 1,0 0,-3 1,1 1,0 0,-1 1,-1 1,0 0,0 0,0 2,1-2,-1 0,1 1,0 0,1-1,-1 1,1-1,0 1,1-1,-1 1,2-2,-1 2,1 2,1-3,1 0,-1 0,2 0,0-1,0 1,2-1,0 0,-1-1,1 1,0-2,1 0,-1 0,1-1,0-1,-1 0,-1 0,2-1,3-3,-2-2,-4 6,-1-3,1 0,-1 1,-1 0,-1 0,0-1,-1 0,-1 1,-1 1,-1 0,-1 0,0 1,-1 0,-1 2,1 0,0 0,-1 1,2 1,-1 0,0 0,2 1,0 0,1-1,0 1,0 4,3-4,0 0,3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488 592,'0'-1,"1"0,-1 0,1 1,0 0,0 1,1 0,0 0,0 0,3 3,-2-1,0 0,-1 0,0-1,0 3,0-3,0 2,1 0,1 3,-2-2,0-3,-1 3,1-2,0 1,-1-1,1-1,-1 1,2 2,-2-3,-1 0,1-1,0 1,-1-1,0 0,0 1,0-1,-1 0,0 0,-2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519 647,'0'-2,"0"-1,0 3,0-1,1 1,0 0,1 2,-1 0,0 0,0 0,0 1,0 0,0 0,0 1,-1-1,1 1,-1-2,2 1,-2-1,2 0,-1-1,3 0,-3-1,1 0,0-1,1-2,-1 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558 654,'0'-2,"0"1,-1 0,-1 1,0 0,-6 3,6 0,-2 0,1 0,0 2,1-2,-1 2,1-2,-1 2,3-2,0-1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319 539,'0'-1,"0"0,0-1,0 2,0-1,0 0,0 1,0-1,0 0,0 0,1 1,1 0,-1 0,0 0,-1 0,2 0,-1 0,0 0,0-1,-1 0,1 0,0 0,-1-1,1 1,1-2,-2 1,2 0,-2-1,2 0,-1 1,0-1,0 1,-1-1,1 1,0-2,0 2,-1-1,0 1,1-1,0 0,-1-4,0 3,1 1,-1 0,1 0,-1-1,1 2,0-1,0-1,0 1,0 1,2-4,-1 2,0 2,0-2,0 1,0 0,0 0,-1 1,1-1,0 1,0-3,-1 3,0 0,0 1,0-1,-1 2,1-3,0 3,0 0,-1-1,1 1,-1 0,0-1,0 1,0 1,0 0,0-1,0 0,0 1,1-1,0 0,-1 1,2-1,-2 0,2 0,-1 0,1 1,1-1,-1 0,1 0,-1 0,1 0,1 0,-1 0,1 0,0 0,0 0,0 0,1 0,-1 0,7 0,-5 0,0-1,2 0,6 0,-8 1,2-1,-1 0,2 1,-3-1,3 1,-1-1,-1 1,0 0,8 0,-7 0,-1 0,1 0,-1 0,2 0,-2 1,2-1,7 1,-8-1,9 0,-6 0,-3 0,1 0,-1 0,2 0,-2 0,1 0,0 0,-1 0,-1 0,4 1,-5 0,3-1,0 0,-1 1,0 0,2 0,-2-1,1 1,0 0,0-1,-1 1,2 0,-3 0,12 0,-11 0,0 0,2 0,-4 0,4-1,-3 1,1 0,0-1,0 0,-2 1,3 0,-2-1,1 0,-2 0,2 0,-3 1,3-1,5 0,-7 1,0-1,0 0,-1 1,1-1,-1 0,0 0,0 0,-1 1,2-1,-2 1,0-1,0 1,1-1,-2 1,1 0,-1-1,1 1,-1-1,0 1,-1-1,1 0,0 0,0 1,-1-1,1 0,-1 0,4 1,-4-1,1 0,-1 1,1-1,-1 0,0 0,0 1,-1-1,2 1,-1-1,-1 1,0-1,-1 0,1 1,0-1,0 0,-1 1,1-1,0 0,-1 0,0 1,1 0,-1-1,0 2,0-2,0 1,0 1,-1 0,1-1,-2 4,-1 1,1-2,1 0,-1 0,0-1,-1 2,-1 3,1-4,1 0,-1 0,1 0,-1 0,0 0,0 0,0 1,0-1,-1 0,1 0,0 1,0-2,-1 2,1-1,0-1,1 0,-1 1,1-2,0 1,0-1,1-1,0 1,0 0,0-2,0 2,0-2,1 1,-1-1,0 0,1-2,0 0,0 1,0-1,0 1,0 1,0-1,0 0,1 1,0-1,1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919 314,'2'-3,"-1"1,1-1,-2 2,0 0,0 1,-1 0,0 0,-1 0,0 1,-2 0,1 0,-1-1,-1 2,-1-1,0 0,0 2,0-2,1 1,0 0,-1-1,2 0,1 1,1-2,0 1,1 0,0 0,1 0,0 0,0 0,2 1,-1 0,1 0,0-1,1 1,0 0,1-1,-1 1,1 0,0 0,0 0,0 0,0 0,-1-1,0 0,-1 2,1-1,-2 0,-1 1,-1-1,-3 1,0-1,0 1,-1-1,-2 2,3-1,-4 0,3-1,0 1,0-2,0 0,2 0,0 0,2-1,-1 0,1-1,1-1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938 284,'1'-4,"-1"0,0 3,0-1,0 4,0-1,0 2,-1-1,0 2,0-2,-2 8,-2 0,1-3,1-2,-1 2,0-2,0 1,0-1,1 0,0 0,1-2,0 1,0-1,1-1,0 0,0-1,1 1,0-1,0 0,0 0,1 0,-1 0,1 0,-1-1,0 1,2 0,-1-1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931 354,'-2'1,"2"-1,-1 0,1 1,0 0,0 0,-1-1,0 1,1 0,-2 1,0-1,0 1,0 0,0 1,0-2,0 1,2-1,-1 0,0-1,1 1,1-1,0 0,-1 0,2-1,0 0,-1 0,1 0,0-1,-1 2,1-2,0 1,-2 1,2-1,-1 0,0 1,0 0,0-1,0 0,0 1,-1-1,1 1,0 0,-1-1,1 0,-1 0,0 0,0 0,0 0,0 0,-1 0,1 0,-1 1,0-1,1 1,-1 0,0 0,0 0,1 0,-2 1,2-1,-1 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603 118,'-1'0,"-1"0,1 0,0 0,-1 0,2 0,-2 0,2 0,-1 0,0 0,1 1,0-1,0 2,1-1,-1 0,1 1,-1 0,2 1,-2 0,0 0,1 1,0-1,-1 2,1-1,-1 0,0 0,0 0,0-1,0 0,0-1,1 0,-1-1,1 0,-1 0,1-1,0-2,-1 2,1-2,-1 0,0 0,0 0,0-1,0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914 350,'-2'0,"2"0,-1-1,-1 0,2 1,-1 0,0 0,1-1,-1 1,2 0,2 0,-1 0,-1 0,0 0,1 0,1 0,-1 2,-1-1,-1 0,1 1,-1-1,1 0,-1 2,0-2,0 1,-1 0,0 0,1 0,-1-1,-1 1,2-1,-2 1,2 0,-1-2,1 2,0-2,0 1,1-1,0 0,0 1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956 348,'-1'0,"1"0,-2 0,1 0,0 0,-2 2,2-1,0 1,-1-1,1 0,-1 2,2-2,-1 0,0 1,1-1,0 1,0-1,0 1,0-1,0 0,1-1,0 1,-1 0,1-1,0 0,0 0,0 0,0 0,-1 0,2-1,-2 0,2 1,-1-2,0 1,0-1,-1 1,1-1,-1 2,1-2,-1 1,0 0,0 0,-1-1,0 2,0-2,0 2,1-1,-1 1,0 0,0 0,1 1,0-1,0 2,0-1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977 361,'-2'-2,"1"1,-1 0,0 1,1 0,0 1,-1-1,1 2,0-2,0 2,1-2,0 2,0-1,0-1,-1 1,1 0,0-2,0 0,1 0,-1-1,2 1,-2-1,3 0,-2 0,0 2,1-2,-2 2,2-1,-1 0,0 0,0 1,1 0,-1 0,0 0,0-1,2 1,-1 0,-1 0,1 1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348,'-1'0,"1"-1,-2 1,1 0,-3 0,3 0,-1 1,0 1,0-1,1 1,-1 0,2 0,-2 3,1-3,1-1,0 1,0-1,1 1,-1-2,2 2,-2-2,2 1,0 0,-1 0,0-1,0 0,-1 0,1-1,0 0,0 0,-1-1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995 348,'-1'0,"1"-2,-1 1,1 1,-1-1,1 0,1 2,0 0,2-1,-1 2,1-1,-1-1,1 2,-1-2,1 2,0-1,0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361,'-1'-4,"0"2,1 2,-1-1,1 0,0 1,0-1,0 0,0 0,0 0,1 0,-1 0,0 0,0 0,-1 0,-1 1,0 0,0 0,-2 1,1 2,0-1,0 0,0 1,0 0,1-1,0 0,2 0,-1 0,0-1,1 1,0 0,2-1,-1-1,1 1,1 0,0-1,0 0,0 0,1-1,-1 0,1 1,-1-2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364,'0'-1,"0"0,0 1,-2-2,0 2,1 0,-1 0,0 0,1 0,-1 0,-1 2,1-1,-2 2,3-2,0 1,0-1,1 1,0-1,0 0,0 0,2 0,1 0,-1-1,1 0,-1 0,1 0,1-2,-2 2,1-2,-1 1,2-1,-2 0,-1 1,0 0,0 0,0 0,-1 0,0 0,0 1,-1 0,1 0,-1 1,1 1,-1-1,0 0,1 0,0 0,-1 0,1-1,-1 1,1 0,0-1,0 1,2 0,-2 0,2-1,1 0,-1 0,2 0,-1 0,0 0,3-2,-3 1,-1 0,0 0,-1 1,0-2,0 1,-1 1,0-1,0 0,-1 1,0-1,1 1,0-1,-1 1,0-1,2 2,0-1,-1 1,1-1,0 1,0-1,-1 0,1 1,-1 0,0-1,0 1,0 1,-1-2,1 1,-1 0,1 0,-2 1,2-2,0 2,0-2,0 2,0-1,0 1,0-2,2 2,-1-1,1 0,1 0,-2-1,1 0,3-1,-3-1,0 1,-2 0,0-1,1 1,-1-1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372,'-2'-2,"2"1,-1 0,2 1,0 0,2 0,-1 0,3 0,-2 0,3-1,-1 1,1 0,-1 0,-1 1,1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918 401,'-8'-4,"7"2,0 2,4 1,0-1,3 0,0 0,7-1,-2-1,0 0,1 0,0 0,0 1,14-2,-15 2,2 1,10-2,-10 2,-2-1,0 1,-1 0,1 0,-4 1,2 0,-1 0,-2-1,0 1,-2-1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334 509,'-1'0,"-1"-1,2 0,-1 0,1 0,0-1,0 1,1 0,0-1,1 0,-1 0,0 1,2-2,-2 1,0 0,1-1,-1 0,0 1,1-2,-1 2,2-1,-2 0,1 0,0-1,0 1,1-1,-1 0,1 0,-1-1,0 0,3-4,-2 4,-1 2,1-1,-1 1,0-1,2-1,-2 2,0 2,0-1,1 0,-1 1,0 0,1-1,-1 1,0 0,1 0,-2 0,1 0,0 0,0 1,0-1,1 0,0 1,-1 0,1-1,1 0,0 0,2 1,-2-1,1 0,1 1,-1-1,0 0,3 1,-4 0,3-1,11 0,-10 0,-2 1,2 0,0 0,1-1,-1 0,12 0,-8 0,-2 0,2 0,-2 0,4 1,-4-1,3 0,0 1,-2-1,0 1,4 0,-6 0,3 0,-1 1,1 0,-3 0,5-1,-6 1,4 0,-1 0,0 0,0 0,3 0,-5 0,5-1,-1 1,1 0,-4-1,6 1,-5-1,3 1,-2 0,0-1,-2 0,4 2,-6-2,4 1,-2 1,0-2,-3 2,4-1,-4 1,2 0,-1 0,-1 0,0 0,6 2,-5-2,-3 0,3-1,-3 1,2 0,-2-1,1 1,-2 0,0-1,0 1,-1 0,0-1,-1 1,0-1,-1 1,0 0,0-1,-1 1,0 0,0 0,-1 0,0 1,-1 0,1-1,-1 2,0-1,1 1,-1-1,0 2,1-2,-1 3,0-2,1 1,-1-1,0 2,-1 3,3-5,-2 0,1 0,0 0,0-1,-1 0,2 0,-2 0,2-2,-3 4,3-3,-2-1,2 1,-2 0,1-1,0 0,0 1,0-1,0 0,0 0,0 0,0 0,1-1,0-1,0-2,-1 3,1-2,0 1,-1 1,1-2,0 2,-1 0,0-1,0 0,1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601 143,'-1'-4,"1"3,-1-1,1 2,0-1,-1 0,0 1,0 0,1 0,-2 1,2 0,-2 2,0-2,0 2,1-2,-2 1,1 1,0-1,1 0,-1-1,0 1,0-1,1 0,-1-1,2 0,-2 1,1-1,1 0,0-1,0 1,1-1,1 0,0 0,1 0,-1 0,2 1,-2 0,2 0,-2-1,0 1,0 0,1 1,-2-1,3 1,-3-1,0 0,-1 1,1-1,0 0,0-1,-1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339 499,'-1'0,"-1"-3,2 1,-1 0,0 1,1 0,0 0,0-1,0 2,1-2,0 1,0-1,1 0,0-1,1 1,-1-1,1 0,1-1,-1 0,-1-1,1 1,1 0,-2-1,1 1,-2 0,1 0,0 0,-2 0,1 0,0-5,-1 7,0 0,-1 0,0 0,1 1,0-1,-1 2,1-2,-1 1,1 1,0 0,0-1,0 0,-1 1,1 0,0 0,1 1,-1 0,1-1,0 0,0 1,1 0,-1 0,0-1,2 0,-1 0,3 1,-1-1,-1 0,2 0,-3 0,3-1,-1 1,1 0,-1-1,3 0,-3 1,1-1,2 1,-2 0,1 0,1 0,-2-1,4 1,-3-1,2 1,0-1,0 1,0-1,1 1,0-1,1-1,-1 2,10-1,-8 0,-1 1,1 0,-2 0,2 0,-1 0,2 0,-2 0,1 0,0 0,0 0,-1 0,14 1,-12 0,0-1,-1 0,1 0,0 1,1-1,-1 1,1-1,-1 1,-2-1,4 1,-2 0,-1-1,1 1,-1 0,-1 0,1 1,-2-1,2 0,-2 1,2-1,-3 0,3 0,-2 1,0-1,11 1,-13-1,5 0,-4-1,2 1,-1 0,0 0,-1-1,1 1,-1 0,0-1,-2 1,2 1,-3-2,1 2,-2-2,0 1,1 1,-2-1,0 0,0 0,-1 0,1 0,-2-1,1 1,0-1,0 1,-1-1,1 0,-2 0,2 0,-1 0,-1 0,1 0,0 1,-1 0,0-1,0 2,0-1,-2 1,2 0,-2-1,0 2,1 0,-2 0,-2 4,2-4,-1 1,2-1,-2 2,1-2,0 2,-1-1,-1 1,2-2,-1 2,0-1,0 1,0 0,0 0,1-1,-1 1,1-1,-2 4,2-3,2-2,-2 3,2-3,0-1,1 0,0 0,0 0,0-1,0 1,1-2,-1 1,1 0,0-1,-1 0,0 0,1 0,0 0,-1-1,0 0,0 0,1-1,-1 1,0 0,0-1,0 0,0 1,-2-1,0 2,-1 0,-1 0,-1 2,-1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520,'0'-3,"-1"2,0 1,0-1,-1-1,0 0,1 2,1-3,0 2,0-1,1 0,0 1,1-1,-1 1,0-1,1 1,-2-1,1 1,-1-1,0 1,0 0,0-1,-2-1,0 2,0 0,1-2,-1 2,0-1,0 0,1 0,-1 0,0 0,1 0,-1-1,1 2,0-2,-2 1,2 0,-1 0,-1 0,1 1,-2 0,2 0,-1 0,0 0,-1 1,0-1,0 1,0 0,0 1,0-1,-2 2,2-1,-2 0,2 1,-1 1,1-1,-3 1,4-1,-3 2,1 0,1 0,0 0,0 2,1-3,0 3,0-1,1 0,-1 1,0 1,-5 14,6-14,-1 1,1-1,-1 0,1 1,0-1,1 1,-1-1,-1 5,1-3,0-3,1 2,-1-2,2 7,0-5,0-2,0 1,2-2,-1 2,1-2,1 0,0 0,1 0,-1 0,1-1,1-1,0 0,0-1,0 0,0 0,0-1,-1-1,3 0,-1 0,-1 0,1-1,-1-1,1 0,1-3,0 2,-1-1,1-1,-1 0,-1 0,2-1,-2 0,0 1,0-1,-1 0,-1 2,3-9,-3 6,-2 2,1-3,-1 2,0-2,0-14,0 9,-1 5,1 1,-1-1,1 2,0-1,0 1,-1-1,0 3,0-3,0 2,0 0,-1 1,-1-1,2 2,-2-2,0 2,1-1,-1 2,0-2,1 2,-1-1,0 0,1 1,-1 0,1 0,0 0,0 0,0 2,0-2,-1 1,2 0,-1 0,0 1,1-1,-2 0,1 1,1 0,-1-1,0 1,-2 0,2 0,0 0,-1 0,1 0,-1 0,2 0,-1 0,0 0,1 0,0 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281,'0'-2,"0"-1,0 2,1 0,0 1,-1 1,1 0,-1 0,0 1,0 3,0-2,0 1,0-1,0 2,0 0,-2 5,2-5,-1 0,1-1,0 1,0-2,0 1,0-1,0-1,0 1,0-1,0-1,0 1,0-2,0 1,0 0,-1-1,0 0,1 0,0-1,-1 0,1 0,-1-1,1 0,0 0,0 0,0 0,1-2,0 2,-1 0,1 0,0 1,-1-1,2 1,-1 0,1-1,-1 1,0 0,0 1,1-1,0 0,-1 1,1 0,0-1,1 0,-1 1,1-1,-2-1,1 1,0 0,0-1,-2 1,2-1,-2 0,0-1,0 1,0-3,0 2,0 1,0-1,0 0,0 1,0 0,0 0,0 1,0-1,-1 1,1 0,-1 1,1 0,0 2,0-1,0 1,0 1,0 1,-1-1,1 1,-1 1,1-1,0 1,0-1,0 0,0 1,0 2,1-4,0 0,-1-1,0 0,1 0,0 0,-1-1,1 0,1-1,-2 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348,'0'-1,"0"-1,0-1,0 2,1 1,0-1,1 0,2 0,-1-1,1 0,0 0,-1 1,0-1,0 0,-1 1,0-2,0 2,-1 0,0 0,-1 0,0 1,-1-1,-1 1,0 0,-1 0,1 1,-1-1,0 2,-2 1,3-1,0-1,0 0,2 1,-1-1,1 1,0-1,1 1,0-1,0 0,2-1,-1 1,0-1,0 0,3 0,-2 0,0 0,-1-1,1 1,-1-2,1 2,0-1,0-1,-1 2,0-2,1 2,-2-1,2-1,-1 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323,'0'-1,"-1"0,0 1,0 0,0 0,-1 0,0 0,1-1,1 1,-1 0,0 0,1 1,0-1,-1 2,0 0,0-1,1 1,0-1,0 1,0 0,0-1,0 0,0 0,0 0,1-1,0 0,0 0,-1 0,1 0,0 0,-1-1,0 0,1 0,1 0,-2 0,1 0,-1 0,1 0,-1 0,0 1,0-1,1 1,-2 1,0 3,1-3,0 0,0 0,1 0,-1-1,2 1,0-1,0 0,-1-1,1 1,-1-2,1 0,-1 0,0 0,0 0,1-1,-2 0,0 0,0 1,0 0,0 0,0 1,0 0,0-1,-1 2,0 1,0 0,1 1,-2 0,2 1,-2 0,2 0,-1 0,1 0,-1 0,1-1,0 1,1 0,0-1,-1 0,2 0,-2 0,2-1,-1 0,1 0,-2-1,2 0,-2 0,2-1,-1 0,-1-2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326,'-1'-3,"0"1,1 0,0 0,0 1,0 0,0 0,0 0,2 0,1 0,1 1,-1 0,0 0,0-1,1 1,-1 0,0 1,-1-1,1 2,-1-1,0-1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323,'1'-2,"-1"2,0-1,0 2,0 0,0 1,0 0,0 0,-1 0,1 0,0 0,-1 0,1-1,-1 1,1-1,0-1,0 1,0-2,0 1,0-1,0 0,0-3,0 3,0-3,1 3,0-1,-1 1,2-1,-1 2,0 0,0 0,1 0,-2 0,1 1,0 1,-1-1,1 0,0 0,-1 1,1-1,-1 0,1-1,-1 2,1-1,-1-1,2 1,-1-1,-1 0,2 0,-2 0,1 0,0 0,-1 0,1-1,1 1,-2-1,1 0,0 0,-1 1,-1 0,0 0,1 0,0 1,0 0,0 0,1-1,0 0,0 1,0-1,0 0,1 0,-1 0,1 0,-2 0,3-1,-2 0,-1 0,0 0,0 1,0-1,0 0,0 1,-2 0,1 0,-1 0,0 0,0 0,0 0,0 1,1 0,0-1,0 1,1 0,0 0,0 0,0 0,2-1,-1 1,0 0,2-1,-1 0,1 0,-1 0,0 0,0 0,0 0,-1-1,0 1,1-1,-2 1,0-1,0 0,0 0,0 0,-1 0,0 1,1 0,-1 0,1-1,0 1,0 0,1 1,1-1,-2 0,1 0,0 1,0-1,1 0,-1 0,0 0,-1-1,1 1,-1 0,1 0,-1-1,0 0,-1 1,1 1,-1 0,1 0,0 1,0-2,0 2,0-1,0 0,0 1,0-1,0 0,1 0,-1 0,1 0,-1-1,1 1,0-1,0 0,-1 0,0-1,1 0,-1 0,1 0,-1 0,0 0,0 0,0 0,0 1,-1 1,1 1,-1 0,1 1,0 0,-1 0,0 1,0 0,1-1,0 2,-1-1,1-1,0 1,0-1,0 8,-1-8,1 0,0-1,0 0,0-1,0 0,0 0,-1-1,0 0,1-2,0 0,0 0,-1-5,2 2,-1 0,2-3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1405 345,'0'-5,"1"3,0-2,-1 1,0-1,0 3,0-1,0 1,0 0,0 0,0 2,0 0,1 0,-1 1,0-2,1 2,-1-1,0 1,0-1,-1 0,1 0,-1 0,1 0,0-1,-1 0,1 1,1-1,3-1,-2 0,1-1,-1 2,1-2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404,'-3'0,"0"-3,2 1,1 2,0-1,1 1,2-1,2 0,11-3,-4 1,0 1,0-1,4 0,-4 1,4 0,-4 2,0-1,-1 1,3 0,-6 1,1 0,-1 2,-1 0,-1-1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242 266,'-5'0,"2"0,1 0,0 0,-1 0,1 1,0 0,1 0,-1 0,1 1,-1-1,2 1,-2 0,1 0,0 1,0-1,-1 1,2-1,-2 1,1 2,0-3,0 1,1-1,-1 1,1-1,0 0,-1 1,1 2,1-3,0 0,1 2,-1-2,1 0,0 0,0 0,1-1,-1 1,1-2,0 2,0-1,0 1,0-1,2 0,-2 0,1 1,1-1,0 0,0 0,1 1,0-2,-1 1,2 0,-1 0,0 0,0 0,1-1,-1 0,2 1,-2-1,1 1,0-1,0 0,-2 0,4 0,-4 0,3 0,-2 0,1 0,-2 0,3-1,-3 0,2 1,-2-1,1 0,0 0,0-1,0 0,-1 1,1-1,-1-1,0 1,1-1,-1 0,0 0,0 0,-1 0,-1-1,2 1,-2 0,1-1,-1 1,1-1,-1-4,-1 5,-1-1,-1 0,0 0,0 0,-1-1,-1 2,-1-1,-1 0,-5-3,2 2,1 2,-1 0,-2-1,-1 0,2 2,-4-3,3 3,-3-2,1 1,-3 0,4 1,-7 0,4 1,-4 1,0 0,-1 3,2 1,-7 2,7 0,-7 4,5-1,-3 4,4-2,-3 5,5-1,-4 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629 112,'0'-1,"0"-1,0 0,0 1,-1 0,1 0,-1 1,1 1,0 1,-1 0,0 1,1-1,-2 3,0-3,1 0,0-1,0 1,1-2,-1 2,0-2,1 1,1-1,1 0,0 0,6 0,-4 0,-1-1,0 1,0 0,0 0,-1-1,1 1,-1 0,-1 1,0 0,-1 0,1 0,-1 3,-1-1,1-1,-1 1,0-1,0 0,0 0,1 0,-3 2,3-3,-1 0,0 0,0-1,0 1,0 0,-1 0,1-1,-1 0,0 0,1 0,0 0,-1 0,0-1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468 312,'0'-1,"3"-5,-2 5,0-1,1 1,-1 0,0 0,1 1,-1-1,1 1,1 0,-2 0,1 0,1 0,0 0,0 0,-1 0,2 0,-1 0,2 0,-2 0,1 0,1 1,-1-1,0 0,0 0,0 0,0 0,5 0,-5 0,0 0,-1 0,1 0,-1 0,-1-1,0 1,1-1,-1 1,-2 0,1 0,0 0,-3 0,0 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487 301,'-3'-1,"1"0,0 0,1 0,-1 1,0 0,0-1,1 1,-1 0,1 1,0 0,1 0,0 1,0-1,1 1,0 0,0 0,0-1,2 3,-1-3,0 1,1-1,-1 0,-1-1,1 1,-1-1,0 0,-1 0,0-1,0 0,0 0,0 1,-4-5,2 3,1 2,-1-2,2 1,-2 0,1 0,1 0,0 0,0 0,0-1,1 2,1-2,0 1,0 0,1 0,1-1,4 1,-5-1,1 2,3 0,-2-1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205 238,'-5'0,"-3"0,6 0,-1-1,0 0,1 1,-9-2,11 2,-2-1,2 1,-1 0,0 0,1 2,1-1,0 0,1 0,0-1,0 1,1 0,1 0,1-1,1 0,-1 0,2 0,8-1,-6 0,0 0,-1 1,1-1,0 0,-1 1,3 0,-1 0,0-1,0 1,1 0,0 0,1 0,-1 0,1 0,1 0,-1 0,-1 0,2 0,-2 0,0 0,-2 0,2 0,-3 0,2 0,-2 0,0 0,-1 0,0 0,-2 0,2 0,-3 0,0 0,0 0,-2 0,0 1,-1-1,0 0,0 0,-1 0,0 0,-1-1,0 1,1-1,-1 0,0 1,0 0,1 0,-2 0,2-1,-1 0,0 1,1 0,-1 0,0-1,0 1,1-1,-1 1,0 0,1 0,-1 0,0 0,1 0,0 1,0 0,1 0,-1 0,0-1,0 2,-1-1,-1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528 212,'-2'-5,"1"3,0 0,0 1,0-1,0 1,0 1,0 0,0-1,0 1,1 1,0-1,1 3,1-3,-1 1,1 0,0 0,0 0,0-1,1 1,-1-1,1 0,0 0,0 0,0 0,1 0,0 0,0 1,0-1,1 1,0-1,0 3,0-2,0 1,0 0,-1 1,1-1,0 2,-1 0,0 0,0 0,2 6,0-1,-4-5,0 0,0 0,-1-1,0 1,0-2,0 2,-1-2,0 1,0-1,-2 0,1 0,-1 0,0 0,-5 2,1-1,2-1,-1 1,-1-1,-1 0,1 0,1-1,0 1,-1-1,2 0,-1-1,2 0,-1 0,1 0,1 0,-1-1,1 1,0-2,-1 1,2 0,-1 0,0 0,1 0,0 0,0 1,0-1,0 0,1 1,-1-1,0 1,1-1,0 1,-1 0,0 0,1 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526 296,'0'-4,"-1"2,-1 1,2 0,-2 1,0 0,1 0,-1 1,1-1,0 2,0-1,0 1,0-1,-1 1,1-1,-1 0,0 2,0-2,0 0,-1 0,0 1,1-2,-5 2,2-1,2 0,-2-1,2 1,-1-1,1 1,0 0,0-1,1 0,1 0,0 0,0 1,2 0,0-1,1 0,2 0,-1 0,-1 0,1 0,0 0,-1 0,1 0,-1-1,0 0,1 1,-1 0,-1 0,1-1,0 1,0 0,0-1,-1 1,2 0,-2 0,0 0,2 0,-2 0,0 0,1 1,-2 0,2-1,-1 0,1 1,-2 0,1-1,-2 0,0 0,0 0,-1-1,0 1,0 0,-1 0,0 0,0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470 316,'0'-2,"0"0,0 1,0 1,1 1,0 0,0 0,1 0,-2 0,2 1,-2-1,2 0,-1 0,1 1,-2-1,2 1,-1-1,1 0,0 1,0-1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213 455,'2'0,"-4"-1,2 0,0 0,0 1,0-1,0 1,1 1,0-1,-1 0,2 0,-2 0,3 0,-2 0,0 0,1 0,-1 0,1 0,0 0,0 0,-1 0,2 0,-1 1,1-1,-1 0,2 0,-1 1,1-1,0 1,0-1,0 0,2 0,-3 0,4 0,-2 0,0 0,1 0,1 0,-3 0,3 0,0 0,0 0,-2 0,2 0,-2 0,3 0,-2 0,1 0,-1 0,1 0,-2 0,3 0,-1 0,0 0,0 0,0 0,0 0,1 0,-1 0,7 0,-7 0,-1 0,1 0,0 0,-2-1,2 1,3 0,-3 0,-2 0,0 0,0 0,0 1,-2-1,1 0,1 1,-2-1,1 1,-1-1,-1 1,2-1,-2 1,0-1,0 1,0-1,0 0,-1 0,0 0,0 0,0 0,0 0,0 0,-1-1,0 0,0 0,0 1,-1-1,1 0,0 1,0-1,1 1,-1 0,1 0,-1-1,0 0,0 1,0-1,0 0,0 1,0-1,-1 0,1-1,0 1,0 0,-1 0,0-2,1 1,-1 1,1-1,0 0,-1 0,0 0,1 1,0-2,-1 1,1 0,-1-1,1 1,0-1,0 0,0 1,0-2,0 1,-1 1,1-1,-1 1,1 0,0-1,-1 1,1-1,0 1,-1-1,0 2,1-1,0 0,-1 0,0 0,1 0,-1 1,1-1,0 0,-1 1,1-1,0 1,0 0,-1 0,1 0,0 0,0 0,0 0,0 1,0-1,-1 1,1-1,-1 1,1-1,-1 1,1 0,-1 1,0 0,1-1,-1 1,-1-1,1 0,0 0,-1 1,-1-1,2 0,-2 0,1 1,-1-1,0 0,-1 0,1 0,-2 0,2 0,-3 0,2 0,-2 1,1-1,-1 1,1-1,-1 1,-1-1,-6 0,6 1,1-1,-3 0,2 0,0 0,-1 0,0-1,2 1,-3-1,1 0,1 1,-1-1,-1 1,2 0,-1 0,-1 0,1 0,1 0,-10 2,9-1,0-1,-5 1,5 0,3-1,-3 1,2 0,-1-1,2 0,-2 0,2 1,-1-1,0 1,1-1,0 0,0 0,-4 0,6 0,-1-1,1 0,0 1,1-1,-1 0,2 1,-3-2,3 2,0 0,0-1,0 1,0-1,1 1,0-1,0 1,1 0,0 0,-1 1,0 0,1 0,-1-1,0 1,0 0,0-1,0 1,0 0,0 0,0 0,0 0,0 1,1 1,-1-1,1 0,-1 0,0 0,1 4,0-3,-1-1,1 2,-1-1,0 1,0-1,1 0,-1 1,1 0,-1-1,0 1,0-1,0 4,0-3,0-1,-1 0,1 0,0-1,0 0,0 1,0-2,0 1,0-1,1 1,-1-2,0 1,0 0,1 0,-1-1,0 1,1-1,-1 1,0-1,1 0,-1 0,1 0,0 0,0 0,0 0,0 0,1 0,0 0,-1 0,3 0,-1 0,-1 0,2-1,-1 1,1-1,0 1,-1 0,1 0,1-1,-1 1,1 0,0 0,0-1,0 1,1 0,0 0,0-1,0 1,2 0,-3 0,3 0,-2 0,1 0,0-1,1 1,-1 0,1-1,0 1,-1 0,2 0,-2 0,1-1,1 0,-1 1,0-1,0 1,1-1,-1 0,0 1,0-1,0 0,0 1,-1 0,0-1,1 0,-2 1,8-1,-7 1,-2 0,2 0,0 0,-2 0,1 0,0 0,-1 0,0 0,-1 0,1 0,-1 0,0 0,-1 0,3 0,-3 0,-1 0,-1 0,1 0,0 0,-2 0,2 0,-1 0,-1 0,1 0,0 0,-1 0,0-1,0 0,0 1,0-1,0 0,-1 1,0 0,1-1,0 1,0-1,-1 1,1-1,-1 1,1-1,-1 1,1-1,0 0,0 1,-1-1,1 0,0 1,-1-1,1 0,0-1,0 1,-1-1,0-1,1 1,0-1,-1 1,1-5,0 4,0 0,0 0,0 0,0 0,-1 0,0-2,1 3,-1-1,0 1,0 0,1-1,-2 1,2 0,-1-1,0 0,1-2,-1 3,1-1,-1 1,1-1,-1 1,1-1,0 2,0-2,0 2,0 0,0-1,0 1,0 0,0 0,0 1,0-1,0 2,0-1,0 1,0 0,0 0,0-1,0 1,0 0,0-1,0 1,0-1,0 1,0-1,0 1,1 0,-1 0,-1-1,1 0,-1-1,0 1,0 0,-1 0,1 0,-1 0,0 0,-1 0,-1 1,1-1,-2 1,1 0,-2-1,1 0,-7 2,3-1,3-1,-2 1,1 0,-3-1,3 1,-2 0,0-1,0 1,0-1,1 0,-12 2,13-2,-3 0,1 1,0 0,2-1,-4 1,3 0,-1 0,0-1,-1 1,3 0,-2-1,0 2,-6-1,7-1,2 0,-2 0,2 0,0 0,-1 0,2 0,0 0,-1 0,2 0,-1 0,1 0,-1 0,2 0,-1 0,1 0,-1 0,2 0,-1 0,1 0,0 0,1-1,0 1,0-1,0 0,0 1,1-1,0 0,0 1,1 0,-1-1,1 1,-1 0,1 0,0 1,-1-1,2 0,-2 0,1 1,0 0,0-1,0 2,0 1,0-2,0 3,0-1,-1-1,0 1,1 0,-1-1,0 1,0 0,1 0,-1 0,0 1,0-1,0 2,0-2,0 4,0-3,0-1,0 0,0 0,0 0,0 0,0-1,0 0,1 1,-1-1,1 1,0-1,-1 0,0-1,0 1,0-1,0 1,0-1,0 0,0 0,0 0,0 0,0 0,0 0,0-1,0 0,0 0,0-1,0 0,0 0,0-1,0 2,0-2,0 2,0-1,1 1,-1-1,1 1,-1 0,0 1,0 0,0-1,1 0,-1 1,0 0,1-1,-1 0,0 1,1-1,-1 0,1 0,-1-1,1 1,-1 1,-1-2,1 1,-1 0,1-1,0 0,0 1,-1-1,1 0,-1 1,0-1,0 0,1 0,-1 1,1 0,-1-1,0 0,0 1,1-1,0 1,-1 0,0 0,1 0,-1 0,1-1,-1 1,0 0,1-1,0 1,-1 0,1 0,-1-1,1 1,-1-1,1 1,-1-2,0 1,1 0,0 0,-1 0,1-1,-1 1,1 0,0-2,0 3,0-2,0 1,0 0,-1-1,1-1,0 2,0 0,0 0,0-1,0 0,1 1,-1-1,1 0,0-1,-1 1,2-1,-1 1,-1-1,2-3,-2 3,1 0,0 1,-1-2,1 2,-1-1,0 1,0 0,0 0,0 0,0 0,0 1,0 0,-1 0,0 1,0 0,1 0,0 0,0 1,0 0,0 0,0 1,0 0,0-1,0 1,0 0,0 1,1-1,1 3,-2-1,1-1,0-1,0 1,0 1,0-2,0 2,0-2,-1 1,2 0,-1 0,-1-1,1 1,0 0,-1 0,0-1,0 0,0 1,0-1,0 0,0 0,0-1,0 0,0 0,0 0,0-1,0 1,0-2,0 1,0 0,-1 0,1-1,-1 1,1-1,0 1,-1-1,-1 1,1-1,0 1,1 0,-2-1,1 1,0 0,0 0,0-1,0 1,-1-1,1 1,1-1,-1 1,0 0,1 1,1 0,-1 0,1-1,0 0,0 1,-1 0,2-1,-1 0,0 1,0-1,2 1,-2-1,2 1,-1-1,1 0,0 0,1 0,4 1,-3-1,0 0,0 0,2 0,6 0,1 0,-9 0,3 0,-2 0,1 0,0 0,0-1,-1 1,1 0,-1 0,8 0,-7-1,0 1,0-1,-2 1,2-1,-1 1,1 0,-1-1,1 0,-2 1,3-2,-3 1,2-1,-1 1,1-1,-2 2,2-2,-1 1,0 0,0 0,0 0,-1 0,0 1,0 0,0 0,-1 0,1 0,3 1,-4 0,-1-1,1 1,-1-1,0 1,0-1,0 1,0-1,-1 0,1 0,-1 1,1-1,-1 0,0 1,0-1,0 0,-1 0,2 0,-1 0,-2 0,1 0,0 0,0 0,-1 0,0 0,-1 0,0 2,0-1,-1 0,1 0,-2 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206 378,'2'-2,"-1"1,0 1,-1 0,2 0,-1 0,1 0,0 0,1 0,0 0,0 0,2 0,-2 0,3 0,0-1,4-1,-2 2,-4-1,4 0,-1 1,0-2,-1 1,3 1,-3-1,2 0,0 1,-1-1,0 0,2 0,-3 1,3 0,-1 0,-1-1,0 1,2-1,-3 1,2 0,0 0,-1 0,0 0,2 0,-4 0,3 0,-2 0,2 0,-2 0,2 0,-3 0,3 0,-2 0,0 0,0 0,6 0,-6 0,-1 1,0-1,-1 0,2 0,-2 0,0 1,3-1,-4 0,0 0,-1 0,1 1,-1 0,1-1,-1 1,1-1,-1 0,1 2,-1-2,-1 1,0-1,0 1,0 0,0-1,-1 0,1 1,0 0,-1-1,0 1,0 0,0 0,1-1,-1 1,0 2,-1-2,1 1,-1 0,0 0,0 1,0-1,0 1,0-1,-2 5,1-4,1 2,-1-2,0 1,1-1,-1 1,1-1,-1 1,1-1,0 0,1 0,0 0,-1-1,1 0,0 0,0 0,0 0,0-1,0 1,0-1,0 1,0-1,0 2,0-2,0 0,0 0,0-1,1 1,-1 0,0 0,0-1,0 0,0 1,0-2,0 1,0-1,-1 0,0 0,0 0,-1-1,1 1,0 0,-2 1,1-1,-1 0,-1 1,-1 0,1 0,-8 0,5 0,0 0,-2 0,1 0,-3 0,2 0,-3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509 401,'0'-2,"1"-1,0 3,-1-1,1 1,0 0,0 0,0 0,0 0,0 1,1-1,0 0,0 0,1 0,-1 0,2-1,-1 0,1 1,0-1,1 0,-1 1,2-2,-1 1,2-1,-2 2,4-3,-3 1,2 1,0-1,7-1,-5 0,-3 2,2-1,0 0,-1 0,0 1,2-1,-3 1,2-1,-2 2,1-2,0 2,0-2,-1 1,1 0,0 0,-1 0,7-2,-9 2,3-1,-3 1,1-1,-1 2,-1-2,0 1,-1 1,0-1,0 0,-1 1,-1-1,1 0,-2 1,1 0,0-1,0 1,-1-1,-1 1,0 0,1 1,-1-1,1-1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791 326,'0'-3,"0"2,1 0,0 0,0 0,0 0,-1 1,1-1,1 1,-2 0,2 0,-2 0,2 0,-1 1,1 0,-1-1,0 2,1-2,0 2,0-2,0 2,0-1,1 1,-1-1,0 1,1-1,-2 0,0 1,0-1,-1 0,-1 1,-1-1,-2 2,-2 1,-4 1,2 1,-5 2,-10 10,12-9,1 3,3-4,-1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631 138,'0'-1,"1"0,-1 1,0 0,-1 1,0 3,0-2,0 1,1-1,-1 0,0 0,0-1,0 0,0 0,1 0,-1-1,0 0,0 0,1 0,0-2,0 1,0 0,1 0,0 1,1-1,-1 0,1 0,-1 1,1 0,0 0,-1 0,1 0,-2 1,2 0,-2 0,1 1,-1 0,0-1,0 1,0-1,0 0,0 0,0 0,-1 0,1-2,1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878 277,'0'-1,"0"-1,0 0,0 1,0 0,1 1,-1 0,1-1,0 0,0 1,0-1,0 1,0-1,0 0,0 1,0-1,0 1,0-1,0 1,0 0,1 0,-1 0,1 0,1 0,-1 0,0 1,1 0,-1-1,3 1,-2 0,-1 0,0-1,0 0,-1 1,1-1,-2 1,1-1,-1 1,-1-1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889 273,'-1'0,"0"-1,0 1,0 0,1 0,0 2,0-1,0 0,0 1,1 0,1 0,-1 3,0-1,0-1,2 7,-2-7,-1 1,1-1,0 2,-1-3,2 3,-1-3,-1 3,0-2,1-1,0 1,-1 0,1-1,0 0,0 4,0-5,-1 0,1 0,-1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897 327,'0'-2,"0"-4,0 3,0 1,0 0,1 1,-1 1,1-1,0 1,1-1,1 1,-1-1,1 0,1 1,-1-1,0 0,0 0,0 1,-1 0,0 0,0 0,0 0,0 0,0 0,-1 0,0 0,0 0,1 1,-2-1,2 0,-1 0,0 0,0-1,1 1,-1-1,0 0,-1 0,0 0,1-1,-1 1,0-1,-1 1,0 0,0 0,-1 0,2 0,-2 1,1 0,-1 0,1 0,-1 2,1-2,-2 2,2 0,0 0,-1-1,1 2,1-1,-1 1,1-1,0-1,1 3,-1-2,2-1,0 1,0-1,0 0,1-1,-1 1,2-1,-1 0,0 0,1-1,-1 1,0-1,1 0,-1 0,0 0,0 0,-1-1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989 298,'0'-1,"0"-1,0 1,0-1,0 1,-1-1,1 1,-1 0,0-1,0 1,1 1,-1 1,0 0,0 0,1 1,-1 1,0-1,0 0,0 1,1-1,-1 0,1-1,0 2,0-2,0 0,0 0,0 0,0 0,0 0,1-1,0-1,-1 0,0 0,1-1,-1 0,1 0,0-2,-1 2,1-3,0 3,-1 0,0 0,0 2,0-1,0 0,0 1,0 0,0 1,1 0,0 1,0 0,0 0,1 0,3 5,-2-5,-2 1,5 0,-3-2,0 0,0 0,-1-1,1 0,-1 0,0-1,-1 0,1-1,-1 1,0-2,0 0,0-2,-1 2,0 0,0 0,-1 1,1 0,-1 0,1 2,-1-2,0 2,0 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293,'0'-2,"1"-2,1 3,-1 0,0 1,0 0,1-1,1 1,-1 0,0 0,2 1,-1-1,0 1,-1 0,1-1,-2 1,1 0,0 0,-1 1,-1-1,0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299,'-1'0,"1"0,0 0,2 0,0-1,1 0,2 1,-1 0,6 0,-5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377,'-1'0,"1"0,-1 2,1 1,0-1,0-1,0 3,1-2,0-1,0 1,0 0,0 1,0-2,0 1,1 0,1 2,-1-3,0 1,0-1,0 0,0 0,0 0,0-1,0 1,-1-1,0 0,1-1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 377,'-2'-7,"2"6,0-1,0 2,0-1,1 1,0 0,0 0,1 0,0 1,0-1,0 1,0 0,0 0,0-1,-1 2,0-1,0 1,-1-1,0 1,-1 2,-1-2,0 0,-1-1,1 1,-2 0,1-1,0 0,0 0,0-1,2 1,-1 0,1-1,0 0,0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387,'2'0,"-3"-2,1 1,-1 1,0 0,1 0,-1 0,0 0,-1 1,0-1,-1 1,0 0,0-1,0 1,1 0,-1-1,2 0,-2 1,3 0,-1-1,0 0,1 1,2-1,-1 0,1 0,0 0,0 0,1 0,-1 0,1 0,-1-1,0 1,1 0,-2 0,1-1,0 1,-1-1,0 1,1 0,-1 0,-1-1,1 0,-1 1,0-1,0 0,0 0,-1 1,1-1,0 0,-1 1,-1 0,2 0,-1 0,0 0,1 0,-1 0,1 0,0 1,-1-1,1 1,0-1,0 1,1 0,-1 0,1-1,-1 1,1 0,0-1,-1 1,2 0,-1 0,1 0,0 0,-1-1,1 1,0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382,'0'-2,"-1"1,0 1,0 0,0 0,0 0,0 0,-1-1,0 1,1 0,-1 0,0-1,0 1,0 0,0 0,0 0,0 1,0-1,1 1,0-1,0 0,0 1,0 0,1 0,0-1,0 1,3 0,-1-1,0 0,1 0,-1 0,2 0,-1-1,1 0,-1-1,0 1,0-1,-1 0,0-1,1 0,-2 1,0-2,0 1,-1 0,0 1,0-1,0 0,-1 1,1 0,-2 0,2 1,-1-1,-1 1,2 0,-1 1,0 0,1 0,-1 0,0 0,1 2,0-1,-2 2,1 0,1 0,-1 1,0 0,1 0,0 0,0 0,0-1,0 0,2 0,-2 0,4 2,-3-4,1 0,1 1,-1-1,1-1,-1 0,1 0,0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667 105,'0'-4,"0"1,1 2,0 2,-1 1,2 3,-2-3,0 0,0 1,0-1,-1 1,1-2,-1 1,1-1,0 0,0 0,1 0,0-1,0 0,1 0,2 0,-1 0,-1-1,1 0,-1 0,1-1,-1 1,1 0,-1-1,0 1,-1 0,0 0,0 0,-1-1,1 2,-1-1,-1 0,1 1,-3 0,-1-1,2 1,1 0,-1 0,1 0,-1 0,2 0,-2 0,2 0,-1 1,0-1,1 0,0 2,0-1,-1 1,1 0,0 0,0 4,0-4,1 0,-1 1,1 0,0-1,-1 0,2 2,-2-3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 377,'-2'-2,"1"2,-1 0,0 0,0 0,1 0,-1 1,1-1,-1 1,2-1,-2 0,1 2,0-2,0 0,1 1,0 0,1-1,0 0,0 0,1 0,-1 0,0-1,1 0,-1 1,1-1,-2 0,2-1,-1 0,-1 1,0-1,0 1,0-1,0 1,0 0,0-1,1 1,-1 0,0 0,0 0,0 0,1 0,-1 0,0 0,0 0,0 0,0 1,-1-1,0 1,1-1,-1 1,0 0,0 0,0 1,0 0,1 4,0-3,0 0,0 0,1 0,0 0,0 0,1 1,0-2,-2 0,2 0,-1-1,1 1,-2-1,2 0,0-2,-1 1,0-1,0 0,0-1,0 1,0-1,-1 0,0 0,0 1,0-2,0 2,-1-1,0 0,0 1,0 0,0 0,1 2,-2-1,1 0,1 1,-1 0,0 0,1 1,-1 0,0 1,1-1,-1 1,1 1,0-1,0 1,0-1,1 0,0 1,0-1,-1 0,2 0,-2 0,3 1,-2-1,0-1,1 0,-1 0,1 0,-1-1,1 1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365,'0'-1,"0"-1,0 2,-1-2,2 2,-1 1,1 0,0-1,0 2,-1-1,1 0,0 0,-1 1,1-1,-1 1,1-2,0 2,-1-1,0-1,1 1,-1 0,0-1,0 1,0 0,-1-1,1 1,0 0,0 0,0-1,0 1,0 0,0 0,1 0,0 0,0-1,0 0,0 0,0 0,0 0,0 0,0 0,0 0,0 0,0-2,0 1,0 0,-1 0,1 1,0-2,0 1,-1 1,1 0,0-1,0 1,0 0,-1 0,2 0,-1 0,0 1,0-1,0 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367,'0'-3,"0"2,1 1,1 0,-1 0,1 0,0 0,0 1,2 0,-2-1,-1 1,0 0,0-1,0 1,0 0,-1 0,1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 375,'-2'0,"0"0,1 0,0-1,1 1,-1 0,2-1,0 1,2 0,0 0,0 0,1 0,-1 0,-1 0,2 0,0 1,-2-1,1 1,-1-1,0 0,1 0,-1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345,'0'-1,"-1"-2,0 1,0 1,1 2,0 0,0 2,1-1,0 2,-1-1,1 0,-1 1,0 0,0-1,0 1,1-1,-1 0,1 0,-1 0,0-1,1 1,0-1,0-1,-1 0,1 0,0-1,-1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362,'-1'-3,"1"4,0 0,0 0,2 1,1 2,0-2,-1-1,1 1,-1 0,0-1,0 0,-1-1,0 1,0-1,-1-1,0 1,-1-2,0 1,0-1,-1 0,1 0,-2-1,1 1,1 1,0 0,0 0,0 0,1 1,-1-1,0 1,1 1,0 0,2-1,-1 2,1-2,0 2,1-1,0-1,0 2,0-2,0 1,0 0,-1 0,0-1,0 0,0 0,-1 0,0 1,-2-1,0-1,1 1,-1 0,1 0,1 0,0 0,0 0,1 0,0 0,3 0,-3 0,0 0,0 0,1 0,-1 0,-2 0,1-1,0 1,-1-1,0 0,0 0,-2 0,1 1,-1-1,0 0,0 0,-1 1,1 0,0-1,1 1,-1 0,2 0,-1 0,0 1,1-1,0 2,0-1,0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432,'-1'-1,"1"0,0 0,2 1,-1 0,2-1,1 1,3 0,-1-1,2 0,0 1,4-1,-3 0,3 0,0 1,1-1,14 1,-16 0,5-1,-5 1,3 0,-4 0,3 0,-4 0,2 0,-2 0,-1 0,-1 0,3 0,-6 0,2 0,-1 0,-1 0,-1 0,0 1,-2 0,1-1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431,'-3'-3,"-3"-2,2 1,3 4,1-1,1 1,0 0,1 0,0 0,0 1,2-1,-1 1,1-1,1 0,2 0,-1 0,2-1,0 0,2-1,-3 2,5-2,-3 1,14-3,-12 3,13-3,-14 4,1-2,1 1,-2 0,0 0,1 1,-1-2,0 2,-1-1,1 1,-2-1,2 0,-3 1,2-1,1 0,-3 0,1 0,0 0,-2 1,0-1,-1 1,-1 0,0-1,1 1,-2 0,-3 0,2 0,-3 0,0 0,0-1,-1 0,1 0,0 1,-1 0,2-1,-1 0,0 1,0 0,1 0,0-1,0 0,0 2,0 0,-2-1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968 484,'0'-1,"0"0,1 1,0 0,-1-1,1 0,0 0,0 1,0-1,-1 0,0 1,0-1,-1 0,1 0,0 2,-1 0,1 0,0 0,-2 0,2-1,-2 2,-1-1,1 1,-1-1,-1 1,1 0,0-1,-3 2,4-2,-1 0,2 0,-3 1,2-1,1-1,1 1,0 0,0-1,0 1,0 0,0-1,1 0,0 1,0 0,0 0,0-1,2 0,-2 1,2 0,-1-1,1 0,-1 1,1 0,0 0,1 0,-1 0,2-1,-3 1,2 1,-1-2,0 0,-1 0,1 1,-1-1,-2 1,0-1,-2 0,2 0,-2 0,1-1,1 1,-1-1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477,'1'-2,"-1"1,1 1,-1 3,0-1,0-1,0 2,0-2,0 2,0 0,0 0,1 0,-1 0,0-1,1 1,-1 0,0-1,0 0,0 0,1 0,-1 0,0-1,0 0,0 1,0-2,0 1,0 0,0-1,1 0,0 0,1-1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84,'0'-1,"-2"-1,1 2,1 0,-1 0,0 0,1-1,0 1,-1 0,-1 1,2-1,-1 0,0 0,1 0,-1 0,1 1,0 0,0-1,0 2,0-2,0 3,-1-1,1 0,0 1,0-1,0 1,0 1,0-2,0 1,0-1,0 0,1-1,0 1,1-1,-1-1,1 0,-1 0,1 0,0-2,-1 1,1-2,0 1,-2-1,2 0,-2 1,1-1,-1 1,0 0,0 0,0 0,-1 0,1 0,-1 1,0 0,1 1,-2-1,1 1,1 0,-1 0,0 0,1 2,0-1,0 1,-1 0,1 0,0 0,0 1,0-1,1 1,-1-1,0 1,1-1,-1 1,1-1,-1 1,0-1,0 1,0-1,0 1,-1 0,0 0,-1 0,0 0,1-1,-2 1,1-1,0 1,0-1,0 0,1 0,-2-1,2 0,0 0,-1-1,1 0,1 0,-1-2,1 0,0-1,0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688 143,'1'0,"-1"-2,0 0,0 2,1-1,0 0,-1 1,1 0,0 0,2-1,-2 1,1 0,0 0,-1 0,0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487,'0'-2,"1"-1,-1 2,0-1,0 1,0 0,0 1,-1-1,1 1,-1 0,0 0,0 1,-2-1,1 2,-1-1,0 1,0-1,0 0,1 1,0-1,1 0,0 0,0 0,1 0,0 0,0 0,1 0,0-1,1 2,-1-2,2 0,-1 0,1 0,0 0,0 0,0 0,-1-2,2 2,-2-1,0-1,0 2,0-1,-2 0,1 1,-1-1,0 0,0 1,-1 0,1 0,-1 1,0 0,0 2,0-1,1 0,0 0,-1 0,1 0,0 1,0-2,0 2,0-1,0 0,0 1,0-1,0-1,1 1,-1 0,0 0,0-1,1 1,0-1,-1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489,'0'-5,"0"3,1 2,0 0,0 0,1 1,-1-1,6 4,-5-3,-1 0,0 0,0 0,0 2,0-2,-1 1,0 0,0 0,-1 0,-1 1,1-1,-1 0,0 1,0-2,0 1,1-1,-1 0,2-1,-1 1,0-1,1 1,0 0,0-1,2 1,0-1,4 1,3-1,-4 0,0-1,-1 1,-1 0,0 0,1 1,-4-1,0 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851 465,'0'-2,"1"0,0 1,0-1,-1 1,1 1,0 0,0 0,2 0,1 0,-2 0,1 0,0 0,0 0,0 1,0-1,1 0,0 0,3 0,-3 0,-1 0,0 0,0 0,-1 0,-1 0,1 0,-2 0,0-1,1 1,-2 0,0 0,0 0,-1 0,0 0,0 1,0-1,-1 1,2 0,-2-1,1 1,1 0,-1-1,1 1,0 0,1 0,-1 1,1-1,-1 1,1 0,0 1,0 0,0 0,0 0,0 0,1 0,-1 0,1 1,-1-2,0 2,1-1,-1-1,1 1,-1 0,0-1,0 1,0-1,0 0,0 0,0 0,-1-1,0 1,1-1,-2 1,2-1,-3 0,2-1,-1 1,0 0,0 0,0-1,-1 0,2 0,-1 0,0 0,0 0,2-1,-1 1,1-1,0 0,1 1,6-2,-3 0,0 1,2-1,-1 2,0-2,2 1,-2 1,0 0,0 0,-2 0,2 2,-1-1,-1 1,1 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941 559,'2'-1,"1"0,0 0,0 1,0 0,0 0,4 0,-3 0,1 1,-1-1,2 0,0 0,-1 0,2 0,7 0,-5 0,-3 0,3 0,0 0,-1 1,0-1,1 1,-2-1,1 0,-1 1,-1 0,0-1,-1 1,-1-1,1 0,-2 0,0 0,-1 0,1 0,-2 0,0 0,0 0,-1-1,0 0,0 0,-1 1,0-1,0 1,-2-2,3 2,-1-1,0 1,1-1,-1 1,0-1,1 1,-1-1,0 1,1 0,-1 0,2 0,0 0,0 0,-1 0,0 0,0 1,0 0,0 0,0-1,0 1,1 0,0-1,-1-1,-1 1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571,'0'-2,"0"2,0-1,0 0,0 2,0 0,1-1,-1 2,1-1,-1 1,0 1,0 0,0 0,0 1,0 1,0 0,-1 1,0-1,1 0,0 2,-1 0,0 6,1-8,0 2,0-1,0 0,0 0,0 0,0-1,1-1,0 2,-1-3,1 1,-1 1,1-2,-1 0,0 1,1-2,-1 2,0-2,-1 1,1 0,-1-1,0-1,0 4,0-4,1 0,0 0,0 0,0 0,0-1,0-2,1 0,0 0,-1-2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565,'0'-2,"0"3,1-1,0 0,0 0,1 0,0 0,0 0,-1 0,1 0,1-1,-1 1,0 0,0 0,0 0,-1 0,2 0,-2 0,1 1,0-1,-1 1,0 0,0 0,0 0,0 0,-1 0,1 0,0 0,-1 4,0-3,0 0,0 1,0 1,0-1,0 1,0 1,0-1,0 1,0 0,0 0,0 0,0 1,0-1,0 0,0 0,0 1,0-1,0 5,0-4,-1-1,0 1,1-1,-2 5,1-5,1 0,0-1,0 0,0 0,0 0,0 0,0-1,0 1,0-2,0 3,0-3,0 1,0-1,1 1,-1-2,1 1,-1-1,0 0,0 1,0-2,0 1,-2-1,1 0,0 1,-1-1,0 0,0 0,0 0,0 0,-1-1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744,'-2'-2,"1"0,0 1,0-1,-1 2,2-1,-1 0,0 1,1 0,2 0,0 0,0 0,1 0,0 0,2 0,-1 0,0 0,1 0,-1 0,0 0,1 0,0 0,-1 0,0 0,0 0,-1-1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503,'-2'-5,"2"4,0 0,0 0,0 0,0 1,2 0,-1 0,1-1,1 0,-1 1,1-1,1 1,-2 0,1 0,-1 0,1 0,-1 0,0 1,1 1,-2-1,0 0,-1 1,0-1,0 1,0 0,-2 3,1 2,0-4,0 1,0-1,0 0,1 0,0 1,0-1,0-1,0 0,0 1,0-1,0 0,1 0,0-1,0 1,-1-1,0 0,1 0,-1 0,1 0,-1-1,0 1,0 0,0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508,'0'-4,"0"3,1 0,0 1,0 1,0-1,1 2,0-1,0-1,0 2,1-1,1 2,-2-2,0 2,-1-3,2 2,-1-1,-1 1,1-1,-1 0,0 0,2 1,-2-1,0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1336 503,'-2'-4,"2"1,-1 1,0 2,1-1,0 0,-1 1,0 0,0 0,0 0,0 1,-1 0,1 1,-3 1,2-1,-1 2,0-1,1 0,0-1,0 2,1-2,0 1,0-1,1 0,0 0,0-2,0 1,0 0,1-1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696 141,'-2'1,"1"0,-1-1,2 1,-2 0,1 0,1-1,0 1,-1 0,1 0,0 1,0-1,0 0,0 1,1-1,-1 0,0 0,1 0,0 0,-1 0,1-1,0 0,-1 0,0-2,0 1,0 0,1 0,-1-2,0 1,0 2,1-2,-1 1,1 1,0 0,0 0,0 0,0 0,0 1,0-1,0 2,0-1,-1 0,0 0,1 1,-1 0,0-2,-1 1,-1 0,1-1,0 0,0 0,0 0,0-1,-1 1,1-1,0 1,0-1,1 1,-2 0,1-1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493,'0'-3,"1"1,-1 1,1 0,0 1,-1 0,2 0,-1 0,1 0,0 0,1 0,-1 0,0 1,0-1,-1 0,4 1,-4 0,0-1,0 1,0-1,0 1,-1-1,0 2,0-1,0 2,0-1,0 0,-1 1,0 0,-1 1,1 0,-1 2,2-2,-2 1,1 0,1 0,-1 0,1 1,-1 0,1-1,-1 1,0-2,-1 1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580,'0'-2,"-1"-1,1 2,0 1,1 0,0 1,1 0,2 0,-1-1,2 0,-1 0,3 0,-1 0,2 0,6-1,-7 0,2 1,-3 0,2 0,-2 0,-1 0,-1 0,4 2,-4-1,-2 0,0 0,-1 0,-1 2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1029 532,'-4'-1,"3"1,-1 0,1 0,-2 2,1 0,0 0,1-1,-3 3,2-1,1-1,-1 2,0-1,-1 0,1 1,-1 0,2 0,-1-1,1 1,0 0,0 0,0 0,1-1,0 1,0-1,0 0,2 0,-1 1,0-1,0-1,1 1,0 1,0-2,0 1,1 0,2 2,-2-2,1 0,0-1,-1 0,1 0,1 0,0 0,-1-1,2 0,0 0,-1 0,0-1,2 1,-1-1,0 0,0 0,-1 0,1 0,-1 0,-1 0,0 0,0-1,0 0,-2 1,1 0,-1 0,0-1,0 0,-1 0,1 1,-1-1,0 0,0 1,1-2,-2 2,2-2,-1 1,0 1,-1-1,1 0,-1 1,0-1,0 0,-2 1,0 0,0 1,-2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629,'-1'-2,"0"0,0 1,2 2,0-1,0 1,2 1,2 0,-2 0,1-1,-1 1,1-1,1 1,2 2,-3-3,0 1,0-1,-1 0,0 0,0 0,-1 1,0-1,-1-1,0 1,-1 0,-4 1,-1-1,0 1,-1 0,-1 0,-1 1,-1 0,0 1,1-1,-1 2,1-1,-2 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937 676,'-3'-1,"2"1,-2-1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888 700,'-1'-2,"0"1,0 0,1 1,0-1,0 1,1 0,1 0,0 0,0 0,1-2,0 2,1-1,0 0,-1 1,2-2,-1 1,0 1,0-1,-1 0,1 1,-1 0,0 0,-1 0,3 0,-4 0,0 0,-1 0,1 0,-2-1,1 0,-2 1,1-1,-1 0,1-1,0 1,-1-1,0 1,0-1,1 2,-1-2,1 2,1-1,-1 1,0 0,0 2,1 0,-1 4,1-2,0 0,0 2,0-1,0 2,0-3,0 3,0-3,1 2,-1-2,1 6,1-7,-2 1,0-1,1-1,0 0,0-1,-1 1,0-2,0 1,0-2,0 0,-2-1,0 0,1 0,0 1,-1-1,2 0,-1 2,0-3,1 2,0 0,0-1,2-1,-1 2,2-2,-1 2,1-2,1 1,-2 0,2-1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970 703,'-1'0,"0"0,1 0,-1 0,-1 2,2 1,0-2,-1 1,0 0,1 1,0 1,0-2,0 1,0-1,0 1,0-1,0-1,0 1,1-1,0 0,-1 0,0 0,1-1,0 1,0-1,-1 0,1 0,0-2,-1 1,2-1,-2-2,1 0,0 2,-1-1,1-1,0 1,0-1,0-1,1 2,-1-1,0 1,1 0,-1 2,0-2,0 2,0-1,0 2,0 0,-1 0,1 0,-1 1,0 0,0 2,-1 1,1 1,-1-2,-1 3,2-2,-2 5,2-4,0-2,0 0,0 1,0-1,0-1,0 0,0 0,-1 0,1 0,0-1,0 0,-1-1,0 0,1 0,-2-3,0 1,1 0,-1-1,1 1,-1-1,2 1,-2 0,1 1,0-1,1 1,-1 0,1 0,0 1,0-1,0 0,1 1,0-1,0 0,1 0,1 1,-1 0,1-1,-1 1,1 0,0 0,-1 0,1 1,-1 0,0 1,0 0,0 1,-1 0,-1 1,1-1,0 1,-1-1,0 1,0-2,1 1,0 0,0-2,1 0,0 0,1-1,-1-1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690,'-3'-2,"1"1,0 0,0 1,1 0,-1 0,1 1,0 0,1-1,0 1,1 1,0-2,-1 2,2-1,-1 1,0 0,0 0,0 1,0-1,0 1,0-1,-1 1,1-1,-1 0,0 0,0 0,0-1,0 1,0-1,-1 0,1 0,0-3,1 0,0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693,'2'0,"-4"-1,3 0,0 1,-1 0,2 0,-1-1,1 1,0-1,-1 1,1 0,0 0,0 0,-1 0,0 1,0 0,-1 1,-1 1,-1-1,0 0,0-1,-1 2,0-2,1 1,-1-1,1 1,-2-1,2 0,2 0,-2-1,1 0,1 0,1 0,1 0,0 0,0 0,0 0,1 0,-1 0,0 0,0 0,0 0,0 1,-1 0,0 0,-1 0,0 0,0 0,0 0,-2 1,1-2,-1 1,1 0,0 0,0-1,0 1,0 0,0-1,0 2,1-1,0 0,0 0,0 0,0 1,0-1,1 0,1 2,-1-2,0 0,1-1,-1 0,1 0,-1 0,0 0,1-2,-1 1,0-1,0 0,-1-1,0 2,0-1,0 0,-1 0,0 2,-2-1,0 1,1 0,0 1,0 1,0-1,1 1,-1 1,2-1,-1 0,1 1,0-1,0 0,1 1,1-2,0 1,-1-1,2 0,0-1,0 0,0 0,0-2,1 1,-2-1,3-3,-2 2,-1-1,-1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715,'-2'-2,"0"0,0 1,-2-1,1 2,-3 0,3 0,1 0,0 0,1 0,0 0,1 1,0 0,5-1,-2 0,2 0,-1 0,1-1,0 0,0-1,0 1,0-1,-1 1,0 0,0 0,-2-1,1 1,-2 0,0-2,-1 2,0 0,0-1,-1 1,-1-1,0 2,-1-1,1 0,-1 0,0 1,1 0,0 0,0 0,0 0,0 0,0 0,1 1,-1 1,1-1,-1 2,2 0,-3 8,2-7,1-1,0 0,0 1,1-2,0 0,1 3,-1-4,1 0,-1 0,0-1,1 0,0 0,-1-2,1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660 145,'-1'-2,"0"1,0 2,1 0,0 1,0 1,0 0,0 0,1 0,3 4,-2-4,-1-1,1-1,-1 0,1 0,0-1,0 0,0 0,0 0,0 0,0 0,1 0,0 0,0 0,1 0,-1 0,1 0,-1-1,5-1,-5 2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704,'1'-2,"-1"0,0 1,0 0,0 1,-1-1,1 0,-1 1,0 0,0 0,-1 0,2 0,-1 2,0-2,-2 2,3 0,-5 3,4-2,-1 0,1-1,0 1,-1 0,2-1,0 2,-1 1,1-3,0 1,0-2,1 2,1 0,-2-1,2-1,-1 0,0 0,0-1,0 1,1-1,-2 1,0-2,-1 0,0 0,0 0,1-1,-1 0,0-1,1 1,0-4,0 3,2 0,-2 0,2 0,-1 1,0 0,0 1,0 0,0 0,0 1,0 0,0 0,-1 0,1 0,0 2,0-2,-1 3,2 2,-2-2,0-2,0 2,0-1,0 1,0-1,-2 1,1-1,-1 0,0 0,1-1,-1 1,0-1,1 0,-1 0,0-1,0 0,0-2,2 1,0-1,0-1,0 1,1 0,3-4,-2 4,0 0,0 0,-1 1,1 1,-1 0,0 0,0 0,0 2,-1-1,1 1,-1 0,0 0,0 0,0 0,0 0,0 0,0 1,0-1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757,'0'1,"0"0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941 771,'-2'-2,"-1"-1,3 2,1 1,1-1,1 1,6-1,-2-1,-1 2,5-2,-3 1,2 0,-1 0,3 1,19 0,-10 0,-10 1,-1 1,-1-2,-1 1,6 0,-7 0,-2-1,-1 0,0 0,-1 0,-1 0,0 0,-1-1,-1 1,0-1,0 0,-1 0,-2-1,2 1,-2 0,2-1,-2 1,2-1,-2 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445,'1'-2,"2"2,-1 0,7 2,-4-1,0 0,25 4,-21-4,1 0,0 0,-1 0,1 0,-1-1,2 1,-2-1,1 0,-1 1,2-1,-4 0,2 0,0 0,0 0,0-1,-1 0,0 1,3-2,-3 2,1-2,-1 1,8-3,-6 2,-2 0,0-1,0 0,-1 0,-2 0,7-4,-6 1,-2 2,1-2,-1 2,0-3,-1 2,0-2,-1 1,0 1,2-8,-3 8,0-2,-1 2,0-1,0 2,0-2,0 3,0-3,-2 2,1-1,0 1,-2-1,2 2,-3-2,1 0,-1 2,-1-1,-2-1,-5-2,4 4,-1-1,1 2,-3 0,1 0,-2 0,0 2,0-1,0 1,-4 0,5 1,-5 1,4 0,-3 0,4 0,-3 2,5-2,-3 1,1 1,2 0,1 0,-2 1,3-1,-1 2,1 0,1 0,1 0,-2 3,3-4,-1 3,1 0,1-1,1 1,1-1,0-1,0 1,1 0,0 0,0-1,2 1,-1-2,0 2,0-1,1 1,0-1,0-1,0 0,2 0,-1-1,2 0,-1 0,1-1,-1-1,2 0,0 1,2-2,-1 0,1-1,-1 0,2 0,0-1,10-1,-10 0,-1 0,1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264,'-3'-1,"1"-1,-1 0,2 1,0 0,1 0,0 0,-1 0,1 0,0 0,1-1,-1 0,2-1,1-1,-2 1,2-2,-1 2,2-1,-2-1,2 1,-1 0,0 0,0 0,0 1,0 0,0 1,-1 0,2-1,-1 2,0 0,0 1,1-1,-2 1,2 0,-1 1,1 0,-1 0,1 1,-2 1,2-1,0 1,-2 2,1-2,0 1,-2 1,2 0,-1 0,0-1,-1 1,1-2,0 5,-1-5,0 0,0-1,-1 0,1-1,0 2,-1-2,0 0,-1-2,1 0,0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255,'0'-1,"0"0,1 1,-1 0,1 1,1 0,0 1,-1-1,1 1,0 0,0 0,1-1,-1 2,0-2,1 0,-1 1,1-2,-2 1,2-1,-2 0,1 0,0-1,-1 0,0 0,0-2,0-2,0 2,-1 1,0-1,0 1,0 0,0 0,0 0,0 1,0 0,0 2,0 3,-1 0,0 0,0 2,-1-1,0 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436,'2'-1,"0"0,1 0,1 0,0 0,0 1,1 0,1-1,2-1,17-2,-13 2,-2 0,15-3,-11 3,-2 0,3-1,-5 1,18-4,-16 4,1 0,-2 1,-3 0,2 1,-1 0,-2 0,-1 0,-1 0,-1 0,1 0,-2 1,-1-1,0 0,1 0,-3 0,2 0,-2 0,1 0,-2-1,1 1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494 410,'0'-1,"2"-1,-1 1,0 0,0 0,1 1,-1 0,0-1,0 1,1-1,0 1,3 0,-2-1,0 1,1 0,0 0,4-2,3 0,8-1,-14 3,2-2,0 2,1-2,0 1,0-1,-1 0,15-3,-12 3,2-1,3 0,-5 0,7-1,-5 1,3-1,-2 0,2 0,-2 1,2-1,-3 1,2 0,-2 0,-1 0,-1 1,1-1,4 0,-9 1,0 1,-2 0,0 1,-1 0,-1 0,-1 0,0 0,0 0,-1 0,0 1,0-1,0 1,1-1,-1 0,-1 0,-1 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780 302,'1'-2,"1"0,2-1,-1 1,2 0,-1 1,0 0,0 0,6 0,-3 1,-2 0,4 0,-4 1,3 0,-3 0,1 1,-2-1,4 3,-6-2,0 0,-1 0,-1 1,-1 0,0-1,-7 4,4-2,-2-1,0 1,1-1,-2 2,0-1,-13 11,-1 2,14-12,1 1,-1-1,1 0,-1 1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667 159,'-1'-1,"-1"1,2 0,-1 0,0 2,0-1,-1 3,2-2,-1 0,1 2,0-2,0 3,0-3,1 2,-1 0,2 0,-1 0,0 0,0 1,1-1,-1 0,1 0,0 1,0-2,-1 1,1-1,0-1,0 1,1-1,-2 0,1-1,1 0,-1-1,0 0,1-2,0 1,0-2,0 0,-1 0,1-1,0 0,0 0,0 0,0-1,-1 0,1 1,-2 0,1-1,0 1,0 0,-1 0,0 0,0 1,-1-5,0 4,0 2,0-2,-1 2,0 0,1 0,-2 1,1 0,0 0,0 1,0 0,0 1,0 1,1-1,-2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732 113,'0'-3,"0"2,1 1,1 0,-1 1,1 0,0-1,0 1,0-1,1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427,'0'1,"0"0,0 1,1-2,1 1,-1 0,1 0,1 0,1 0,-1 0,2 1,-1-1,2 0,0 1,-1-1,1 0,2 0,-3 1,3-2,-3 2,3-2,-2 2,9-1,-6-1,-2 1,3-1,-3 0,5 0,-3-1,11-2,-9 1,-2 0,2-1,-3 1,2-1,-2-1,-1 1,0-1,1-1,-4 1,7-5,-5 4,-2 0,1-1,-2 0,2 0,-2 0,4-7,-3 6,-2 2,1-3,-2 3,0-1,0 0,-1 0,-1 1,-1 0,0-1,-1 2,-1-1,-1 0,-1 2,-1-1,-1 1,-1 0,1 0,-3 1,1 1,-4-1,2 2,-3 0,2 1,-3 1,2 1,-3 1,0 1,2 0,-1 1,1 1,3-1,-3 2,4-2,0 1,2 1,1-2,3 0,-7 8,9-8,1 1,0 0,1 0,0 1,1 1,1-1,0 1,1 1,1-3,2 3,1-3,2 1,12 5,-10-9,7 1,-3-3,3-1,1 0,0-1,-3 0,6-2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261 555,'0'-2,"2"1,-1-1,-1 2,1-1,0 0,-1 0,1 1,0 0,-1 0,1 1,0-1,2 0,-1 0,6 0,-4 0,-1 0,1 0,0 0,0 0,1 0,-1 0,1 0,0 1,-2-1,4 0,-3 1,2-1,-1 0,2 0,-2 0,4 0,-3 0,2-1,0 1,0-1,-1 0,3 1,-3 0,3-1,-1 0,-1 1,0 0,3-1,-4 0,2 1,0-1,1 1,-2 0,3-1,-3 1,3-1,-1 1,1 0,-1-1,3 1,-5-1,3 1,-1 0,2 0,-2-1,0 1,-2 0,3 0,-1 0,-2 0,0 0,2 0,-3 0,1 0,-1 0,1 1,-1-1,5 0,-4 1,-2 0,0-1,0 0,0 0,-1 0,0 1,0-1,-1 1,1-1,0 0,-3 0,2 0,-1 0,5 1,-7-1,1 1,-1-1,0 0,0 0,0 0,-1 0,0-1,0 0,0 1,0-1,0 0,0 1,-1 0,1-1,-1 1,1-1,0 1,0 0,0-1,0 0,0 0,-1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470 523,'0'-1,"-1"0,1 0,-1 1,1 1,0 1,0-1,1 0,2 7,-1-3,-1-3,-1 1,1-1,0 1,0 0,0-1,0 2,-1-2,1 1,0 0,-1 0,1 0,0 1,0-2,-1 1,0 0,1 0,-1-1,1 1,-1-1,0 0,0 0,0-1,1 1,-1 0,0-1,0 1,0-1,1 0,-1 0,0 0,0 0,-1 0,0-1,1-1,-2 0,1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462 529,'-1'0,"0"0,1 0,-1 0,0 1,-1 0,1 1,0-1,0 0,0 1,1-1,-1 1,0-2,1 2,0-2,1 1,0-1,0-1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463 531,'2'0,"-2"-1,2-1,-1 2,0 0,0 0,1 0,-1 0,2 0,0 1,0 0,0 1,0 1,0-1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471 512,'-1'0,"1"0,0 1,0 0,-1 1,0 4,-1-4,2 0,-1 0,0 0,0-1,1 1,-2-2,2 2,-8 5,8-7,-2 2,1-2,1 0,0-1,0 0,0-1,0 0,0 0,0 0,1-1,0 1,0 0,-1-1,1 1,0 0,-1 0,1 0,0 1,0 0,-1 0,1 1,0 0,0 0,0 0,0 1,0 1,0-1,0 1,1 0,-2 0,2 0,-2 0,2 0,-1 0,0 0,1 2,0-2,-1-1,2 2,-3-1,2-1,-1 0,0 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259 550,'1'0,"0"0,-1 0,1 1,1 0,-1 0,0 1,1-2,-1 2,6 0,-4-1,1 0,-2 0,2-1,0 0,0 0,-1 0,2 0,-1 0,0 0,1-1,-1-1,0 2,1-2,-1 0,0 0,1 0,2-2,-2 0,-3 2,2-1,-1-1,0 1,-1 0,1-2,-1 2,0-2,-1 1,1-1,0 2,-1-3,-1 3,2-3,-2 2,0-1,0 1,0-1,0 1,-2-1,1 1,-1 0,0 0,-2 0,0 1,0-1,-5-1,3 3,1-1,0 1,-1 1,0-1,-1 0,0 1,-1-1,2 2,-2 0,2-1,-2 1,2 0,1 0,-1 1,0 0,1 1,-4 3,5-1,0-1,0 2,1 0,1 0,-1 0,1 2,1-2,-1 2,2 0,0 0,0-1,0 1,0-1,1 2,0-2,1 2,0-2,1 0,-1-1,3 1,-1-1,1-1,0-1,2 1,-2-3,11 3,-8-3,-1 0,2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475 513,'2'0,"-3"0,2 0,-1 0,2 0,-1 0,0 1,0 0,-1 0,3 1,-3-1,2 2,-1-2,0 0,0 0,1 1,-1-1,0 0,5 3,-4-2,3 1,-2-2,0 0,-1 0,2 0,-1 1,1-1,-2 0,2 0,-1-1,0 2,0-2,1 1,-1-1,-1 1,1-1,1 0,-1 0,-1 0,1 0,1-1,-1 1,0-2,1 1,0-1,0 0,0-1,0 2,0-2,0 0,0 0,0 1,0-1,-1 0,1-1,2-2,-4 2,1 2,-1-1,0 0,-1 0,1 0,-1 0,0 0,-1 0,0 0,0-4,0 4,-1-1,0 1,-1-1,1 1,-3-5,1 5,1-1,-3-3,0 4,3 0,-11-5,9 6,-1 0,0 1,-1 0,1 1,-2 0,2 0,-1 0,0 0,1 0,0 0,-1 2,3-2,-2 2,1 0,0-1,1 2,-1-1,1-1,-3 4,4-2,0 0,-1 1,1-1,-1 2,1-2,0 3,0-2,0 3,0 4,1-5,0 0,1-1,1 2,1-3,0 3,0-2,0 0,1 0,1 0,-1-1,6 4,-4-4,0-1,5 2,-5-2,1-1,1 0,-1 0,0-1,0 0,1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247 552,'0'-3,"5"-6,-2 7,0-1,2 1,-2 2,-1 0,1 0,1 0,0 1,0 0,2 1,4 1,-5-2,0 0,0 0,2 0,-3-1,2 0,1 0,-1-1,-2 0,4 0,-4 0,2-1,-2 1,1 0,-2 0,-1 1,1 0,-2 2,-1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319 535,'-1'-2,"1"-3,1 0,-1 5,0-1,0 2,0-1,1 5,-1-3,0 3,0-2,0 1,0 1,-1 0,1 0,0 0,0 0,-1 0,1 1,0-2,0 2,1-1,-1 0,0-1,1 1,0-1,0 0,-1 1,1 1,0-2,-1-2,0 1,1-1,0 0,-1 0,1 0,-1-1,0 0,-1-2,0 0,0-1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731 123,'-2'1,"0"0,1 0,0 0,-1 1,1 0,-1 1,1-1,1 1,-1-1,1 6,0-6,0 0,0-2,1 1,0-1,0 0,0 0,0-1,0 1,1-4,-1 2,0 0,1 0,-1 0,0-1,1 1,1-3,-1 3,1 0,-1 0,0 1,1 0,-1 1,-1-1,1 1,2 1,-3 0,0 1,0 1,-1-1,0 0,0 0,0 1,0-1,-1 0,0-1,0 1,0-1,0 0,1-1,-2 1,2-1,-1 0,0 0,0-2,0 2,0-2,1 1,-2-1,2 0,0-1,-1 1,0-1,1 1,0-1,-1 1,1-1,0 1,0 0,0 0,0 1,1 2,-1 0,0 0,1 1,-1 1,0-1,0 0,1 5,-1-4,0 0,1 0,0 0,-1 0,1-1,0 1,0-1,-1 0,0 0,-1 4,0-5,-2 2,0-2,1 0,1 0,-1-1,0 0,1 0,0 0,-2-1,2 0,0 1,0-2,0 1,1-1,0 1,0 0,0-1,1 1,0-1,1 2,-1 0,1-1,1 1,-1 0,1 0,0 0,0 1,0 0,1 0,-1 0,0 0,4 1,-4-1,1-1,-2 0,1 1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317 622,'-1'0,"0"-1,1 0,0 2,1 0,-1 0,1 1,0 0,0 0,1 4,-1-4,-1 1,1-1,0-1,-1 1,0 0,0-2,0 1,0-2,1 0,0 0,0-2,0 1,3-6,-2 6,0-1,-1 1,1 0,-2 2,1-1,-1 2,0 1,-1 1,-1-1,0 2,-1 0,0 0,1 1,-2 0,1-1,1 0,0 1,0-1,1 1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359 654,'-1'-2,"0"-4,2 6,1 1,-1-1,5 3,-3-1,-1-1,1 1,0-1,0 0,0 1,0-2,0 1,-1 0,0-1,2 1,-2-1,-1 0,0 0,-1 1,-1-1,0 0,-3-1,2 1,0 0,-1-2,1 2,-1-1,-1-1,2 2,0-1,1 1,-1 0,1 0,0 0,0 0,1 1,0 1,0-1,0 2,0-1,0 2,0-2,0 3,1-2,0 1,0 0,-1 0,0 0,1 0,0 0,-1 0,1-1,0 1,0-1,-1 2,1-2,-1-1,1-1,-1 1,0-2,0 0,0-2,0-2,0 1,-1 0,0 0,1 0,-1-1,0 1,0 0,1-1,0 2,-1-1,0 1,1 0,0 1,0 0,0 0,0 0,1 1,0-1,2 1,-1 0,1 0,2 0,-2 0,0 1,0-1,1 1,-1-1,0 0,0 0,0 0,3 0,1-3,-4 1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433 679,'2'-1,"-1"-1,1 0,-2 1,0-1,0 0,0 2,0-2,-1 1,0 0,0 0,-3 0,3 1,-1 0,0 0,0 1,0 0,1 1,-1-1,1 1,-1 2,2-2,0 0,0 0,0-1,2 1,-1 0,1-1,0 1,0-2,1 2,0-1,-1-1,2 1,-2-1,2 1,-1-1,-1 0,0 0,1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463 677,'0'-1,"0"-1,-1 2,0-2,0 1,1 1,-1-1,1 2,0-1,0 1,0 1,0 0,-1-1,1 2,0-1,-2 0,1 1,1 0,-1-1,0 0,1 0,-1 0,1-2,0 2,-1-2,1 0,0 0,0-2,0 0,1 0,-1 0,1 0,-1-1,0 2,2-4,-2 3,1 1,0 0,-1 0,1 1,1 0,0 1,-1 0,1 0,0 1,-1 0,1 0,0-1,1 1,-1 1,1-2,-1 0,0 1,1-1,-2-1,2 0,-1-1,1-2,-1 1,0-2,0 1,0-5,-1 2,-1 3,0-1,0 0,-1 0,-1 2,-1 0,1 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375 740,'-2'-1,"2"-2,0 2,0 0,1 1,0 0,1 0,-1 1,1 0,2 0,-1 1,10 5,-8-4,0-1,1 0,0 0,1-1,0 1,-2-2,3 0,-3 0,3-2,-2 0,1-2,0 1,0-2,-2 0,2 0,-2-1,0 0,-1-1,0-1,-1 2,-1-4,0 4,-1-3,-1 0,-1 1,0 0,-6-8,2 7,0 3,-2-1,0 3,-3 0,1 2,-3 1,-1 1,-1 3,0 1,-4 3,5-1,-5 3,3 1,0 0,3-1,-2 4,5-5,-3 9,9-10,3-1,0 2,2-3,3 3,0-3,1 1,0 0,4 0,-1-2,12 4,-10-5,-1-1,3-1,-4 0,4 0,-2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310 542,'-1'0,"1"0,-1 1,1 0,0 0,0-1,0 1,0 0,0 4,0-3,1 1,-1-1,0 2,1-1,-1 1,0 0,0 3,0-2,0-2,0 3,0-3,0 2,0-2,0 1,1-1,0 0,0 0,0 0,0-1,1 0,-2 0,2 0,-1 0,1-1,-1 1,0-2,-1 1,2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295 615,'0'-2,"0"0,1 1,0 0,0 2,-1 0,2 0,0 2,0 0,-1-1,1 0,1 0,-1-1,-1 2,2-2,-2 0,4 0,-3-1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340 623,'2'-2,"0"1,-1 0,0 0,-1 1,1 0,-1-1,-1 2,1 0,-2 0,1 2,-1-1,0 1,0-1,1 0,-1 1,0 0,1-1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594 510,'-2'-7,"2"6,0 0,0 0,1 2,0 0,0 0,0 1,2 0,-1 1,10 12,-9-12,-1 0,1 1,0-1,0-1,0 3,1-3,2 4,-2-2,-1-2,0 1,0 0,0 0,-1-1,1 2,-2-1,3 1,-3-1,1 0,-2 0,1-2,0 2,-1-1,0 0,0-1,-1 0,0-1,0 0,-1 0,0-3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645 567,'-3'-3,"1"1,0 0,0 1,0 0,1 0,-2 1,2 0,0 0,0 1,0 0,1 1,0 0,0-1,1 4,0-3,1 0,-1 0,1 0,0-1,0 0,0-1,0 1,0 0,2-1,-2 0,0 0,-1 0,1-1,0 0,-1-1,1 1,-1-1,1 1,-2-1,1 0,0-1,-1 1,0-1,0 1,0-1,0 1,0 0,0 0,0 0,-1 1,0 0,1 0,-1 1,0 0,0 2,0 0,0 1,-1 1,-1 2,1-1,1 2,-1 0,1 1,1-2,0 2,1-3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775 115,'-1'-4,"1"2,1 3,0 0,1 0,-2 0,2 0,-1 1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618 626,'-1'-2,"0"0,1 0,0 0,0 1,-1 1,1-1,0 2,0 0,1 1,-1 1,0-1,0 3,1-2,-1 1,0 1,0-2,1 1,-1 1,1-2,0 1,0-1,1 0,-1-1,0 0,2-1,-1 1,0-1,1-1,-1 0,1 0,-1 0,1-2,0 0,0-1,0 0,0-3,0 3,0-2,-1 1,0-1,0-5,-1 6,0-1,-1 2,0-1,0 1,-1 1,0 1,1-1,-2 2,-1 0,2 3,0-1,-2 1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674 650,'0'-1,"0"0,0 0,0 1,0 0,0 0,2 0,-2 0,2 0,2 0,-2 0,3 1,-2-1,-2 1,2-1,-1 0,-1 0,0 1,0 0,-1-1,1 1,-1-1,-1 0,1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719 624,'0'-1,"-1"-2,1 3,0-1,0 2,0 0,0 1,0 0,0 3,-1-2,1 1,-1 0,0-1,0 2,0-2,1 0,-1 0,1 0,0-2,-1 1,1 0,0-1,0-1,0 1,0-2,0 0,0-1,0 0,0-1,0 1,1-2,-1 0,1-3,0 3,0 1,-1 0,1 0,0 0,-1 1,1 1,-1-1,0 1,0 1,1 0,0 0,-1 0,1 2,0-1,1 1,0 0,-1 0,2 0,-1 0,1 0,-1 0,1-1,1 0,-2 0,1-1,2 1,-3-1,1 0,-2 0,0-1,0 1,1-1,-2-1,1 1,0-1,-1 1,0-1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759 663,'0'-1,"0"1,1 0,0 0,3 0,-2 0,1-2,-1 1,1 0,-1 0,0-2,0 1,0-1,-1 1,-1 0,0 0,0 1,-1-1,0 1,-1 0,0 1,-1 0,1 0,0 0,0 2,0-2,1 2,0-1,0 1,1-1,0 2,0-1,1-1,0 1,2-1,-1 1,0-1,1 0,-1-1,2 0,-1 0,0 0,0 0,0 0,1-1,-2 0,1 0,0-1,2-3,-3 4,0-2,0 1,-1 0,0 1,-1-2,0 3,0-2,-1 2,0-1,0 1,0 0,1 0,-2 0,1 1,1 0,-1 0,0 4,1-3,0 1,0-1,1 1,0-1,0 1,1-1,0 0,-1 0,1-1,0 1,-1-1,0 0,0-1,1 1,-2-1,0-2,-2 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809 647,'-2'-2,"2"0,0 1,0-1,0 2,1-1,2 0,1 1,-1 1,1 1,1-1,0 2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628 701,'1'-1,"0"1,2 0,-1 0,-1 0,2-1,0 1,1 0,0 0,2 0,0 0,1 0,-1 0,1 1,-1-1,3 0,-1 1,-1 0,1 0,0-1,0 1,2 0,-3-1,3 0,-1 1,0-1,-2 0,3 0,-3 0,2-1,-1 1,-1-2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584 513,'1'0,"1"0,0 0,-1 1,0 0,1 0,0-1,1 2,-2-1,2 1,-1 0,0 0,0 1,1 0,-1 0,0 1,0 0,0 1,0-1,1 1,4 8,-4-8,0-2,0 1,-1-1,1 2,-1-3,0 0,0 1,-1-1,2 1,-1-1,-2-2,0 1,0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587 524,'0'-3,"0"-3,0 1,0 4,0 2,0 0,0 2,-1 0,0 1,0 1,0 0,0 0,1 1,-1-2,0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597 546,'2'-4,"1"0,3-3,-3 2,1 2,-1 1,-1 1,0 0,0 1,0 2,0 0,-1 3,0 0,-1 2,0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448,'0'-6,"3"2,-1 4,-2 0,2 0,-1 1,3 3,-1-2,0 1,1 0,-1-1,2 1,-1 0,2-2,-1 1,1 0,1-1,0 0,-1 0,8-1,2 0,-9-1,1 0,0 0,-2-1,2 0,0 0,8-4,-9 4,0 0,1-2,-1 0,0 1,0-1,-1 0,0 1,0-2,1 1,-1 0,0-1,0-1,0 1,1 0,-1-2,-1 1,1 1,-1-1,-1 0,1 1,-2 0,0-1,-1 1,-1 0,1 2,-2-7,-2 6,0-1,-1 0,0 1,-1-2,0 1,-2 0,1-1,-7-5,4 4,1 2,-2-1,-1 1,0 0,0 2,-4-2,4 3,-3 0,0 1,-2 0,5 1,-7 0,7 1,-6 1,4 1,-1 0,3 0,-4 2,4-1,-2 0,2 1,0 0,-7 7,10-7,-7 9,6-6,4-3,-1 5,1-4,1 2,0 1,3-1,-1-1,1 2,4 7,-2-9,5 10,-3-10,-1 0,3 1,-1-1,1-1,-1 1,7 2,-6-4,1-2,0 0,-1 0,2-1,-2-1,2 1,0-1,0-1,-2 0,2 0,-1 0,2-1,-1-1,-1 1,1 0,-1-1,0 0,1 0,-2 1,1-2,-2 2,1 0,-1-1,0 1,-1 0,0 0,-1 0,0 0,0 0,-1 1,1-1,-2 1,0-1,1 1,-1 0,1-1,-1 1,0-1,0 1,0 0,0 0,-1 0,1-1,0 0,-1 1,1 0,-1-1,1 1,-1 0,1 0,-1 0,2 0,-2 0,2 0,-1 0,1 0,0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781 126,'0'1,"0"0,0 0,0-1,0 2,0 0,0-1,0 1,0-1,0 1,0 0,0 0,-1 0,1 0,-1 0,1 1,-1-2,1 2,0-1,-1 0,1-1,-1 0,1 0,0-1,0-1,1 0,0-2,1 0,-1-1,1 1,0 0,0-1,0 0,0 0,0 0,0-1,0 1,-1 1,1-1,0 0,-1 2,-1 0,2 0,-2 1,0-1,1 2,-1-1,-1 2,1-1,-2 1,1 0,-1 1,1-1,0 0,-1 1,1-1,1-1,0 1,0 0,0 0,2-1,-1 0,1 0,-1 0,1 0,-1 1,0-1,0 1,0-1,-1 1,0 0,1 0,-1 0,-1 0,1 0,-2 1,2-1,-2 0,2 1,-1-2,-1 2,2-1,0-1,0 1,0 0,0-1,0 1,2-1,-1 0,1-1,-1 1,1-1,0 0,-1 0,0-1,2 1,-3 0,2 0,-2 0,1-1,-1 1,1 1,-1-1,0 0,-1 1,0 0,1 0,0 1,-1 0,1 1,0-1,-1 3,1-1,0 0,0 0,0 0,0 0,0-1,1 1,0-1,-1 1,0-1,1 0,-1 0,0-1,0 1,-1 0,-1-1,2-1,-3 0,2 0,-1 0,0 0,0 0,1 0,0-2,-1 1,1-1,1-2,0 3,0-2,1 1,1 0,0-1,1 1,0 1,0-1,0 0,-1 2,1-1,-1 0,1 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575 397,'-3'-5,"1"3,0 1,0 1,1 0,-5 4,-1 1,2-1,0 0,1-1,0 0,0 0,0 0,0 0,0 1,0-1,-1 1,0 1,1 0,-1 1,-1 1,1 0,0 1,-1 1,2-1,-1 2,2-2,0 0,2 1,0-2,1-1,2 6,1-5,1-2,-1-1,1 0,3 1,-2-3,2 2,-1-2,1-1,-1 1,3-1,-3-1,2 0,0-1,1-1,-2 0,3 0,-3-1,4-2,-2 1,0-2,-1 2,4-3,-5 2,3 0,-3 0,1-1,-2 2,1-3,-2 3,1-2,-2 2,-1-2,0 1,0-2,1-5,-3 6,-1-1,0 1,0-1,-1 1,-2-1,1 2,-1 0,1 0,-3-1,1 3,-1-2,-1 2,-1 0,2 1,-3 0,2 1,-3 0,1 1,0 0,-1 1,2 0,0-1,-1 2,2-2,0 2,0-1,1 0,1 0,0 0,1 1,0-2,0 2,2-2,-1 1,1 0,0 0,1-1,0 1,0 0,0-1,1 0,-1 0,3 0,-2 0,2 0,-1 0,2-2,0-1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678 370,'-2'-1,"0"0,2 0,-1 1,0 0,1 0,0-1,0 0,2-2,0 0,1-1,1 0,0-2,2 1,-1 0,0-1,0 0,1-1,0 1,-1 0,1-1,1 0,-2 2,2-2,-1 1,-1-1,1 2,0-2,-1 2,2-3,-2 1,0 0,0 1,1 0,-2 1,1 0,-1 0,-1 3,-1-1,1 1,-1 0,-1 1,1 0,-2 0,0 1,0 0,-3 1,1 1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785 195,'0'-1,"-1"-1,0 0,1 2,1-1,1 0,-1 0,1 0,1 0,0 0,1-1,2 0,-2 0,2 0,-1 0,0 1,-1 0,1 0,-1 1,-1 0,0 1,-1 1,1-1,-3 3,0-2,0 2,0 1,-5 4,1-4,2 0,-1 0,0-2,1 1,1-2,-1 1,1-1,0-1,1 0,1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89,'-2'-1,"-2"5,3-2,-1 1,1 0,-1 1,2-1,-1 1,0-1,1 0,0-1,1 0,0 0,1-1,0 1,-1-2,1 0,-1 0,0-1,0 0,-1-1,1-1,0 1,0-1,1-4,-2 3,0 3,0 0,-1 0,1 1,-1 0,0 1,1 3,0-2,2 3,-1-3,0 0,0 0,1-1,-1 1,1-1,-2 0,2 0,-2-1,1 0,-1-1,0 0,-1-1,1 1,-2-1,1-3,1 1,-1 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48,'-1'-2,"1"1,0 1,-1-1,0 1,0 0,-1 0,2 1,-2 0,2-1,-2 2,1-1,-1 1,1-1,0 1,0 0,1-1,-1 0,1 0,-1 1,1 0,-1 0,1-1,-1 1,0-1,0 1,0 0,1 0,-1-1,0 1,1 0,0-1,0 3,0-4,0 2,0-1,0 0,0 0,2 1,-1-2,1 0,-2 0,2 0,-1 0,0-2,4 0,-2 1,0-1,0 1,0 0,0-1,1 1,-1-1,2 1,-2 0,-1 0,0 1,-1-1,0 1,0 0,-1-1,-2 1,1 0,-1 0,-1 1,0 0,-1-1,1 0,0 1,0-1,-5 2,6-2,-1 1,3 0,-1-1,1 2,0-1,0 1,3 8,-2-6,1-1,-1 2,1 0,-1-1,0 2,0-2,0 1,-1 0,0 0,0-2,0 2,0-1,-2 1,1 0,-1-1,0-1,0 1,-1-1,1 0,0-1,0-1,1 0,-1-1,-1 0,2 0,-1-1,0 0,2-1,-1-2,0 1,2-3,0 1,2-1,-1 0,4-2,-2 2,2-1,0 2,-1 0,-1 2,1-1,-2 3,2-1,-2 1,1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80,'-1'-4,"0"1,1-1,0 3,0 0,1 0,0 1,1 0,1 0,0-1,1 0,0 1,1-1,0 1,-1 0,2 0,-3 0,2 0,0 0,-1 0,4 0,-7-1,1 1,-2-1,1 1,-1-2,0 1,-1 0,-1 0,0-1,0 0,1 0,-2 0,1 0,0 0,1 1,-1-1,0 2,1 0,0 0,0 0,0 0,0 3,0-1,1 1,0 2,0-1,2-1,1 6,-2-6,1 2,0-3,1 1,-1-1,1 1,-1-1,-1-2,0 1,-1-1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976 87,'-4'0,"3"0,-1-1,1 1,1-1,1 3,1-1,-1-1,2 0,-1 1,2 0,-2-1,1 0,1 0,-2 0,1 0,-1-1,0 1,2 0,-3 0,-1 1,0-1,0 1,-1 0,0 0,-2 1,0 0,-3 1,3-1,0-2,1 2,0-1,0-1,1 0,-1 0,2 1,1-1,0 0,1 0,-1 0,1 0,-1 0,1 0,0 0,1 0,-2-1,1 1,0 0,0 1,0-1,-1 1,1-1,-1 2,0-2,1 1,-1 0,0 0,-1-1,1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978 103,'-1'0,"0"-1,-1 1,1-1,0 1,1 0,0 1,0 1,0 0,1 0,1 0,-1 1,0 0,0 0,1 0,-1 1,-1-2,1 1,-1 0,0 0,0 1,-1 0,0-1,0-2,0 1,0 0,-1 0,1-1,-1 1,0 0,1-1,0 0,1 0,-2 0,2 0,-1 0,1 0,0 0,-2-1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892 182,'2'0,"-4"1,3 0,0 0,1 1,0-1,1 1,1-1,5 1,3-1,-5-1,-1 0,9-2,-7 0,0 1,-1-1,-1 0,9-4,-8 3,-1 0,1 0,-1-1,1-1,-2 1,1-2,0-2,1 0,-2-1,1-2,-2 3,0-2,-1 1,-1-1,-1 2,-1-1,-2 4,-6-5,0 5,1 3,-3-1,1 1,-14 0,12 2,0 0,-3 1,5 0,-3 1,2-2,0 2,2-1,-3 0,5 0,-3 0,3 0,-2 1,3 0,-3 1,3 0,-1 2,1-2,0 3,1-2,-3 8,5-6,0 0,2 1,0 6,2-8,2 2,0-2,6 6,-1-6,-4-1,5 0,-3 0,3-1,-1 1,3-1,-4 0,4 0,-2 0,0-1,1 0,-1 0,0 0,1-1,-2 0,2-1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1093 151,'0'-2,"-1"-1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838 107,'-2'-5,"1"3,0 2,1 2,0-1,0 4,0-1,0 0,0-1,0 1,0 0,0 0,0-1,0 0,1-1,-1 0,1 0,-1-1,1 1,-1-2,1 1,0-1,-1 0,2 0,-2 0,1-1,0 0,0-1,-1 1,1-1,-1 0,1-1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178 593,'2'-2,"-1"1,2 0,-1-1,4 0,0 1,2-1,-4 2,1-1,0 1,0 0,1 0,0 0,6 0,-5-1,0 1,1 0,0-1,1 1,-2 0,4-1,-3 0,3 1,-2-1,3 0,-3 0,4 1,-4-1,2 0,1 1,-1 0,-1-1,4 0,-5 1,4-1,-2 1,1 0,0-1,0 0,0 1,3-1,-3 1,2-1,-1 0,1 1,-2 0,3-1,-3 0,3 1,-2 0,2 0,-5-1,6 0,-5 1,4-1,-4 1,2 0,-2-1,2 0,-1 1,11-1,-12 1,1 0,0-1,0 1,0 0,0 0,-1 0,1 0,0 0,0 0,0 0,0 0,-1 0,-1 0,2 0,-1 0,-1 0,0 0,-1 0,-1 0,2 0,-1 0,-1 0,0 0,-1 0,0 1,1-1,-2 0,1 0,0 0,0 0,-2 1,1-1,0 0,-1 0,0 0,-1 0,-1 0,2 0,-2 0,0 0,-1 1,0 0,0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156 226,'0'-2,"0"2,0-1,1 1,-1 0,1 0,0 1,1-1,-1 0,1 2,0-2,1 1,-1 0,1 0,-1 0,3 2,-1-3,-2 2,2-1,0 1,-1-1,1 1,0-1,0 0,1 1,0-1,4 1,-4 0,0-1,1-1,0 1,-1 0,1-1,0 1,-1 0,2-1,-2 0,2 1,-1 0,0 0,0 0,2 0,-2-1,1 1,0 0,1 0,-2-1,3 0,-3 0,8 1,-6-1,-2 0,1-1,-1 1,0-2,1 1,-1-1,0 0,1-1,-1 1,0-1,-1 0,1-1,-1 2,0-1,10-7,-10 6,-1 1,0 0,-1 0,1-1,-1 1,0 0,-1-1,0 1,1-1,-1 1,0-1,-1 0,1 1,-1-2,0 2,0-2,-1 1,0 1,-1-6,0 6,0-1,-1 1,0-1,1 1,-3-1,2 1,-1-1,0 1,-2-1,2 1,-1 0,-1 0,1 0,-1-1,0 1,1 0,-2 0,1 1,-2-2,1 2,-1-1,1 1,-2-1,2 2,-3-1,2 0,0 2,-1-1,-2 0,4 1,-4 0,0 0,0 0,3 1,-5 0,3 1,-1 0,0-1,0 2,0-1,-3 2,5-2,-4 1,2 0,-1-1,2 1,-3 1,4-2,-1 1,1-1,0 0,1-1,0 2,2-2,-5 3,6-2,1 0,-1 0,2 0,-2 4,3-2,0 0,0-1,1 1,0 2,0-2,1 2,0 0,0-1,0 1,1 0,-1 1,1 0,1-2,-1 2,1-2,0 2,0-2,1 0,0 0,2 0,-2-2,3 2,0-1,0-1,0 0,1 1,-1-1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645 143,'-1'0,"0"-2,0 2,1 0,-1 0,0 0,1 2,0-1,0 1,0-1,0 2,0-1,0 1,1 0,2 11,-2-6,-1-4,0-1,1 2,-1-2,0-1,1 2,-1 0,2-2,-2-1,1 0,0 0,0 0,0-1,0 0,0 0,1 0,-1-1,1 0,0-1,0-1,1 2,-1-2,1 1,-1-1,0 1,2-3,-2 2,0 0,0 0,-2 0,2 0,-2 0,1 0,-1 0,0 0,0 0,-1 1,1-1,-1 1,0 0,0 1,0-1,0 2,0-1,0 0,1 1,0 1,0 0,0 1,0-1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705 182,'0'-2,"0"-3,0 3,0 1,1 0,-1 0,1 1,0 0,1 0,1 0,-1 0,1 0,0 0,1 1,-2-1,3 0,-2 0,3 0,-3 0,-2 0,1 0,0 0,-2 0,1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758 151,'0'-4,"0"3,0 1,-1 0,0 0,1 2,0 3,-1-2,1 0,0 1,-1 1,1 0,0-1,0 1,0-2,0 2,0-1,0-1,0-1,1 1,0 0,-1-2,0-2,-2 0,2 0,-1-1,0 0,1-1,0-1,-1-1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759 154,'1'-6,"-1"2,0 3,0 0,0 0,1 2,-1 0,0 0,0 1,1 0,0 0,0 1,-1 0,2-1,-1 1,1-1,-1 1,0 0,1-1,0 1,0-1,-1 0,2 0,-1 0,-1-2,1 2,-1-2,0 1,0-1,0 0,1-1,-1-1,1 1,0-1,-1-1,1 0,-1 0,1 0,-1 0,0 0,-1 0,1-1,0 1,-1 0,0 1,0-1,0 2,0-1,0 1,0 0,0 0,0 0,0 3,0-1,-1 1,0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803 179,'1'0,"-1"1,1-1,-1 1,1 0,-1 1,1-1,0 1,1-1,0 0,0 0,-1 0,2 0,-1 0,0-1,0 0,1 0,-1 0,1 0,-2-1,1 0,0 0,0-3,-1 2,0 0,-1 0,0 0,0 0,0 1,-1-1,0 1,0 0,0 0,-1 1,0 0,1 1,-2 1,2-1,0 1,-1 0,1 0,1 0,-1 0,1 0,0 0,0 0,1 0,-1-1,1 0,1 0,0 1,0-2,-1 0,1 0,0-1,-1 0,1 0,0 0,3-3,-2 1,-1 1,1-1,0 0,1-1,-1 1,0 0,0-2,-1 4,-1 0,-1 0,0 0,0 0,0 3,0-1,0 0,0 1,0-1,0 1,0 0,0 0,0 0,0 0,0 1,0-1,0 1,1 0,0-1,-1 2,1-2,0 0,1 1,-1 0,0-2,0 0,0-1,0 1,0 0,0-1,1 0,0-2,-2 2,1-2,0 1,-1-3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883 185,'-3'-1,"1"0,-1 0,2-1,-1 2,0-2,0 1,1 0,1 0,2 1,2 0,1 0,-1-1,2 1,-2 0,2 1,-2 0,0 1,-1-1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635 250,'0'-3,"0"2,2 0,-1 0,1 0,0 1,0 0,1-1,0 1,6-1,-4 1,2 0,-1 0,2 0,-1-1,2 1,-1-1,12 0,-9 1,-1-1,3 0,-4 1,3-1,-1 0,0 0,-1 1,3 0,5 0,-9 0,-1-1,0 1,1 0,-2 0,0 0,0 0,0 1,-2-1,3 0,-4 1,1 0,0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950 175,'-1'-1,"0"0,1 0,0 0,1 1,0 0,2 0,-1 0,0 0,1 1,-1-1,1 0,0 1,1-1,0 0,0 1,-1 0,2-1,-1 1,2 0,-1 0,0 0,0 0,1 1,1-2,-2 1,2 0,0 0,-2-1,3 1,-2-1,0 1,0-1,0 0,-1 0,1 0,-2 0,0 0,1 0,-1 0,-1 0,0 0,-1 0,3 0,-3 0,-1 0,0 0,-1 0,-1 1,-2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847 122,'0'-2,"1"1,0-1,-1 2,2-1,-1 1,1 0,0 0,1 0,0 0,3 1,-3-1,0 1,0 0,-1-1,1 2,-2-1,1 1,0-1,-1 2,0-1,-1 0,0 1,0 1,0-2,-1 0,1 1,-2-1,1 1,-1-1,-1-1,1 0,-1 0,1 0,-1-1,-1 0,1 0,-1 0,1 0,-1-1,1 0,-1-2,3 1,-1 0,1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958 201,'-2'-1,"1"0,1-1,0 2,0 0,2 0,-1 0,1 0,0 0,-1 0,1 0,0 0,0 0,0 0,1 0,-1 0,2 0,0 0,1 1,-1-1,2 1,-1-1,4 0,-2 0,9 0,-6 1,-3-1,4 1,-3-1,1 1,-1-1,1 0,5 1,-8 0,0-1,-2 0,1 1,-1 0,-1 0,0-1,-1 1,0 0,1-1,-2 1,0 0,0 0,0-1,0 1,0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960 220,'0'-1,"0"1,0-1,-1 1,0-1,1 1,0-1,0 0,0 0,0 0,-1 0,1-1,-1 0,0 0,1 0,0 0,-1-1,1 0,-1 0,1 0,0-1,0 1,0-1,0 0,0 0,1 1,0-1,0 1,1-1,-2 0,2 2,-1-1,1 1,-1 1,0-1,2 1,-2 0,0 1,1-1,1 1,-1 0,0 0,0 1,0-1,1 1,0 0,0 0,-1 1,2 0,-2-1,2 1,-1 0,-1 1,1-1,-1 2,1-2,1 5,-2-3,0-1,-1 1,0-1,0 0,1 1,-1-1,1 0,0 0,-1 0,1 0,0-1,1 1,-1-1,2 1,-1-2,0 1,1-1,-1 0,1 0,0 0,0-1,0 0,0 0,1-1,-1-1,1 0,-1 0,2-1,-2 0,1-1,-1 1,0 0,-1 1,0-1,-2 1,2-1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964 226,'-1'-7,"1"5,-1-1,1 1,0-1,0 1,1 0,-1 1,2-1,-1 0,1 0,0 1,0-1,1 0,-1 1,1-1,-1 1,0-1,0 1,1 0,-2-1,1 1,0 0,0 0,-1 1,1 0,0 0,1 0,-2 0,1 1,-2 0,2 1,-1 0,0 0,1 1,-1 0,1 0,-1 0,1 1,0-1,0 1,0-1,0 0,1 0,-1 1,1-2,0 1,-1-1,1 0,0 0,1-1,-1 1,0-1,1 0,0 0,0-1,0 0,1 0,5-1,-3 0,-2 0,0-1,1 1,0-1,-1 0,2-1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1165 153,'0'-1,"2"-4,-1 3,4-1,-4 2,1 1,0 0,0 1,4 1,1 1,-2-1,-2 0,1 0,-1-1,0 1,-1-1,1 0,-1-1,0 1,-1 0,0-1,0 0,-2-1,-1 0,0 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151,'-2'0,"2"0,-2 0,1 0,1 0,0 1,-1 0,1-1,0 2,0-1,0 1,0 1,-1-1,1 1,0 1,0-1,0 6,0-5,0 0,0 1,0-1,0 1,0-1,-1 1,0-1,0 0,1-1,0 2,-1-3,0 0,1 1,-1-1,1-2,-1 2,0-1,0-1,0 0,0 0,0 0,0-1,0 0,0-1,0 0,0-1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206,'-1'-2,"1"-1,0 1,0 0,0 0,1 1,0 0,1 0,0 1,0 0,4 0,-2 0,0 0,0 1,1 0,0-1,0 0,1 1,-3-1,3 0,-2 0,0 0,-1 0,0 1,-1-1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185,'1'0,"0"-3,0 1,0 0,0 1,0-2,0 2,-1 0,0 0,1 0,-1 0,0 0,0 1,-2-2,-1 2,2 0,-1 0,-3 0,3 1,-2 2,1 0,2-1,-1 1,1 0,0 1,1 1,0-2,0 1,0-1,1 1,1-1,-1 0,1 0,0-1,0 0,0 0,1-1,-1 0,0-1,0 1,-1-1,2 0,-2 0,1 0,-1 0,2-1,-1-1,1 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175,'2'0,"-4"-3,2 2,0 3,0 0,0 1,-1-1,-1 12,1-9,-1 5,1-5,1-1,-2-1,2 0,0-1,-1-1,0 0,0 0,1-2,-1-1,0 0,1 0,-2-1,2-1,-1 1,1-2,0 1,0 0,1-1,1 1,0-1,-1 1,1 0,0 2,0-2,-1 3,0-1,0 2,-1-1,1 1,0 0,0 1,1 0,0 0,-1 2,1-1,0 1,0-1,1 0,-1 1,0 0,0-1,0 1,0-1,0 0,0 0,2 1,-3-1,0-2,0 1,0 0,-1 0,1-1,0 0,0-1,0-1,1 1,-1-1,2-1,0 0,1-1,-1 0,3-5,-1 2,-2 2,1 0,-1 0,-1 0,1 1,-1 0,-2 2,0 0,0 0,0 1,0 1,-1 2,0 1,-1-1,-1 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212 358,'-1'-1,"1"-1,1 2,0 0,-1 0,2 1,-2-1,2 2,0-1,-1 0,1 1,-1 0,1 0,-1-1,1 2,0-1,0 1,0-1,1 0,-1 1,1-1,0 1,1-1,0 0,4 1,-2-1,-2-2,3 2,-1-2,0 1,0-1,15 0,-14-1,0 1,-2-1,3 1,-2-1,0 1,1 0,-2-1,12-1,-11 0,-1 0,0 1,-1-1,1-1,-1 1,1-2,-3 2,3-2,-3 1,1-2,-1 2,0-1,-1 0,0 0,0-1,-1 0,0 2,0-2,0 1,-1-1,0 1,-1-1,1 2,-1-2,1 1,-3-4,2 3,-1 3,0-3,0 2,0-1,-1 1,-4-2,3 2,0 1,-1 0,1-1,-1 1,1 1,-2 0,1-1,-1 1,1 0,0 0,1 1,-2-1,-5 1,7-1,-1 1,1 0,-1 1,0 0,-1 1,2-1,-2 1,2 0,-3 1,2-1,0 2,0-1,-6 4,6-2,0-1,1 1,-1 0,1 1,1-2,-1 2,-2 5,5-6,0 0,1 0,0 1,1-2,0 1,1 0,0-1,0-1,2 2,-2-1,2-1,-1 1,1-1,0 0,0 1,0-1,0 0,3 2,-2-2,0 0,-1-1,1 0,1 0,-2 0,1 0,1-1,4 1,-5-2,0 1,1-1,0 0,-1 0,1-1,0 0,7-3,-8 3,0-1,0 0,0 1,-1 0,0-1,2 1,-3 1,0 0,0 0,0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516 343,'2'0,"-4"-1,2 0,0 1,1 0,0 0,0 0,1 1,1 0,-1 1,0-1,1 1,-1 0,0 0,1-1,-1 2,1-1,0 0,0 1,0 0,0-1,0 1,1-1,-1 1,0-1,1 1,-2-2,3 1,-1 1,0-2,0 0,2 0,-1 1,0-2,1 1,5 0,-5-1,-1 1,1-1,0 0,-1 0,7-1,-7 1,1-1,5-1,-5 0,-1 0,0 1,1-1,-1 0,0-1,4-1,-4 1,0 0,-1-1,0 1,0 0,-1-1,0 1,1-1,-2 0,2 0,-2 0,0-1,0 2,1-6,-1 4,-2 1,1 0,-1-5,0 5,-1-1,1 1,-2 0,1 0,-2-1,1 1,-1 0,0 0,-5-2,3 2,0 1,0 0,-2 1,0 1,2-1,-4 1,3 0,-3 0,1 1,-1 0,2-1,-4 1,4 0,-3 1,1 0,-1 0,3 0,-10 3,9-2,-1 1,2 0,0 0,-3 1,5-1,-3 1,1 0,0 1,2-1,0 2,1-2,0 1,1 0,-1 5,3-5,0-1,1 3,0-2,1 0,0 0,1 2,-1-3,2 2,0-1,1 2,-1-4,2 3,-1-2,2 0,-1 0,2-1,-1-1,9 1,-5-2,-1-1,1 0,0 0,2-1,8-1,-9 0,-1 1,0-1,1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853 125,'2'-1,"-1"0,1 1,-2-1,1 1,-1 2,0-1,0 1,-1 0,-1 1,1-1,-2 2,1-2,-4 2,2-1,1-2,2 0,-1-1,0 0,0 0,1 0,0-1,0 0,1 0,0-1,0 1,0-1,0 0,1-1,0 1,0 1,1 0,-1 0,0 1,1 0,-1 0,1 0,0 1,0 1,0-1,-1 1,2 0,-1-1,-1 0,1 1,-1-2,1 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233 349,'0'-1,"1"-4,-1 3,0 1,3-1,-3 2,4 0,-2-1,1 1,0 0,0 0,1 0,-1 0,2 0,-1 0,2 0,-2 0,2 0,-1 0,1-1,0 1,-1-1,1 1,0-1,-1 0,2 1,-1 0,0-1,0 0,2 1,-3 0,2 0,-2-1,1 1,0 0,-1 0,4 0,-6-1,1 1,-1 0,0 0,-2 0,1 0,-1 0,-1 1,0 0,0-1,0 1,-2 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241 372,'-1'0,"0"0,1 0,-1 0,0 0,1 0,-1 0,-1 2,2 0,-2 1,-1 3,1-1,0-2,0 2,1-1,-1 0,2-1,-1 0,0-1,1 2,0-4,0 1,1-1,0-1,0-1,0 0,0 0,0-1,0 0,0-1,1-1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236 380,'3'-5,"0"2,1-3,-3 4,0 0,0 2,0 0,0 0,-1 1,0 1,1 0,-1 1,0-1,1 1,-1 0,0 0,0 1,0-1,0 3,1-4,-1 0,0 1,0-1,0-1,0 1,-1-2,1 1,-1 0,0-1,1 0,-1-2,0 1,1 0,-1-2,1 1,-1-1,0 1,1 0,0-1,-1 1,0 1,0 0,0 0,-1 1,1-1,1 1,0-1,-1 1,2 0,1 0,1 0,2 0,-3 0,3 0,-2 0,0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292 364,'1'-1,"-1"0,1 0,0 0,-1 1,0 0,0 2,0 0,0 1,-1 0,1 0,-1 1,1 1,0-2,-1 1,0 1,0-1,1-1,0 1,-1-2,1 0,-1 0,1-1,0 0,-1-1,0-1,0 0,1-1,0 0,0 0,0-1,0 0,0 0,0 0,0-1,1 1,1-1,-2 1,1 1,0 0,-1-1,1 1,0 1,0-1,-1 2,2-1,-1 0,0 1,0-1,0 1,0 0,0 0,0 0,-1 0,1 0,0 1,0-1,-1 1,0 0,0-1,0 1,-1 1,0 0,0-1,-1 1,1 0,0 0,-1 0,1-1,-1 1,2-1,-1-1,1 1,1-2,1 0,0-1,0-1,0 1,0 0,1-1,0 1,0-1,1-2,-2 4,-1 0,2 0,-2 0,0 1,1-1,-1 0,1 1,-1 0,1 0,0 0,0 0,-1 0,1 0,0 0,0 1,-1-1,1 1,-1-1,0 0,0 1,-1 0,1-1,-1 1,0 0,0-1,-2 2,2-1,-2 0,0 0,1 2,-1-2,0 1,0 0,1 0,-1-1,1 0,-1 1,1-1,0 1,0-1,0 0,1 0,-1-1,0 1,0-1,1 0,-1 0,0 0,1-1,1 1,0 0,1-1,-1 0,2 0,-2 1,2 0,-1-1,2 0,-3 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379 328,'-1'-2,"1"2,0 1,0 0,0 1,0-1,0 2,0-1,0 1,0 0,0 1,0 0,0-1,0 2,0-1,0-1,0 7,0-6,0 1,0-1,0 0,0 2,0-3,0 2,0-1,0-1,0 5,0-6,1 1,-1-1,1 1,-1-2,1 2,0-2,0 1,-1-1,1 1,0 0,-1-1,1 0,-1 0,1 0,-1 0,0-1,0 1,0 0,-2-1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378 431,'0'-1,"0"0,0 2,0 0,0 0,0 1,2 4,0-1,-1-3,-1-1,1 1,0-1,0 0,0-1,-1 0,1 0,0 0,0-1,-1-1,1 1,0-2,-1 1,0-1,1 1,0-1,-1 1,1 0,-1 1,0 0,0 0,-1 2,0 1,0 0,-1 2,1-1,-1 3,0-1,0 1,-1-1,1 1,1-1,-1 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292 464,'-1'-2,"0"-3,1 5,0 0,0 1,0 1,0 0,0 1,0-1,1 2,0 1,-1-1,1 2,-1-1,0 2,0-2,0 1,0 1,0-2,0 1,0 0,0-3,0 6,0-6,0-1,0 0,0 0,0-1,0-2,0-1,1 0,0-1,0 1,1-1,0 0,0 0,1 0,-1 0,1 1,-2 0,1 1,0 0,-1 0,0 1,1 0,-2 1,1 0,-1 2,1-2,-1 4,-1-2,0 0,0-1,-1 1,1 0,-2-1,2 0,-2 2,2-3,-1-1,2 1,-1-1,0 0,1-1,0-1,1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336 506,'0'-1,"0"0,0 2,-1 0,0 1,1-1,0 1,0 0,0 0,0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337 529,'-1'0,"1"0,-1 1,0 0,1 1,-1 0,1 0,0 0,0-1,0 1,1-1,-1 0,2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365 475,'-1'-3,"0"3,1 1,0 3,0-2,0 0,1 1,0 2,-1-2,0 1,0 2,0-2,-1 2,0-1,1-1,0 0,0 0,0-1,0 0,0 0,0-1,1 1,-1-1,1-2,0 1,0 0,0-1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861 754,'-1'0,"0"0,0 0,2 0,0 0,0 0,-1 0,2 0,-2 0,2 0,-1 0,0 0,0 0,1 0,1 0,-1-1,0 1,0 0,0-1,0 1,0 0,1 0,-1 0,3 0,-3 0,0-1,0 1,0 0,0 0,0 0,-1 0,0 0,1 1,-1-1,0 0,0 0,0 0,0 0,0 0,-1 1,1-1,-2 0,1-1,0 1,-1 0,0 0,0 0,1 0,-1 0,1-1,-1 1,1 1,0-1,0 0,0 0,-1 0,1 0,1 0,-1 0,1 1,0-1,-1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623 112,'2'-2,"0"1,-1 1,-1 0,1 0,0 0,-1 0,1 0,1 0,-1 1,0-1,1 0,-1 0,1 0,-2 0,3 0,-1 0,-2 0,2-1,-2 1,1-1,0-1,-1 0,-1 1,0 0,1-1,-1 2,0-1,0 0,0 0,0 1,0 0,0 0,1 0,-1 0,0 0,1 0,-1 2,1-1,0 1,-1 1,0-1,1 0,0 2,0-2,0 0,2-1,-2 0,2 0,3 0,-4-1,1 0,1-2,-2 2,1-2,-1 1,4-3,-3 1,0 1,-1 0,2-1,-2-1,0 1,1 0,-1-1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876 131,'-1'-1,"1"0,-2 1,0 0,0 2,1-1,-2 1,1 0,-1 1,1-1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395 504,'0'-1,"0"-1,0 0,0 2,0-1,-1 1,1 1,1-1,-1 1,0 0,1 0,0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392 522,'-1'0,"0"-1,1 1,-1 0,0 0,1 0,-1 0,1 1,0 0,0-1,0 1,0 0,1-1,-1 2,1-1,-1-1,1 2,-1-2,2 1,-2-1,1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412 511,'2'0,"-5"0,2 0,0 2,1-1,-1 1,1 0,-1 0,1-1,0 1,0 0,0-2,1 2,-1-1,1-1,-1 1,0-1,1 0,1-1,-2 0,1 0,0 0,0-1,0 0,-1 1,3-2,-3 2,0 1,1-1,0 1,-1 1,1 0,-1 0,1 0,2 2,-3-2,3 0,-2 0,0-1,0 0,2 0,-2 0,1 0,-1 0,1-1,-1 0,0 1,0-1,0 0,0 1,0-1,0 0,-1 0,1 1,-1-1,0 0,1-1,-1 1,0 0,0-1,0 1,0 0,0 0,0 0,-1 0,0 1,1 0,-1 1,0-1,1 2,-1 0,0-1,1 1,-1 1,1-2,0 1,0 0,0-1,1 0,1 1,-1-1,0-1,1 0,0 0,2-2,-2 1,0 0,1 0,-1-2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472 509,'0'-1,"0"1,0-1,0 1,0 1,0-1,0 1,0 0,0 0,0 0,1 0,0-1,0 1,0 0,0 0,1-1,1 0,-2 0,1 0,0-1,-1 0,0 0,1 1,-1 0,1-1,1 0,-3 1,1 0,1 0,-1 0,0 0,-1 0,2 1,-2-1,1 1,0-1,1 0,-1 0,0 0,0 0,1 0,-1 0,0 0,0 0,0-1,0 0,0 1,0-1,0 1,-1-1,2 1,-1-1,1 1,-2 0,1 0,0 0,0 1,0 0,1 0,-1-1,-1 0,2 1,-1-1,1 0,0 0,1 0,-1 0,1-1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354 577,'-3'-3,"3"1,0 2,2 0,0-1,1 0,0 0,2 1,-1-1,1 0,1 0,15-2,-16 2,3 0,0-1,0 1,0 0,3-1,-4 0,4 0,-2 0,8-1,-7 1,-4 0,2 2,-1-1,-1 0,-1 1,0 0,-1 0,1 1,-1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292 598,'-2'-4,"2"3,0-1,0 1,1 0,1 0,3-1,-1 0,1 1,7-2,-2 2,-5-1,5 1,-2-1,2 1,-2 0,3 0,18-4,-18 3,-2 0,3-1,-4 1,2 0,-2-1,1 2,-2-1,2 0,-3 0,3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538 474,'1'-3,"0"2,-1 1,1 0,1-1,-2 1,3 0,0 0,-1 1,1-1,0 0,0 0,0 1,-1 0,1-1,1 1,-2-1,0 1,0-1,0 1,0 0,1 5,-3-1,-1-3,1 0,-1 1,0 0,1 0,0-2,-1 2,1 1,0-3,1 0,-1 0,1 0,0 0,2-1,-1 0,0 0,0 0,1 0,0 0,-1 0,2 0,-1 0,0 0,2 0,-3 0,3 0,-1 0,1 0,-2 0,3 0,-2 0,2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688 501,'2'0,"-4"-1,3 0,0 1,0 0,-1-1,2 1,-1 0,2 0,-1 0,2 1,-1-1,1 0,1 0,3 0,-2-1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609 370,'-1'-2,"1"1,0-1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544 353,'-3'-2,"2"1,-1 0,1 0,-1 1,2 0,-1 0,0 0,1 0,1 1,0 0,2-1,-1 1,1 0,1 0,0-1,1 0,-1 0,2 0,-1 0,2 0,-1 0,10 0,-9-1,1 1,2-1,-2 0,4 1,-3-1,3 0,-2 1,4-1,-5 0,17-1,-14 1,0 1,13-3,-10 3,-4-1,1 1,0 0,1 0,-4 0,3 0,-2 0,1 1,-2-1,1 1,-3 0,2 0,7 0,-9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864 134,'3'-3,"-2"2,0 0,0 1,0 0,0 0,0 0,1 2,0-1,0 1,0 0,0-1,0 1,1-1,-1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501 355,'-2'-3,"2"1,0 1,0 0,0 0,0 0,0 0,0 1,0 0,2 0,-1 0,1 0,-1 0,1 0,0 0,1 0,0 0,0 0,1 0,0-1,0 1,5-1,-4 1,0 0,1 0,-1 0,0 0,1-1,0 1,0-1,1 0,-1 1,1 0,0-1,17 0,-16 0,1 1,-1 0,2-1,-2 1,3 0,-1 0,0 0,0 0,-1 0,1 0,0 0,-1 0,1 1,-1-1,9 1,-8-1,-2 0,1 0,0 0,-1 0,-1 0,3 0,-3 0,1 0,-2 1,2-1,-2 0,2 1,-3-1,1 0,-1 0,0 0,-1 0,0 0,-1 0,0 0,-1 0,0 0,-1 0,0 0,0 0,-2 0,1 1,1-1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747 293,'1'1,"0"0,2 1,-2-2,2 0,-1 1,5-1,-3 0,0-1,2 0,-2 0,2 0,-2-1,2 1,-2 0,1 0,0 0,0 0,0-1,5-1,-5 1,0 0,1 0,-1-1,0 0,0 1,1-3,-2 2,2-2,0-1,-1 0,1 0,-1 0,4-9,-6 7,1 1,-1-1,-1 1,0 1,-1-2,0 1,0-5,-1 6,0 0,-2-1,1 2,0-1,-1 0,-1 1,1 0,-2-2,1 2,-2-2,1 2,-2 0,0 0,-8-5,5 5,1 2,-11-4,8 4,3 2,-5-1,2 1,0 1,1 0,-4 0,5 1,-3 1,1 0,0 1,1 0,-2 1,4 0,-4 0,3 1,-1-1,2 1,-1 0,1 0,-1 1,1 0,0 0,2-1,-3 2,4-1,-3 1,3 0,1-2,0 1,0 1,2-2,0 2,1-1,1 0,0-1,1 8,1-5,0-1,1 0,-1-1,1 3,0-3,1 2,0 0,5 6,-4-8,0 0,1 1,1-1,0 0,1-1,1-1,-3-1,5 1,9 0,-11-3,2-1,-1 0,1 0,1-1,-2 0,2-1,-2-1,0 1,0-1,-1 1,1-1,-1 0,0 1,-2 0,2-1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917 243,'0'-2,"-1"2,2 1,-1 0,5 4,-3-2,2 0,-2-1,2 2,7 6,-5-5,-3-3,2 3,0-2,1 1,-1-1,1 1,5 1,-5-2,0-1,0 0,0-1,0 0,0-1,1 0,0 0,-1-1,1-1,-1 2,7-5,-6 2,-1 1,1-1,-3 1,2-1,-1 1,1-1,-1 0,0-1,0 2,0-1,0-1,-1 1,-1 1,1-1,-1 1,-1-1,0 2,-1 0,0-1,0 2,-1-1,0 0,0 0,-3 1,2 0,-1 0,0 0,1 0,-1 0,2 1,-3-1,3 0,0 1,0-1,1 0,1 1,-2-1,2 0,0 0,1 1,-1-1,0 0,0 1,1-1,-2 0,1 1,0 0,-1 0,0 1,-1 0,0 0,-1 1,-1 0,-6 6,4-3,0 0,-1 2,2-3,0 2,0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816 398,'-1'-2,"1"-3,0 3,0 2,0-1,0 0,0 1,1 0,0 1,0 0,0 0,0 1,-1 0,1 0,0 1,-1-1,0 2,0 3,0-3,-1 0,1-1,0 0,0 1,0-1,1-1,1 1,-1 0,1-1,0 0,0 0,1-1,-1 0,1 0,-1-1,1 0,-1-1,1 0,-1-1,1 0,-1 0,1-1,0 0,0 0,0-1,2-4,-3 5,0-1,0 0,0 0,0 0,0 1,-2 0,1 1,0 0,0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892 421,'0'-3,"1"1,1 0,-2 2,1 0,0 0,1 0,1 0,0 0,0 0,1 0,1 0,-1-1,1 1,-2-1,2 0,-2 1,0-1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947 392,'-1'-2,"1"1,0 4,-1-2,1 2,0 0,1 0,-1 1,0 0,0 0,1 0,-1 0,0 1,0-1,0 0,-1 1,1 0,-1-2,-1 1,2 0,-2 0,2-2,-2 1,2-2,0 0,0-1,0 0,2-2,-1-3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968 398,'0'-1,"-1"-2,1 3,0-1,-1 2,1 0,0 0,1 1,0 0,0 0,0 0,1 0,0 0,0-1,0 1,0-1,0 0,1-1,-2 0,1 0,0 0,0 0,-1-2,1 0,0 0,-1-1,0 0,2 1,-3-1,2-1,-1 1,1 0,-1 0,0 0,1 2,0-3,-1 3,-1 0,0 0,0 2,0 0,0 1,0 1,-3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997 438,'2'0,"-2"1,1 0,1 0,-1 0,0 0,1-1,-1 1,1 0,0-1,0 0,-1 0,1 0,0-1,-1-1,0 0,0 0,0-1,0 1,-1-1,1-1,-1 1,0-1,0 1,0 1,-1 0,0 1,0-1,-1 1,2 1,-2 0,1 1,0 1,0 0,-2 6,3-6,0 0,0 0,0 0,0 0,1-1,1 0,-1-1,0 0,4 0,-3 0,0-1,1 0,0-1,-1 0,1-1,0 1,1-1,-1 0,0 0,1 1,-2-1,0 1,-1 0,0 1,0-1,-1 2,-1 0,-1 1,2 1,-1-1,0 1,0 1,1-2,0 4,0-3,1 0,-1 1,2-2,0 1,-1-1,1 0,0 0,1 0,-1 0,0-1,0 0,-1 1,2-1,-2 0,0 0,0 0,0 0,0 0,-1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412,'2'-1,"0"-4,0 3,2-1,-2 2,0 1,1 0,-1 0,1 0,1 0,-1 1,2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273 222,'2'0,"-3"0,2 0,1 0,0 0,0 0,-1 0,2 2,-2-2,1 0,0 1,0 0,1-1,-1 0,1 0,0 0,1 0,-1 0,4 0,-2 0,0 0,0 0,-1 0,1 0,0 0,0 0,0 1,1-1,-1 0,1 1,-1 0,0-1,7 1,-7-1,2 1,-2-1,2 1,-1 0,1-1,-1 0,2 1,-1 0,0-1,1 0,-1 0,1 0,-1 0,0 0,1 0,0 0,-1 0,0-1,1 0,-2 1,8 0,-6-1,-1 0,0 1,-2 0,3 0,-2-1,1 0,-1 1,1-1,-1 0,2 0,-2 1,1-2,-1 2,1-2,-2 1,3 0,-3 0,1-1,0 2,-1-2,0 1,0-1,-1 1,1-1,-1 1,0 0,-1-1,1 1,-2-1,1 0,0 1,0-1,-1 0,1-1,-1 1,1-1,-1 1,3-3,-2 2,-1 1,0-1,0 0,0 1,-1-1,0 0,0 0,0 1,-1-1,0-1,0 2,0-2,-1 2,0-2,0 1,-3-3,3 2,-1 2,0-1,-1-1,0 1,0 1,-1-1,1 1,-7-3,5 3,-1 1,-1-1,0 0,0 0,-1 1,-1-1,2 1,-5-1,4 2,-3-2,2 2,-2-2,1 1,-2 0,4 0,-3 1,1-1,-2 1,2-1,-2 1,2 0,-2 0,1 1,0 0,0-1,-3 2,4-1,-3 1,1 0,0 0,2 0,-5 1,-7 1,10-1,-8 1,7 0,5-3,-2 3,1-2,-1 1,4-1,-3 1,3 0,-2 0,3 0,-2 0,3-1,-1 2,1-1,-1 0,2 1,0-1,0 1,1 0,1-2,-1 3,2-1,0-1,-1 2,1-2,0 1,1 1,2 2,-1-3,1 0,0-2,2 3,-1-2,1 0,1 1,0 0,0-1,2 2,-1-1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899 113,'0'-3,"0"1,0 0,0 0,-1 1,0 0,1 3,0-1,0 1,0 0,-1 1,1-1,0 1,-1-1,1 1,0-1,1 0,-1 0,1-1,-1 1,2 0,-1-1,-1 0,1-1,0 1,-1-1,1 0,0 0,0 0,0 0,0-1,0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142 372,'-2'-2,"2"2,-1-1,0 0,1 2,0 0,1-1,0 2,0 0,-1-1,1-1,-1 1,1-1,0 1,0-1,1 0,0 0,0 0,0 0,1 0,-1-1,1 1,0-1,0 1,5-1,-5 0,1 0,0 1,0 0,0-1,1 1,-1-1,6 1,-4-1,-1 1,1-1,-2 0,3 1,-1 0,1-1,-2 0,17-1,-16 1,7 1,-4-1,-3 0,2 1,-2 0,3 0,-3-1,3 1,-2-1,1 1,0 0,0 0,-1 0,2 0,-2-1,2 1,-1 0,0-1,0 1,2 0,-4 0,3-1,0 1,-1 0,-1 0,3 0,-3 0,3 0,-2 0,0-1,1 1,-1 0,0 0,1-1,-1 1,0 0,1 0,-1 0,-1 0,2 1,-1-1,1 1,7-1,-9 0,2 0,0 0,-1 0,0 0,0 0,-1 0,2 0,-2 0,0 0,1 0,-1 1,-1-1,2 1,-2-1,1 1,0-1,0 0,8 1,-9-1,2 0,-2 0,2 0,-3 0,3 1,-2-1,1 0,-1 0,6 0,-6 0,0 0,0 0,0 0,0 0,-1 0,6 0,-5 0,-1 0,1 0,-1 0,1 0,-1 0,1 0,-1-1,11 0,-12 1,2 0,-2 0,5-1,-4 1,-2 0,6 0,-6 0,0 0,1 0,-1 0,1-1,-1 1,-1 0,1 0,1 0,-2 0,1 0,-1 0,1-1,-2 1,1 0,0 0,0 0,-2 0,2 0,-1 0,-1-1,1 0,-2 1,1 0,-1 1,0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147 277,'-1'0,"0"-2,0 1,1 0,0 0,0 1,-1 0,1-1,1 1,-1 0,1 1,1-1,0 0,-1 0,2 1,-1-1,2 0,-2 1,3-1,-2 0,2 0,-1 0,2-1,-1 0,6 1,-3-1,-2 0,1 1,-1 0,3-2,-2 2,1-1,1 0,-1 0,2 0,0 0,-3 1,5-2,-3 1,2 1,-2-1,3 0,-2 0,1 0,23-1,-23 1,0 1,2-1,-1 0,0 1,1 0,-1-1,0 0,3 0,-3 1,2 0,-2-1,3 0,-5 1,16-1,-13 0,0 1,-1 0,-1 0,3 0,-2 0,0 0,0 1,11 1,-11-1,0-1,0 1,0 0,-1 0,0-1,13 2,-13-2,0 1,0 0,-1-1,3 1,-5-1,3 2,-2-2,1 1,-3 0,10 0,-8 0,-2 0,1 0,-1 0,0-1,-2 1,9 1,-8-2,0 0,1 1,-2 0,1-1,-2 0,1 1,4 0,-6 0,0 0,0 0,0-1,-1 1,2 0,-2 1,0-1,-1 0,1 0,-1 0,0 1,0-1,0 0,0 0,-1 0,1 1,0-1,-1 1,1 0,-1-1,1 1,0 1,-1-2,1 2,-1-1,1 1,-1-1,1 1,0 0,0-1,-1 1,0 0,1 0,0 2,-1 1,0-3,0 0,1-1,-1 1,0 0,0-1,0 1,0-1,0 2,-1-1,1-1,-2 0,1 0,-1 0,1-1,-1 0,0 2,-4-1,2 0,0-1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161 270,'-1'0,"0"-2,1 2,0 0,0 1,0 0,0 1,0 0,1 0,0 1,0 0,0 0,0 1,1 8,-2-8,1 0,0 1,0-2,-1 1,0 1,2-2,-2 1,1-1,0 1,0-1,1 4,-2-4,1-1,0 1,-1-1,2 2,-1-3,-1 1,1 0,0-1,-1 0,0 0,0 1,1-1,-1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184 378,'2'-1,"0"0,-1 1,2 0,-2 0,2-1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307 365,'0'-2,"0"1,0 1,0 0,-1 0,0 0,1 0,-1 0,1 1,-1 0,0-1,1 1,0-1,0 0,-1 0,1 1,0 0,1-1,-1 1,0 1,2-1,-1 1,0 0,0 0,1 1,0-1,6 9,-5-8,-1-2,1 1,-1 0,1-1,-1 0,1 0,0-1,0 0,0 0,1 0,-1 0,1 0,-1 0,1-1,-1 1,4 0,-3 0,-2 0,2 0,-1-1,1 0,-1 1,1-1,-1 0,3-2,-2 1,-1 0,-1-1,1 1,0-2,-1 1,1-1,0 0,-1 1,1-1,-1 1,-1 0,2-1,-2 1,0-1,1 1,-1 0,1-3,-1 3,0 0,0 0,0-1,0 2,0-2,0 1,0-1,1 1,-1-2,0 2,1-2,-1 2,-1-2,2 1,-2 0,0 1,0-3,0 2,0 2,-1-1,0 1,-1-1,1 1,-1 0,1 1,-1-1,0 0,-1 0,1 1,0-1,-1 1,-1-1,1 1,-2 0,2 0,-2-1,1 2,-1-2,0 2,-2 0,2-1,-1 1,0 0,-6 1,0 1,5-1,1 1,2-1,-1 0,0 1,2-1,-1 1,0 1,-2 2,1-2,3 0,-3 1,2 0,-1 0,1-1,-1 3,2-2,-2 0,2-1,0 2,0-2,1 1,-1-1,2 0,0 0,0 3,0-3,1 0,0 1,1-2,0 1,-1 0,1 1,0-2,1 1,-1 0,0 1,1-1,-1-1,1 1,0-1,-1 1,1 0,7 3,-6-3,0-2,-1 1,1-1,0 0,-1 0,1 0,0 0,0 0,0-1,-1 0,1 0,-1 1,1-1,0 0,-1 0,1 0,-1 0,1 0,1 0,-2 0,1 0,0 0,-1-1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437 363,'0'-1,"-1"1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295 383,'-1'-2,"0"0,1 1,-1 0,2 2,0 0,0-1,1 2,0-1,1 0,2 0,-2 0,0 0,1-1,-1 0,1 0,0 0,0 0,-1 0,1 0,-1 0,1 0,0 0,1-1,-2 1,2-1,0 1,0-1,5-1,-6 1,3 0,-1 0,-1 0,0 0,0 0,-1 1,1 0,-2-1,1 1,-2-1,3 1,-2 0,-3 0,2 0,-2 0,1 0,0 1,-1-2,-1 0,1 1,-1-1,1 0,-1 1,0 0,1 0,-1 0,0 1,0 0,0 1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546 367,'-2'-2,"1"-1,1 1,0 0,0 1,0 0,1 0,2 1,-1-1,2 1,0-1,2 1,-2 0,2 0,0 1,9 0,-10 0,0 1,-1-2,1 1,0 0,0-1,0 0,7 0,-6 0,0 0,1-1,-1 1,3-1,-4 1,2-1,0 1,4-1,-6 1,0 0,-1 0,-1 1,0 0,-1-1,0 0,0 1,0 0,-2-1,1 1,-2-1,1-1,-1 1,0 0,-2-1,1 1,-2-1,-1 1,-1 0,1 0,-4 0,3 0,-3 1,2-1,-2 1,1-1,-1 0,3 0,-2 0,2-1,1 0,0 1,0-1,0 1,1-1,1 1,1-1,-1 1,1 0,0 0,1 0,0 0,0 0,5 0,-1 0,0 0,2 0,0-1,3 0,-1 0,8-2,-5 2,-4 0,4-1,-1 2,-2-1,1 0,2 1,-4 0,3 0,-3 0,2 0,-3 0,1 0,-1 1,-1 0,0-1,-2 1,0-1,1 2,-2-2,-1 0,-1 0,-1 0,-1 0,-7 0,3 0,-1 1,0 0,0-1,-2 0,1 0,0 0,0 0,2 0,2 0,-2 0,2 0,0 0,2 0,1 0,0 0,0 0,1 0,1 0,2 0,-1 1,2-1,1 0,-1-1,2 1,0-1,-1 0,1 0,0 0,-1 0,1 1,-1-1,0 0,5 1,-6 0,1 0,3 1,-3 0,-2-1,0 1,-1 0,1 0,-2-1,0 0,0 1,-2-1,0 1,-1-1,-3 0,2 0,1 0,1 0,0 0,-1 0,2 0,2 1,1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877 179,'0'-2,"-1"3,1-1,-1 2,1-1,0 0,0 2,0-1,0 1,0 9,0-7,-1-2,0 1,0-1,0 0,0 0,-1 1,0-2,2-1,-1 0,-1 0,2-1,-1 1,0-1,1-2,0 2,0-2,0 0,2-1,0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883 185,'1'-1,"0"-1,0 1,-1 0,1 1,0 0,-1 1,1 0,0 1,0-1,0 1,1 1,-1-1,0 1,0 0,0 0,0 0,0 0,-1-1,0 2,0-2,0 0,0-1,-1 0,-1-1,1 0,0 0,-1 0,1 0,-1 0,1-1,0 0,0-1,0 1,0-1,1 1,0-1,0 0,1 0,0 1,-1-1,1 1,-1-1,0 2,1-1,-1 0,0 1,0-1,1 0,-1 1,1 0,0-1,-1 1,1 0,1 0,-2 0,2 0,-1 0,1 0,0 0,0 0,0-1,0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85,'1'-5,"0"4,0 0,0 1,-1 1,1 0,0 2,-1-1,1 1,0 1,-1-1,-2 9,0-9,-1-1,1 1,0-1,-2 1,1-2,-3 2,3-3,1 0,-1 0,1 0,0 0,0 0,2-1,-1 0,0-1,1 1,0-1,2 1,-1-1,1 0,1 1,-2 0,2 0,-1 1,3-1,-3 1,1 1,-1 0,0 0,0 1,-1 0,1 0,-2 1,1 0,-1 0,0 0,0-1,0 1,-1-1,1 1,-1-1,0 0,1-1,-1 1,0-1,1 0,0 1,0-1,0 1,0-1,0 1,2 1,-2-1,1 0,0 0,-1 1,2 2,-1-3,-1 0,-1 1,0-1,0-1,0 0,0 0,-1-1,1 0,-1 0,1 0,-2-1,2-1,0 1,0-1,1 0,0-2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917 187,'2'0,"-1"-1,0 0,0 1,-1 0,0-1,0 2,0 0,0 1,0 0,0 1,-1 0,-1 5,1-4,0 0,1 0,-1-1,1 1,0-1,0 0,0-1,0 0,0-1,0 0,0 0,0-1,-1 0,0-2,1 1,0-1,-1 0,1-1,0 1,0-1,1 0,1-5,0 3,-1 2,1-2,-1 1,1 0,-1 0,0 1,-1 0,1 0,-1 1,1 1,-1-1,0 1,0 1,1 0,-1 0,1 0,0 0,0 2,1-1,-1 0,0 0,1 1,-1-1,1 1,-2 0,1-1,0 1,-1-1,0 1,0 0,0-1,0 0,-5 4,3-5,0 2,-1-2,1 1,-1 0,1-1,1 0,0 0,0 0,-1-1,2 0,0 1,1-2,1 1,0 0,1-2,1 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959 177,'1'0,"0"0,0 0,0 0,-1 0,1 0,0 0,0 0,1 1,0-1,0 0,1 1,-1-1,0 1,1-1,-1 0,0 0,-1 0,2 0,-3-1,2 1,-2-1,0 1,-3-1,1 1,1 1,-1-1,0 1,1 0,0 0,-1 0,1 0,1 1,-1 0,0 0,1 0,-1 1,0-1,1 1,-1-1,1 0,0 0,0 0,0 0,0-1,0 1,0-2,-1 1,1 0,-1 0,0 0,0 0,0-1,0 1,0 0,0-1,-1 0,1 0,-1 0,1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955 219,'-2'0,"2"0,0-1,-1 0,1 1,0-1,1 0,0 1,0 0,2 0,-1 0,1 0,1 0,-1 0,-1 0,3 2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944 219,'-1'-2,"1"-1,1 4,1 1,0-2,2 2,2-2,0 1,1-1,0 0,1 0,-2 0,13 0,-15 0,0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1049 148,'-1'-2,"1"0,0-2,1 3,0 1,-1 0,4 0,-2 0,7 0,-4-1,3 1,-4 0,0-1,-1 1,0 0,-1 0,0 0,1 0,-2 1,0 0,-1-1,0 1,0 0,0 1,-2 0,0 0,-1 2,0-2,-1 2,1-1,-2 0,3 0,-1 0,0-1,1 0,0 0,0-1,2 0,-2 0,2-1,-1 0,1 1,1-1,0 0,1 0,-1 0,2-1,-1 1,1 0,0 0,-1 1,1 0,0 0,-1 0,0 1,0-1,-1 1,0 3,-1-4,0 1,0 2,-2-1,-1-1,1 0,-1 1,-1-1,1 0,0-1,1 1,0-1,-1 1,1-2,1 0,0 1,0-1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181,'3'-7,"-3"7,1 0,0 1,0-1,0 2,1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144,'0'-3,"0"-4,0 4,0 1,1 0,-2 2,1 1,0 1,0-1,-1 2,1-1,-2 2,1-1,-3 5,1-5,1-1,-1 1,0-1,1 0,1-2,-1 1,2 0,-1-1,2 0,1 0,1-1,-1 0,0 1,1 0,1-1,-2 1,-1 1,-1-1,1 2,-1 1,0-1,-1 1,0-1,-1 2,0-1,1 0,0 0,-1 0,1-1,0 0,0-1,1 0,0 0,0-1,0 0,1-1,0-1,2 0,-1 0,0-2,1 1,-1-1,1 2,1-3,-1 1,1 0,4-3,-4 3,4-2,-5 4,-1 1,-1 0,1 1,0 0,-1 0,0 2,0 0,-1 0,1 0,-1 2,0-1,-1 1,1 0,-3 0,1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186,'-1'0,"1"-2,0 0,1 0,0 1,0 0,1-2,0 2,1 0,0-1,0 0,0 1,3-1,-3 1,-1 1,0 0,1 0,-3 0,1 1,-1 0,0 0,-1 0,0 0,-1 0,0 1,-3 1,3-1,0-1,0 1,1-1,-1 0,1 1,1-2,-1 2,0-2,1 1,0 0,0-1,0-1,0 0,0 0,0-1,0-1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163,'0'-2,"-1"1,0 1,1-1,0 1,-1 0,1 1,0 0,0 0,0 0,1 1,-1 1,0-1,2 1,-2 2,1-2,0 1,-1-2,0 1,0 0,-1 0,0 0,0-1,-1 0,0 0,1 0,-1-2,0 0,1 0,0 0,0 0,1 0,-1-2,1 1,0 0,0 0,1 0,0 0,0 0,0 1,2-1,-1 1,1-1,-1 1,1 0,0 0,0 0,-1 0,1 0,0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1236 151,'-1'-2,"-1"-1,1 2,0 0,0 2,0 0,0 1,0 1,1 0,0 1,0 1,0 0,0-1,0 2,0-3,0 2,0-1,0-1,-1-1,-1 3,1-3,1-2,-1-1,1-1,0 0,0 0,1-3,1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958 105,'0'-3,"0"1,0 3,1 1,0 0,-1 0,0-1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159,'3'-5,"1"-1,-2 3,4-4,-4 4,-1 2,1-1,0 1,-1 1,0 0,0 0,1 0,-1 2,1-1,-1 2,0-1,1 1,-1-1,0 2,0-1,-1 0,1 0,0 0,-1 0,0-1,0 1,0-1,-2 0,0 2,-1-2,1-1,-1 0,1 0,-3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173,'-1'-2,"1"1,1-5,3 2,-2 3,2 0,2 1,-3-1,-1 1,1 0,-2 1,1-1,0 1,-2 1,1-2,-1 2,0 0,-2 1,0-1,-1 0,0 1,0-1,0-1,-1 1,2 0,0-2,1 1,-1-1,1 1,1-1,1-1,1 0,0-1,1 1,0 0,0-1,0 1,4-4,-5 4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1273 146,'-1'0,"-1"0,1 0,-1 0,1 0,-1 2,0-2,1 3,-1 0,0 1,2-1,-2 1,1 0,1 1,-1-1,1 0,0 1,0 0,0-2,1 1,-1-1,1 1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1333 141,'-1'-2,"-2"0,2 2,-1 0,0 2,-2 0,1 0,-1 3,1-1,0 0,0 1,0 0,2-1,-1 1,-3 6,4-8,0 0,0-1,0-1,0 0,1 0,-1-1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146,'2'0,"-4"0,1 2,0 1,1-1,0 1,0-1,0 4,2-2,-2-2,1 1,0 0,0-1,-1 0,0 0,0-1,1 1,-1-2,0 2,-1-2,0 0,-1 0,0 0,0 0,0-1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185,'-3'-3,"1"2,2 0,-2 0,1 0,1 0,0 0,0 0,0 1,0 0,3-1,-2 0,3 1,-2-1,3 0,-3 0,3 1,3-1,-6 0,2 1,-1 0,0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1365 151,'-1'0,"0"0,0-1,0 0,1 1,-1 0,0 0,-1 1,1 0,1 1,-2 0,2 0,-1 1,0 0,0-1,1 4,0-3,-1 3,0-4,1 0,0 0,0-1,-1 0,1 1,0-2,0 1,-1-1,0-1,1 0,0-1,0 0,0-1,0 1,1-3,0 3,0-3,1 2,-1 0,1 1,-1-1,0 2,1-2,-1 3,1-2,-2 2,2 0,-1 0,0 0,0 0,1 0,-2 1,2 0,-2 0,1 0,-1 0,0 0,0 0,0 0,0 0,-1 0,0 0,0 0,-1-1,0 1,1-1,0 1,0-1,1 0,-1 0,1-1,1-1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1394 143,'1'0,"0"-2,0 2,-1-1,0 1,1 0,-1 1,1-1,0 1,0 0,0-1,0 2,1-1,0 1,-2-2,1 1,0 0,-1 0,1 0,-1 0,-1 0,1 0,-2 0,1 1,0 0,-1-1,1 1,0-1,0 0,-1 2,0 0,1-1,-1 0,1 0,-1-1,1 1,0 0,-1 1,1-2,-1 0,1 1,-1 0,0-1,1 0,0 0,0-1,0 0,0 0,1-2,0 1,0 0,0 0,1-1,1 1,-2 0,2 1,0-1,0 1,-1 0,1 0,1 0,-1 1,1 0,-3 0,2 1,-1-1,0 1,1 0,-1-1,1 1,-1-2,1 1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1419 198,'1'1,"-2"-1,1 0,-2 0,1 0,-1 2,0-1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240,'0'-4,"-1"1,1 1,0 1,0 0,1 1,0 0,1 0,0 1,1 0,-1-1,3 1,-3 0,2-1,-1 1,0 1,-1-2,1 2,-1-2,-2 1,1-1,-1 2,0-2,-2 2,0-1,-1 1,-1 0,0 0,1-1,-2 1,2 0,0-2,0 1,1-1,1 0,-1 0,2 0,2 0,1-1,-1 1,1 0,1-2,-2 2,1 0,0 0,0 0,-1 0,0 1,-1 0,0 1,0-1,-1 5,0-4,-1 1,0 0,-3 2,3-4,0 1,0-1,0 0,0-1,2 0,1-1,0 0,1-1,0 0,0 1,1-2,-2 2,1 0,0-1,-1 1,0 0,1 0,-2 0,0 1,-2 0,-1 0,1 0,-1 0,0 0,-1 0,1-1,-1 1,0 0,1-1,1 0,-2 0,-1-2,4 2,1 2,0 0,-1 1,2 1,-2-1,1 1,1 1,-2 1,1 0,0-1,-1 6,1-6,-1 0,0 1,0-3,-1 2,0-1,0 0,-1-1,-1 1,1-1,-4 1,2-1,2-1,-2 0,2 0,-2-1,2 0,-1-1,2-1,0 0,1-1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950 122,'0'-1,"-1"-1,1 4,0-1,1 1,0-1,-1 0,0 2,1-1,0 1,-1-3,0 1,0 0,0-2,0 0,0 1,1-1,0 0,0 0,0 0,0 0,1 1,-1 0,0 0,0 0,0 0,0 0,-1 0,1 2,0 0,0-1,-1 1,0 1,0-1,0 0,-1 0,0-1,0 1,-1-1,2-1,-2 1,1-1,0-1,0 1,0-1,0-1,0 2,1-3,0 2,0 0,0-1,2-1,-1 1,1 1,-1-1,1 0,0 2,0-2,0 1,1 1,-2 0,0 0,0 1,0 0,0 0,-1 1,0-1,0 0,0 0,0 1,0-2,0 1,0 0,0 0,-1-1,0 0,1-1,1 0,0 0,-1 1,3 0,-3 0,2 0,-1-1,1 1,-2 0,2 0,-2 0,1 1,-2-1,0 0,0 0,1 0,-2 0,1 0,0-1,1 0,-1 1,1-1,0-1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 259,'3'-7,"-2"4,2 1,-3 1,2-1,-1 1,1 1,-1 0,0 0,2 1,-1 1,0-1,-1 1,1 1,-2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274,'0'-1,"-1"0,1 0,-1 1,1 1,0 0,0 1,1-1,0 1,-1 0,1 0,1-2,-2 1,1 0,2-1,-1-1,-1 0,1-1,0 0,0-1,0 0,1 1,-1-1,1 0,3-1,-4 2,1 1,-1 0,0 1,0 0,0 0,-1 1,2 0,-2 1,0 1,0 1,0-1,-1 2,0-1,0 1,0-2,0 1,0-1,0 0,-1-1,1 0,-1-1,1 0,-1 0,0-1,0 0,-1 0,1-2,0 1,-1-2,1 0,-1-1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1226 265,'1'-3,"-1"0,0 1,0 0,0 2,0-1,-1 5,0-1,-1 1,0-1,1 0,-1 1,1-1,-1 4,1-5,0 0,1 0,0-1,2 1,-1-1,1-1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242,'0'-2,"-1"-1,1 2,-2 1,1-1,0 1,0 1,1 1,-1 0,0 1,0 4,-1 2,2-5,0 1,-1-1,1-1,0 0,0 0,0 1,0-2,0-1,0 0,0-1,1 0,-1-1,0-1,1 0,1-2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221,'0'-4,"1"4,1 0,0 0,1 0,1 0,-2 0,1 0,-1 0,0 1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240,'0'-2,"0"0,0 0,0 1,0 1,1-2,0 2,2-1,-1 0,0 1,2-2,0 1,-1 1,1-1,-1 0,1 1,-1 0,4 0,-5 0,1 0,-1 0,0 2,0-2,-1 2,0 0,0-1,-1 1,0 0,0 1,-2-1,1 0,0 0,-2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251,'0'-1,"-3"-3,3 4,1 0,1 0,0 0,1 0,3 0,-2 0,-1 0,-1 0,0 1,0-1,-1 1,0 0,0 0,-2 1,-1-1,0 1,-1-1,1 1,0-1,-1 0,0 1,1-1,0-1,2 0,-2 1,1 0,3-1,-1 0,1 0,1 0,-1 0,0-1,1 0,-1 1,1-1,0-1,-1 2,4-2,-4 2,0-2,0 1,0 1,-1-1,0 0,-1 1,0-1,-1 1,-2 0,1 0,1 1,-1-1,-1 2,1-2,0 2,-1-1,1 1,0 1,1-1,-1 0,-1 2,1-2,1 0,0 0,0 0,0-1,0 1,0-1,0 0,1 0,-1 0,0 0,0-1,1 1,-1-1,0 1,2-2,0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280,'2'0,"0"-1,-1 1,1 0,-2 0,1 0,0 0,-1 1,0-1,0 2,0-1,0 0,0 0,1 0,0 0,0 0,-1 0,2-1,-1 1,1-1,0 0,0-1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1341 248,'0'-1,"-2"-2,1 0,1 3,-1-1,1 1,1 1,0-1,2 2,-2-1,0 0,0 0,0 1,-1-1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262,'-2'1,"1"-1,1 0,-1 0,0 0,1 0,-1 0,0 0,1-1,1 0,0 0,0 1,0 0,1-1,-1 0,1 1,-1-1,1-1,-2 2,2 0,-2-1,0 2,-2-1,0 2,1-1,-1 1,2 0,-2 0,1 0,1 0,0 0,0 0,0 1,0-3,1 2,0-2,0 2,1-2,-1 1,1-1,1 0,-2-1,2 0,-2 0,0-1,1 0,-1 0,1 0,-1 0,1-1,-1 1,0-1,0 1,0-1,4-5,-4 6,0 1,-1-1,1 1,-1 0,0 1,0 1,0 0,0 1,0 0,0 0,-1 1,1 0,0-1,1 1,-1-1,1 0,0-1,0 1,0-1,0-1,0 1,0-1,0 0,0 0,-1-1,3-1,-3 1,1-2,0 2,0 0,0 0,-1 0,0 0,-1 1,0 2,-1 0,1 0,-1 1,0-1,0 1,0 0,1-1,-1-1,1 1,0 0,0-1,1 0,-1 0,0-1,1 0,0 0,0-1,-1 0,1 1,-1-2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102,'0'-2,"1"1,-1 0,1 0,0 1,-1 0,2 2,0 1,-1-2,-1 1,1-2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1363 276,'-1'0,"-1"0,1 0,0 0,0 1,0-1,0 1,0 1,1-2,0 2,-1 0,1-1,0 1,1-1,0 0,0-1,1 1,1-1,-1 0,1 0,1-1,-1 0,1 0,0 0,-1 0,1-1,0 1,-1 0,0 0,0 1,-1-1,0 0,0 0,0 1,-1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1160 403,'-1'1,"0"-1,1 2,-1 0,0 3,0-2,-1 0,1 0,-1 0,0 1,1-1,-2 0,-1 1,0 0,0-2,-2 3,0-3,-1 2,0 0,0-2,-1 1,-1-1,2 1,-9 0,8-2,0-1,1 1,1-1,0 0,-1-1,1-1,2 0,-1-1,0 0,1-1,1 0,-1 0,0 0,1-1,0 0,-1-2,2 1,-2-1,1 2,0-2,1 2,-1-3,0 3,-10-12,10 13,1 2,-1 1,1-1,-1 2,2 0,0 0,-1 1,0 4,1-1,1 0,-2 2,2-1,-1 1,0 0,1-1,0-1,0 6,0-5,0-1,-1 0,1-1,0 0,0 0,-1-2,1 1,0-2,0 0,1-3,0 0,0-1,0 0,1-2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929 395,'0'-3,"0"0,0 1,0 1,0-1,-1 2,2 1,-1 1,3 0,-1 0,8 3,-5-4,1 1,1 1,-2-1,2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213 412,'-1'-1,"-1"-1,2-1,0-2,0 1,1 1,1-2,0 2,0-1,-1 1,1 1,0 0,6-3,-6 4,3-1,-1 2,1-1,0 0,1 1,0-1,2 0,8 0,-8 0,2 0,-2 1,3-2,-1 2,0 0,-1 0,8 0,-8 1,-1 0,0 1,-1 1,0-1,-2 1,2-1,-2 1,1-1,0 0,-1 1,-1-3,2 2,-2-2,0 0,0-1,-1 0,0 0,0-1,-1 0,0-2,0 1,-2 0,0-2,0 0,0 0,0-2,-1 1,0-2,0 1,-1-1,1-1,-1 0,1 0,0 0,-1 1,-1-1,-3-6,2 8,1 2,-1 0,-2-1,2 3,-3-1,0 1,0 0,0 2,-2 0,2 1,-4 0,2 2,-2 0,1 1,-2 2,2-1,-14 8,12-4,3-2,-4 3,-8 7,13-8,-1 1,-6 8,11-10,-1 1,2 0,1 0,1-1,1 3,0-4,3 2,2 0,4 5,0-6,-3-3,4 2,-1-3,1 1,-2-2,4 0,-4-1,12-1,-10 0,0-2,2-1,-4 1,3-3,-2 1,1-1,-1 0,2-1,-3 1,1-2,-1 2,0-2,-1 2,-1 0,-1 1,2-1,-5 3,0 1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694 477,'0'-3,"-1"3,1 0,-1 0,0 0,1 0,-1 0,-1 0,1 0,0 0,1 0,-2 0,2 0,-2 1,1 0,-3 2,3-1,-1-1,0 1,2-2,-3 2,2-1,0 0,-1 0,1 0,-1 1,1 0,0-1,0 0,1 1,-1-1,0 1,1-1,-1 1,1 0,0-1,0 0,0 2,0-2,0 1,0 0,1-1,-1 1,1 0,0-1,0 0,1 1,-2-2,2 2,-2-1,2 0,0 1,-1-1,-1 0,2 0,-1 0,0 0,0 1,0-2,0 2,0-2,0 2,0-2,0 1,0 0,0 0,1-1,-1 0,0 1,1-1,-1 0,3 1,-3-1,3 0,-2 0,-1 0,1 0,-1 0,0 0,1 0,-1 0,0-1,1 1,-1-1,1 1,-1-1,1-1,0 2,0-2,0 2,0-2,0 2,1-2,-1 1,1 0,-1 0,3-1,-4 1,0 0,2 0,-3 1,2-1,-2 0,1 0,0 0,-1 0,1 0,-1 0,0-1,1 1,-1-1,1 0,-1 1,1-1,0 0,-1 0,1-1,0 2,0-1,-1 1,0 0,0-1,0 1,0 0,0 0,1 0,-1-1,0 2,0-2,0 2,0-2,-1 1,1-1,0 0,-1 0,0 1,0-1,1 1,-1-1,0 2,0-2,-1 1,0 0,1 0,0 0,-1 0,1 1,-1-1,1 0,-1 1,1 0,0-1,-1 1,0 0,0 0,1-1,-2 1,2 0,-1 0,0 0,-3 0,3 0,0 0,-1 0,1 0,0 0,-1 1,2 0,-2-1,2 1,-1 0,-1 0,2 0,0 0,-2 1,2-2,0 2,-4 1,3-1,1-1,-1 1,0-1,0 0,0 0,-2 3,2-3,2 1,-1 0,0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748 523,'0'-2,"0"2,0-1,0 0,1 1,0 1,0-1,0 1,0-1,0 0,1 1,0-1,-1 1,4-1,-3 1,0 0,1-1,-1 0,2 1,0-1,-1 0,0 0,8 0,-8 0,1 0,0-1,1 1,-2 0,2 0,0-1,3 1,-2 0,-2 0,2 0,-1 0,0 0,0 0,2 0,-3 0,2 0,-1-1,1 1,0 0,0-1,-2 0,2 0,-1 0,4-1,-4 1,1-1,-3 1,-1 1,0 0,0-2,-1 2,-1 0,0-1,0 0,0 0,-1 1,0 0,0 0,0 0,0 0,0 0,-1 0,1 0,0-2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932 505,'-1'0,"1"0,-1 0,2 0,-1 0,2 0,-1 0,1 0,0 0,1 0,-2 0,2 0,-1 1,0-1,0 0,0 1,0 0,-1 0,1 0,-1 0,0 1,-1-2,0 1,-1 1,-1-1,0 0,-2 2,0-1,-1 0,1 0,-1 0,1-1,0 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507,'0'-5,"1"4,-1 0,1 1,0 1,-1-1,1 2,0-1,-1 2,1 6,-1-6,0 1,-1 0,1-1,-2 2,2-2,-1 1,0-1,0 0,1 0,0 0,0-1,0-1,0 1,0-1,0 1,0-2,0 1,0-1,0-1,0 1,0-2,0 1,0-1,0 0,0-1,0 1,-2-5,2 4,0 1,-1-1,0 1,1-1,-1 1,1-1,0 1,0 0,0-1,0 1,0 0,0 0,1 0,1-2,0 3,-1-1,1 0,0 2,1-2,-1 2,1 0,-1 0,1 0,-1 0,1 0,-1 2,4 3,-5-3,1 1,-2-2,1 6,-1-5,-1 0,-1-1,0 1,-1-1,0 0,1 0,-3 0,3 0,-1 0,0-1,0 0,2 1,-1-1,1 0,0-1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540,'-1'0,"0"0,0 0,2 0,-1 0,2 0,2 0,-2 0,1-1,-1 1,3-1,-3 1,0 0,0 0,2 0,-3 0,1 0,0 0,-1 0,0 0,0 0,1 0,-1 0,0-1,0 0,0 0,0 0,0 0,-1 0,1-1,0 0,-1 0,0-1,0 1,0 0,-1 0,0-1,-1 2,1-1,-1 0,0 1,1-1,-3 1,2 1,1 0,-1 0,1 0,0 0,0 0,0 0,0 0,1 0,-1 0,0-1,0 1,1-1,0 1,0 0,-1 0,0 0,1 0,0 1,0 1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506,'2'0,"-4"1,1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990 122,'2'0,"-5"0,3-1,-1 0,1 0,1 1,1 0,0 0,0 0,1 0,0 0,0-1,2 1,-3 0,0 0,-1 0,0 0,0 1,-1 0,-1 1,-1 0,0-1,0 1,0 0,1 0,-1 0,0 0,0-1,1 2,0-2,0 0,1 0,-1 0,0-1,1 1,0 0,1-1,0 0,0-1,0 0,1 1,0-1,-1 0,2 0,-1 0,0 0,2-1,-3 1,2 0,-3 1,2 0,-2 0,1 0,-1 1,0 0,0 1,0-1,-1 1,1 0,-2 1,-1 1,2-3,-1 1,0-1,1 1,-1-2,1 0,-1 0,0 0,1 0,0-1,1-1,0 1,0-1,1-1,1 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491,'1'-2,"0"-3,-1 3,0 2,0-2,1 2,-1-1,0 3,0 1,1 2,-1-3,0 1,0 1,0-1,0 0,0 0,0 1,0-2,0 1,1-2,-1 1,1-1,-1 0,1-1,-1 1,0-1,0-1,0 1,1-3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503,'0'-2,"0"1,0 0,0 1,0-1,1 0,1 1,-1-1,1 1,0 0,1-1,1 1,1 0,-3 0,-1 1,0-1,0 1,-1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520,'-2'1,"1"-1,0 0,1 0,0 0,0 1,1 0,0-1,1 2,1-2,-2 1,2 1,-1-2,0 1,0 0,0 0,-1 0,1 0,-1-1,0 1,-1 0,0-1,-1-1,0 0,0 0,0-1,0 2,1-2,-1 0,0 1,1-1,0 2,0-2,0 2,0-1,2 0,-2 1,1 0,0 0,0 0,0 2,0-1,0 0,-1 1,1-1,-1 1,0 0,0 0,0-1,-1 1,0-2,-1 2,1-1,-1-1,0 1,-1 0,2-1,0 0,0 0,0 0,0 0,2 0,2-1,-1 0,0 1,0-1,0 1,1-1,-1 1,-1 0,1 0,-1 0,0 1,0-1,0 1,-1 0,0 0,-1 0,0 0,-4 2,2-1,1-1,-2 1,2-2,-1 2,0-2,2 1,-1 0,0 0,1-1,2 0,1 0,0 0,0 0,1-1,-1 1,2 0,-1 0,1 0,-1 0,0 0,4 0,-4 0,1 0,-2 0,1 0,0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514,'-1'-6,"1"5,-1 0,0 1,0 0,-1 0,2 2,-2-1,1 1,-3 4,0-1,1-2,1-1,0-1,1 1,-1-1,1 0,0 0,0-1,0 1,2-1,1-1,-1 1,2-1,-1 0,0 0,0 1,1 0,-2-1,0 1,1 0,-1 0,-1 1,1-1,-1 3,0-1,0 1,-1-1,0 3,0-3,0 0,1 1,-1-1,1-1,0 1,-1-2,1 1,0 0,1-2,0-1,1 0,-1-1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508,'0'-2,"0"-1,0 1,0 1,0 0,0 0,0 1,0 1,-1 1,1-1,0 1,-1 0,1-1,-2 1,0 1,1-2,0 0,0 0,0 0,1-1,-1 0,1 1,1-1,0 0,1 0,0 0,0 0,0-1,0 1,0 0,0-1,0 1,-1 0,0 0,0 0,-1 1,0 0,-2 0,-4 4,3-2,2-1,-2-1,1 0,2 1,-1-1,0-1,0 2,1-2,0 1,1-1,1 1,0-1,0 0,0 0,1-1,0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525,'-1'0,"-1"0,1 1,0 0,-1 0,1-1,-1 2,0-1,0 1,1-1,-1 0,0 1,1-1,-1 0,1 0,-1 1,0-2,2 0,-1 1,-1-1,2 0,-1 0,0 1,1-1,-1 0,1 1,1-1,1 0,1 0,-1-1,7-1,-4 0,-2 2,3-2,-2 2,0-2,-1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489,'0'-2,"0"0,0 1,0 1,0 0,1 1,0 1,0 0,-1 0,1 1,-1-1,1 1,-1-1,0 0,0 1,0 1,0-2,0-1,0 0,0 1,0-2,0 1,0-2,-1 1,0-2,1 1,-1-1,0-1,0 1,1 0,-1 0,1 0,-1 0,1 1,0 0,0-1,0 2,0-1,2 0,0 1,1-1,0 1,5-2,-2 2,-2 0,1 0,-1 0,0 0,0 0,0 0,-1 1,-1 0,0-1,0 1,-2 1,1-2,-1 1,0 0,-1 0,0 0,-1 0,-2 1,2-2,-2 2,1-2,0 1,-1 0,2 0,-3-1,3 1,0 0,1-1,0 0,1 0,-1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1197 507,'1'-1,"-1"1,1 0,0 0,0 0,-1 0,1 0,-1 1,0 0,0 1,0-1,-1 1,1 1,-2-1,1 0,1-1,0 1,-1-1,1 1,0-1,0 0,0-1,1 0,0-3,0 1,0 0,1-2,-1 2,1 0,-2 1,0 0,0 1,1-1,-1 2,0-1,0 3,0-1,1-1,-1 1,0 0,1 0,0 0,1 2,-1-2,0 0,0 0,-1 0,2-1,-2 0,1 1,-1-1,0-1,0 1,-2-1,1 0,0 0,0 0,-1 0,0 0,1-1,-1 1,2 0,-1-2,0 2,1-2,0 1,1-1,0 1,-1 0,2-2,0 2,0-1,-1 0,1 1,-1 0,0 0,0 0,-1 1,0 0,0 0,-1 2,-1-1,2 0,-2 2,0-2,1 0,-1 2,1-2,-1 0,0 1,2-1,-2 1,2-2,-1 1,0 0,0-1,1 0,0 1,-1-1,1 1,1-1,0 0,1 0,0 0,-1 0,2 0,2-1,-3 1,-1 0,1 0,-1 0,1 0,-2 1,0 0,0 0,0 0,-2 0,1 1,-2-1,0 0,0 1,1-1,-3 0,2 0,-2 0,1 0,3-1,0 0,1 1,2-1,4 0,-2 0,0 0,1-1,0 1,0 0,-1 0,1 0,-1 0,0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482,'-2'-4,"1"4,0 0,0 0,0 1,0 1,0 1,-1-2,1 2,0-1,0 1,-1-1,1 1,-1-1,2-1,-1 1,0 0,1-1,0 0,0 0,0 0,1 0,0-1,-1 0,2 0,-1 0,1 0,-1 0,0-1,1 0,0-1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497,'0'-1,"0"-1,0 2,1-1,0 0,4 0,-2 1,0 0,0 0,-1 0,1 0,-1 0,0 1,1 0,-2 0,0-1,1 2,-1-2,-1 1,0 0,0 0,0-1,-3 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117,'2'0,"0"-1,0 0,-1 1,1-1,1 1,-1 0,0 0,0 1,0 0,0 0,0 0,-1 0,0-1,0 1,0 0,0-1,-1 1,-3 0,1 0,0-1,-1 1,0-1,0 1,0-1,-1 2,1-2,2 1,-1-1,1 1,-1-1,2 1,-1 0,1 0,1-1,0 1,1-1,-1 0,1 0,1-1,-1 1,1-2,-1 2,1 0,-1 0,-1-1,1 1,-1 0,0 1,0 0,-1 1,0-1,0 1,-2 0,2 0,-1 0,-1 1,2-1,-1 0,0 1,-1-1,2-3,1 0,0-4,1 3,-2-1,3-3,-3 3,0 0,1-2,0 3,-1-3,0 3,1-2,-1 1,0 0,1 1,-1 0,0 1,0 0,0 0,0 1,1 0,-1 2,1-1,-1 1,1 1,0 3,0-2,-1-1,2 2,-1-2,0 0,0 0,3 3,-1-3,-1-1,0 0,0-1,0 0,0 0,-1-1,1 1,-1-1,0-1,0 1,-1-1,1-1,-1-1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505,'-2'0,"0"0,1 0,-1 1,1-1,2 0,0 0,1 0,0 0,1 0,-1 0,5 0,-5 0,1 0,-1 0,0 0,0 0,-1 0,0 0,-1 1,-1 0,-2-1,1 1,0 0,-2 0,2 0,-5 1,5-1,0 0,1 0,-1 0,1-1,1 1,-1 0,1 0,0-1,0 1,2 0,-1-1,1 1,-1 0,0-1,1 1,0 1,-1-2,1 2,-1 1,-1-2,0 0,0 2,0-2,-1 1,0 0,-2 1,1-2,1 0,-1 0,0-1,1 0,-1 0,1 0,-1 0,2-1,1 0,1 1,-1 0,0 0,2 0,-1 0,0 0,1 0,-1 1,1-1,-1 1,2-1,-2 1,1-1,-1 0,1 0,-2 0,1 0,2-3,-4 2,1 0,-1 0,0-1,-1 1,0 0,-1-1,1 1,-1 0,0 0,0 1,1 0,-2 0,2 0,0 0,1 2,0-1,1 0,2 0,-1 1,0-2,1 1,0-1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493,'1'-2,"0"0,-1 2,0 2,0-2,-2 4,0-1,-1 0,0-1,0 1,0-1,0 0,0 0,1 0,-1 0,1 0,0-1,1 0,0 0,0 0,1 0,0-1,1 1,1-1,-1 0,1 0,1 0,-1 0,1 0,-1-1,1 1,-1 0,-1 0,1 0,-2 0,1 0,-1 0,1 0,-1 1,-1 0,0-1,1 0,-2 2,0-2,2 1,-1-1,0 0,0 0,1 0,0 1,0 0,0-1,2 0,-1 0,-1 0,1 1,0 0,-1 0,1-1,0 1,-1 0,0-1,0 2,1-1,0 0,0-1,-1 1,0-1,1 0,0 0,0 0,1-1,0 0,-1 0,1 0,-1-1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495,'0'-2,"0"0,0 0,0 2,0-1,0 0,1 1,0 0,-1 0,1 0,0 0,0 0,0 0,1 0,-1 0,0 0,1 1,-1 0,0-1,0 0,0 2,0-2,-1 1,-1 0,-1 0,1 0,-1 0,-1 1,0-1,1 0,-1 0,0 0,1 0,-1-1,2 1,0-1,0 1,0-1,1 1,0-1,1 0,1 1,0-1,1 0,0 0,1 0,-1-1,1 1,0 0,-1-1,0 1,0-1,-1 1,1-1,-1 1,-1-1,2 1,-1-1,-1 0,1 0,-1-1,0 1,-1-1,1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462,'0'-2,"0"2,0 0,-1 0,1 2,-1 0,1 1,-1 1,1-1,-2 2,2 0,-2 0,1 0,-1 1,2-1,-1 1,0 0,1-1,0-1,0 1,0-1,0-1,0 1,0-1,0 0,0 0,0-1,0 0,0-1,0 0,0 0,0-1,-2-1,1 0,-1 0,0-1,1 1,-1-1,1 1,0-1,0 0,0 0,1 0,1 1,1-1,-1 2,3-2,-1 1,1-1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490,'-1'-3,"1"2,0 0,0 0,0 2,3 1,-2-1,0 0,0 1,-1 0,1-1,-1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1375 508,'-2'0,"2"0,-1 0,0 0,1 0,-1 0,1 0,0 1,0 0,0 0,0 1,0 0,0-1,0 1,0-1,0 1,0 1,1-2,-1 1,0-1,0-1,0 1,0 0,0-2,0 0,0-1,0 1,1-1,-1 0,1-2,0 0,-1 2,1 1,-1-1,1 1,-1 0,0 1,1 0,0 1,-1 0,1 1,0-1,0 1,1-1,-2 1,1 0,2 1,-2-1,0 0,0 1,0-3,0 1,0 0,-1-1,0 1,-2-1,1 0,-1 0,1 0,-1 0,0-1,1 1,-1-1,1 0,0-1,1 1,0-1,0 1,0-1,2 0,1 0,-1 0,1 1,1-1,-1 1,0 0,-1 1,1 0,-1 0,0 0,0 1,0 1,-1-1,-1 1,0-1,0 1,0-2,0 1,0 1,0-2,0 1,0 0,1-1,0 0,-1 0,2 0,-1 0,2 0,-1 0,0 0,-1 0,0 0,0 1,-1 0,0-1,0 2,0-1,-3 1,2-1,-2 1,0-1,1 0,-1 1,2-1,0-1,0 0,-1 0,2 0,1-2,1 1,2-1,-1-1,0 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582,'-6'-2,"2"1,1 0,0 1,-1-1,2 1,2 0,0 1,0 0,1-1,0 0,1 0,3 0,-2 0,2 0,0 0,0-1,2 0,8-2,-8 2,1 0,1 0,0-1,-1 2,4-2,-3 2,13-4,-11 3,-1-1,3 0,-5 1,3 0,-3 0,1 0,-2 1,1-1,-3 0,0 1,-1 0,0 0,-2 0,1 0,-1 0,-1 0,0 0,-2 0,0 0,0 0,-1 0,0 1,1 0,-1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586,'1'-2,"1"-1,-1 1,2 1,-3 0,2 1,0 0,2 0,0 0,0 0,7 0,-3 0,-2 0,5-1,-2 0,2 0,0 1,0-1,-1 1,2-1,-3 1,3 0,-1-1,-1 0,1 0,1 1,-1-1,0 0,-1 1,0 0,-2-1,1 1,-1 0,0 0,-2 0,0-1,-2 1,1 0,-2-1,1 1,-2 0,-1 0,1 0,-2 0,1 0,0-1,-1 1,0-1,1 1,-1 0,1 0,-1-1,0 0,1 1,-1-1,0 1,-1 0,0 0,0 1,-1 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168,'-2'-3,"2"1,-1 0,1 1,0-1,0 0,0 2,0-2,0 1,0 1,1-1,-1 0,0 1,1-1,-1 0,-1 0,1 1,-1 0,0-1,0 0,1 1,-1 0,0 0,1-1,0 1,-1 0,1-1,-1 1,0 0,1 0,-2 0,1 0,0 0,-2-1,1 1,0 0,0-1,0 1,-1-1,1 1,-4-1,3 0,-1 0,1 0,-2 0,-1 1,2-1,-4 1,1 0,-1 0,0 1,-4 1,2-1,-2 1,1 0,-1 1,1 0,-4 1,4-1,-4 0,4 1,-4-1,4 1,-4 1,2-2,-2 3,2-2,-4 1,4 0,-5 1,5-1,-5 1,2 0,0 0,1 0,-4 1,7-2,-6 3,-13 6,17-8,-3 2,6-2,-3 1,2-1,0 1,2-2,-9 5,9-4,2-2,-1 2,1-3,-1 3,3-3,-4 3,3-2,-1 2,0-2,-1 2,4-2,-10 7,10-8,0 1,1-1,1 0,0-1,1-1,1 0,0 0,3-3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325 377,'-1'0,"-2"0,1 0,0 0,0 2,-2-1,1 1,0 0,-1 1,0-1,0 1,1-1,0 1,-1-1,2 0,0 0,1 0,0-1,0 1,1 0,0-1,1-1,1 0,0 0,2 0,-1 0,2 0,-1 0,1-2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115,'0'-3,"0"0,0 2,0 0,0 0,0 0,1 1,3 2,-1 0,0 1,0 2,0-2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43 467,'0'-1,"0"0,0 1,0-1,0 0,0 0,1 1,-1 1,0 0,-1 0,1 1,-1-1,1 1,-1 0,1 0,-1 1,1-1,0 1,0 1,0-1,0 0,0 1,0 0,0-1,0 2,0-1,0 5,1-5,0 0,-1 0,0-2,0 1,1 0,-1 0,0 0,1-1,-1 0,0-1,0 1,1 0,-1-1,0 0,0 0,0 1,0-1,0-1,1 1,-1 0,1 0,-1 0,2-1,-2-1,1 0,-1-1,1 0,0-1,0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40 484,'0'-1,"-1"0,0-1,1 1,0 1,0-1,0 1,2 0,-1 0,1 0,2 0,-3 1,1-1,0 0,1 0,-1 0,1-1,-1 1,2-1,-1 1,0-1,1 0,1 0,-2 1,1 0,0-1,0 1,1-1,-1 1,4 0,-4-1,-1 1,1 0,-1-1,0 1,-1 0,1 0,0 0,-1 1,0-1,0 1,1-1,-2 0,1 0,0 1,-1-1,0 1,1-1,-1 0,-1 1,1 0,0 0,-1-1,0 1,1 0,-1-1,0 1,1 1,-1-2,0 2,0-2,0 2,0-1,0 1,0-1,0 0,1 1,-1 0,1 0,-1 0,1 1,-1-1,0 1,0 0,0 0,1-1,-1 4,0-4,0 1,0 0,0 0,0 0,-1 0,1-1,0 0,0 1,-1-1,1-1,-1 2,1-2,-1 1,1-1,0 1,-1-1,1 0,-1 1,1-1,0 0,-1 0,1 0,-1 0,1 0,0-1,-1 1,0-1,0 0,1 0,-1 0,0 0,0 0,-1 0,2 0,-2-1,1 0,-1 0,1 0,0 0,-1 0,1 1,-1-2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47 578,'-3'-1,"2"-1,-1 1,1 1,1 0,0 0,0 1,0-1,0 1,1-1,0 0,-1 1,2-1,-1 0,1 0,1 0,-1 0,2 0,-1 0,0-1,1 1,0-1,0 0,0 1,1 0,-1 0,0-1,1 1,-1 0,0 0,0 0,0 0,-1 0,2 0,-2 1,1-1,0 0,0 0,-2 0,1 0,-1 0,0 0,1 0,-1 0,-2 0,2 0,-1 0,-1 0,0-1,0 1,-1 0,0 0,0-1,0 1,0 0,1 0,-2 0,1 0,1 0,-1 0,0 0,1 0,-1-1,1 0,0 0,0 1,0-1,0 0,0 2,-1 0,2-1,0 0,-1 0,-1 0,0 0,0-1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43 476,'-1'-2,"0"2,0-1,1 1,0 0,1 0,0 0,-1 0,1 0,0 0,0 0,0 0,1 1,0-1,0 0,1 1,-1 0,1 0,0-1,0 0,0 1,1-1,-1 0,1 0,0 0,-1 0,1-1,0 1,-1 0,0-1,0 0,1 1,-2 0,1 0,-1-1,1 1,-1 0,0 1,0 0,0 0,-1-1,1 0,-1 1,0 0,0-1,0 2,0-2,0 1,-1-1,1 1,0 0,0-1,0 0,0 0,-1 0,1 0,0 0,-1 0,2 0,-2 0,1 0,0 0,0 0,-1 0,1 0,0 0,-1 0,1 0,0 0,0-1,-1 1,1 0,0 0,0-1,0 1,0 0,0 0,0 0,0-1,0 1,0-1,1 0,-2 1,2 0,-2-1,2 1,-1-1,-1 1,1 0,0 0,-1 0,1 0,0 1,0 0,-1-1,0 1,1 0,-1 0,1-1,-1 1,0 0,1-1,-1 0,1 0,-1 1,0 0,0 0,0 2,0-2,0 4,0-2,-1 0,0 1,0 1,-1 3,0-3,2-1,-1 1,0-1,1-1,-1 1,1 4,0-5,0-1,0-1,0 1,0-1,0 0,0 1,0-2,0 1,0 0,0 0,0-1,0 1,0 0,0-1,-1 1,0-1,1 1,-1-1,0 1,-2-1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40 485,'0'-1,"0"1,0-1,0 2,0 0,0 1,0 0,0-1,0 3,0-2,0 2,-1 2,0-3,1 1,0 0,-1 0,0-2,0 2,1-1,0 0,-1 0,1 0,0-1,0 1,0-1,0 0,0 0,1 0,1 1,-1-2,-1 0,1 1,0-2,-1 2,0-1,1 0,-1 0,0-1,0 3,0-2,0 0,0 1,-1-1,1-1,0 2,0-1,0 0,0-1,2 0,-2 0,2 1,-1-1,4 0,-3 0,2 1,-1-1,0 0,2 0,-1 0,5 0,-3-1,-1 1,0-1,0 0,4 0,-4 1,-1-1,4 1,-4 0,-1 0,0 0,3 0,-4 0,-1 0,0 1,0-1,0 0,-1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60 414,'-1'-1,"1"-1,0 2,1 0,1 2,-1-2,0 1,-1 0,2 0,-1-1,0 0,0 1,0 0,0-1,0 0,0 1,0-1,-1 1,1-1,0 1,-1-1,0 0,0 1,0 0,-2-1,1 2,0-1,-2-1,1 2,-1-2,0 2,1-1,1-1,0 0,1 1,0 0,0-1,1 0,1 0,0 0,0 0,1 0,-1 0,1 0,-1 0,0 0,1 1,-2-1,0 1,0-1,1 1,-2 0,0 0,0 0,-2 3,-2-1,1-1,0 0,0-1,-1 1,2-1,-2 0,3 1,-1-2,0 0,1 1,0-1,0 0,1-1,1-1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92 428,'0'-1,"1"0,-1 1,0-1,0 0,1 1,0 0,0 0,-1 0,1 0,0 0,0 1,0-1,0 1,0-1,0 0,0 1,1 0,-2-1,1 1,0 0,-1 0,1-1,-1 1,0 0,0 0,0 0,-1 1,0-1,-1 1,0 1,0-1,-1-1,1 1,1-1,-1 0,1 0,0 0,0-1,1 0,1 0,0 0,2 0,0-2,0 2,1-2,-1 0,1 1,0-1,3-1,-4 1,0 2,0-1,-1 0,-1 1,1 0,-2 0,1 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185 512,'0'-1,"-1"-1,1 1,0 1,0-1,1 1,1 1,-1-1,0 1,0-1,0 1,0-1,0 1,0-1,1 1,-1 0,-1-1,1 2,-1-1,0 0,0 0,-1 0,0 1,-1 0,0-1,0 0,0 1,1-1,-1 0,0 0,2-1,-1 0,1 1,1-1,0 0,0 0,0 0,1 0,1 0,-2 0,0 0,-1 0,1 0,0 3,-1-2,-1 1,0-1,0 1,0-1,-1 0,1 1,-1-1,0 0,1 0,-1-1,1 1,0 0,0 0,1-1,-1 1,0 0,1-1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198 524,'0'-3,"0"0,1 2,0 0,-1 1,2 0,-1 0,1 0,1 0,-1 0,0 0,0 0,-1 1,1 0,-1 0,0 1,0-1,-1 0,-1 4,-1-4,1 2,-1 0,-1 0,0-1,0 1,1-1,-3 2,4-3,0-1,1 1,0 0,0-1,6-2,-2 0,-1 1,3-1,-3-1,1 2,-1-1,0 1,-1 0,2 0,-4 1,1-1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183 506,'0'-2,"0"1,-1 1,2-1,-1 1,1 0,1 0,-2 0,2 0,-1 0,1-1,0 1,1 0,-1 0,1 0,0 0,0 0,0 1,0-1,4 1,-3-1,-1 0,2 0,-2 0,2 0,-1 0,1 0,-2 0,2 0,-1 0,0 0,-1 0,1 0,2 0,-3 1,0 0,-1-1,1 1,-2-1,2 0,-1 0,-1 0,1 0,-1 0,0 0,0 0,0 0,-1 0,0 0,-1 0,0 0,1 0,-2 0,1 0,0 0,0 0,0 0,0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673 82,'1'-4,"-1"1,-2 1,1 1,0 0,0 0,0 1,0 0,0 0,-1 1,2 0,0 0,0 1,-1 0,1-1,0 2,0-1,0 5,1-5,-1 1,1 1,0-1,0 0,-1-1,2 3,-2-3,1-1,0 1,0-2,0 1,0 0,0-1,0-1,-1 0,2-1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565 299,'-2'-1,"1"0,0 1,1 2,-1-1,1 1,0 0,-1-1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266 491,'2'-3,"-2"3,1 0,0 0,0 0,0 0,1 0,0 1,0-1,1 0,1 1,-1 0,0-1,1 1,0 0,-1 0,1-1,0 2,-2-2,1 1,0 0,-1 0,0 0,0 0,0-1,-1 1,0 0,0-1,-1 1,1 0,-1 0,0-1,0 1,-1-1,1 0,-1 1,0-1,1 0,-2 1,1-1,-1 1,0 0,1-1,-2 0,1 2,-1-2,1 1,-2 0,2 0,-1-1,1 1,0 0,1-1,-1 0,1 0,-1 0,1 0,0 0,1 0,-1 1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233 516,'-1'-2,"0"1,1 1,-1 0,2 0,0 0,2 0,-1-1,2 1,-1-1,1 1,-1-1,3-1,-2 2,-1 0,4 0,-3 0,-1 0,1 0,-1 0,1 0,-1 1,4 1,-4-2,1 1,0 0,-2-1,3 0,-3 0,2 0,-1 0,0 0,-1 0,0 0,0 0,-1 0,0 0,0 0,0 0,-2 0,-1 0,0 1,1 1,-2-1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178 170,'0'-2,"-2"-1,2 2,-1 0,0 0,1-1,-1 1,0 0,1 1,-1 0,1 0,0 0,0 2,-1-1,0-1,1 2,-1-1,0 1,0 0,0 0,0 1,-1-1,1 0,-1 1,0-1,1 1,-3 2,1-1,1-1,0 1,0-1,0 1,1 0,-2 1,1-1,0 4,1-3,1-1,-1 1,1 0,0 1,0-2,0 2,0-1,0 1,1-2,-1 2,0-1,0 0,0-1,1 3,-1-3,1 2,0 4,0-5,0 2,0-2,1 0,-1 1,0-1,1 0,1 1,-1-2,1 1,2 4,-3-5,1 0,-1 0,1 1,-1-1,3 3,-3-2,0-2,1 1,-1-1,1 0,-1 1,1-1,-1 0,3 4,-3-4,-1 0,1 0,-1-1,0 2,0-1,0-1,0 0,-1 0,0 0,1 0,-1-1,0 0,1 0,-1 0,0 0,0-2,-1 0,1 1,-1-1,0 0,0 0,0 0,-1 0,1 0,-1-1,1 2,-2-2,2 0,-1 2,0-1,1 0,-1 0,0 1,0-2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169 462,'-1'0,"0"0,0 0,0-1,0 1,1-1,2 1,1 1,-1 0,2 0,-1 1,0-1,-1 0,1 1,-1-1,0 1,1-1,-1 0,0 1,-1-1,2 0,-1 0,-1-1,1 1,1-1,-2 0,1 0,0-2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228 446,'-1'-2,"1"1,-1-1,0 2,1 0,-2 0,1 0,1 2,-2-1,2 0,-2 2,1-1,1 1,-1 1,0 0,1 0,0 1,0 0,0 1,0-2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332 445,'1'-2,"-1"1,1 0,-1 0,0 1,0-1,0 1,1 0,-1 1,0-1,1 3,-1-2,0 1,-1 1,1-1,-1 1,1 0,-1 2,-1 3,1-5,0 2,1-1,-1 1,1-1,-1 1,1-1,0 1,0-1,0 0,0 1,0-1,0 0,0 0,0 1,0-1,0 0,0 0,1-1,-1 2,0-2,1 1,-1-1,0 0,1 0,-1 0,1 0,-1 0,1 0,0 0,-1-1,1 1,-1-1,1 1,0-1,-1 0,0 0,1 0,-1 0,0 0,1 0,0-1,-1 0,0 0,0 0,0 0,1-1,0 1,-1-1,2-4,-1 3,-1-2,1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324 451,'0'-3,"0"2,0 0,0 0,2 1,-1 0,-1 0,1 0,0 0,0 0,0 0,0 0,1 1,-1 0,0-1,1 1,1-1,0 0,-1 0,1 0,1 0,-1 0,2-1,-1 0,4 0,-3 1,0-1,-1 0,1 1,0 0,0 0,1-1,-1 0,1 1,-1-1,1 1,-1 0,1 0,1 0,-2 0,2-1,-2 1,0 0,2 0,-2 0,0 0,0 0,-1 1,0-1,3 0,-3 1,-2-1,1 1,-2-1,1 0,-1 1,0-1,-1 0,1 0,0 0,-1 0,-1 0,1 1,-1-1,1 0,-1 0,0 0,1-1,0 1,0-1,0 0,0 0,1 1,-1 1,1-1,-1 1,0 0,0-1,0 2,0-2,0 2,0-1,1 1,-1 2,0-3,0 3,0-2,0 2,-1-1,1 1,0 0,0 0,0 0,-1 2,1-2,-1 1,1 0,-1 0,1-1,0 2,0-2,0 1,-1 0,1-1,0-1,0 2,0-2,0 1,0-1,0 2,0-2,0-1,0 0,0 0,-1 1,1-2,0 1,-1 0,0-1,1 0,-1 1,0-1,0 1,0-2,0 2,1-1,-1 1,-1 0,2-1,0 0,-1 1,1-1,-1 1,1-2,0 2,0 0,0-1,0-1,0 1,0 0,0 0,0-1,0 1,0 0,0-1,0 1,0 0,0-2,0 0,0 1,0-1,0 0,-1 1,0 0,0 0,-1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331 615,'-2'-3,"1"1,1 0,0 0,0 2,-1-1,2 1,0 0,-1 0,1 1,0-1,-1 0,3 1,-3 0,2-1,-1 0,1 0,0 0,1 0,1 0,-1 0,2 0,0 0,-1 0,2 0,-2 0,19-2,-16 2,-2 0,1 0,0 0,0 0,-1 0,8 0,-6 0,-1-1,0 0,0 1,1-1,-2 1,2 0,-1-1,-1 1,0 0,0-1,-1 1,0 0,-1 0,0 0,-1 0,-1 0,1 0,-1 0,0 0,-2 0,1 0,-1 0,-1 0,1 0,0 1,0-1,-1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525 489,'-2'-3,"0"1,2 0,-1 0,0 1,0 1,1 0,0 1,1 1,-1-2,0 2,1-1,-1 1,0-1,0 1,0-1,0 2,0-1,0 1,0-1,0 2,0-1,-1 1,1 0,-1 1,1-1,0 1,-1 0,0 0,1 0,-2 12,2-12,-1 0,1-1,-1 1,1-2,-1 2,1-2,0 1,0-1,-1 1,1-2,0 0,0 0,0 0,0-1,0 0,0 0,0-2,0 1,-1-1,1 0,0 0,0 0,0 0,0 1,-2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235 570,'-1'0,"0"0,0 0,1 1,0 0,-1 3,1-1,-1-1,1 1,0 0,0 1,0 0,0-1,0 2,0-1,0 0,0 4,0-4,0-1,0 1,0 0,0 0,1-1,-1 1,0-1,1 1,-1-2,0 1,0-1,1 1,0-1,-1 0,0-1,1 1,0-1,0 0,-1-1,0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532 316,'-3'-2,"2"2,1 0,0 0,0 1,0 0,0-1,1 0,0 0,0 0,-1 0,1 0,0 0,-1 0,2 0,-2 0,1 0,1 0,-1 0,0 0,1 0,-1 0,3-1,-2 0,-1 1,1 0,1 0,-1-1,0 1,0 0,0-1,1 1,-1 0,1 0,0 0,0 0,0 0,1 0,-1 0,1 0,-1 0,0 0,-1 0,1 0,-1 0,0 0,0 0,-1 0,1 0,-1 1,0-1,-1 1,0-1,0 0,0 0,0 0,-1 0,0 0,1-1,-1 1,-1-1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227 659,'-2'-2,"2"2,-1-1,1 0,-1 1,1-1,0 2,1-1,0 1,0 0,0-1,-1 2,1-2,0 1,0 1,-1-2,1 1,0 0,-1-1,0 1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246 651,'-1'0,"0"0,-3 0,3 1,-1 1,1 1,-1-1,2 1,-2 0,2 0,-2 0,2 0,-2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200 698,'0'-2,"0"2,0 0,0 4,0-2,0 0,0 0,0 1,0-1,0 1,0-2,0 3,0-3,0 1,0 0,0 0,0-1,0 0,0 1,1-2,-1 1,1 0,0 0,-1 0,1 0,0-1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220 724,'0'-2,"0"0,1 0,0 2,0 0,1 0,-2 0,1 0,0 0,-1 1,1 0,-1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261 683,'2'0,"-5"-3,2 2,1 0,-1 1,0 1,0 0,1 0,-1 1,0 1,0 0,-1 0,1 1,0-1,-2 1,1 0,0 4,1-5,0 0,1 1,0-2,0 1,1-1,0 0,3 0,-2-1,1-1,0 0,-1 0,1-2,0 1,0-1,-1 0,0-1,-1 1,0 0,-1 0,0 1,-1-1,-1 2,-1-1,0 1,-1 1,-3 1,2 0,3 1,-1-1,0 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296 688,'-2'0,"-2"1,2 1,1-1,-1 1,1 0,0-1,0 0,0 0,1 1,-2 0,2-1,-1 0,1-1,0 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292 705,'2'0,"-4"1,2 1,0 0,-1 1,0-1,0 2,0-2,1 2,0-1,0-1,0 0,0 1,0-2,0 0,0 0,0 1,0-1,0-1,2-1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314 679,'0'-3,"-2"-4,3 7,0 0,0 0,3 0,-3 1,-1 0,1-1,-1 1,0 0,0 0,-1 0,0 0,0 0,0 1,0-2,0 2,0-2,-1 1,2 0,-1-1,2 0,0 0,1 0,-1-1,0 0,0 1,0 0,-1 0,1 0,0 0,-1 1,0 0,0-1,-1 2,0-1,-1 1,1 1,0-1,-1-1,1 1,1-2,-1 2,1-2,0 1,0 0,0-1,1 0,2 0,-1 0,-1-2,2 1,-1 0,1-2,-1 2,1-1,-2 0,2 0,-2 2,0-1,0 0,0 1,-1-1,-1 2,0 0,-1 0,1 1,-2 1,1-2,-1 2,1-1,0 0,-1 0,1 0,1-2,0 1,1 0,0-1,-1 1,2-1,1 0,0-1,-1 1,2-2,0 2,-1-1,1-1,0 2,-1-1,1 0,-1 1,0 0,-1 0,1 0,-1 0,0 0,-1 0,0 1,0 0,-1-1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323 712,'-1'0,"1"0,-1 0,0 1,1-1,0 1,1 0,0-1,-1 2,1-1,0 1,1 0,-1-2,0 2,-1-1,1 0,-1 0,1-1,-1 0,0 0,0-1,0 0,0 0,0-1,0 1,0 0,0-1,0 1,1 0,-1 0,1 1,0 0,0 0,-1 0,1 1,0 1,-1-1,0 0,0 1,0-1,0 1,0-1,0 0,-1 0,0 0,1 0,0-1,-1 0,2 0,0 0,0 0,1 0,0 0,-1-1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244 768,'2'0,"-8"-2,8 2,0 0,0 0,3-1,0 0,0 0,2-1,4-1,2-1,-6 3,-1 0,-1 0,0 0,2 0,-3 1,1-1,0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599 303,'0'-1,"0"2,0 0,0-1,1 2,0-1,-1 0,2 0,-1 0,1 0,2 0,-3-1,1 1,1-1,-1 0,0 0,-1 0,1 0,-2 0,2 0,-2 1,0-1,0 0,-1 1,0 0,-2 2,0-2,1 0,0 0,0 0,1-1,-1 1,1 0,-1 0,1-1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348 610,'2'0,"-5"0,2-1,1 0,0 1,1 0,0 0,0 0,0 0,0 0,0 0,1 0,0 0,-1 0,1 1,1 0,3 0,-4 0,3 0,-1-1,1 0,0 1,2-1,-2 0,3 0,0-1,-1 1,1-1,2 0,-4 1,3-2,-1 1,-1 1,0-1,1 1,-3-1,6 1,-5 0,-3 0,2 0,-1 0,-1 0,0 0,0 1,-1-1,2 1,-1-1,-2 0,0 0,0 1,0-1,-1 0,0-1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381 433,'-1'0,"-1"-1,2 0,-2 1,1 0,1 0,-1 0,0-1,1 1,-1 0,0 0,0-1,0 1,0-1,-1 1,0 0,-1-1,1 1,-3-1,3 1,0 0,-1 0,1 0,0 0,0 1,0 0,-2 2,3-2,-1 0,1 0,1 0,-1-1,0 2,1-1,0-1,-1 0,1 1,0 0,0-1,0 1,0 0,1-1,-1 1,1-1,0 0,0 0,1 1,0-1,1 0,0 0,1 0,-1-1,3 1,-2-1,2 0,-1 0,1 0,0 0,1 1,-1 0,7-2,-5 2,-2-1,3 1,-2 0,1 0,-1 0,1 0,-1 0,0 0,0 0,-1 0,0 0,5 0,-6 0,-1 1,4 0,-4-1,-2 0,1 1,-1-1,1 0,-1 0,0 0,-1 0,1 0,-2 0,1 0,0 0,-1 0,0 0,-2 0,2 0,-2 0,1 0,0 0,0-1,0 1,0 0,-1 0,1 0,1 0,-1 0,0 0,1 0,-1 0,1 1,-1-1,1 0,0 1,0 0,0-1,0 6,0-2,0-2,0 1,0 2,-1 0,1 0,0 1,0 6,0-6,0 0,0 0,0 1,0-3,1 2,0-1,-1 0,1-2,-1 2,0-1,0 0,0 0,0 0,-1 0,-1 1,2-2,-2 3,0-2,0 1,1 0,-2 0,1-1,1 0,-1 0,0-1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317 443,'-4'0,"3"1,0 0,0 0,1 1,-2 6,2-4,0 0,1-1,-1 2,1 0,-1-2,2 6,-2-6,1 1,0 1,-1-2,1 1,-1 1,0 0,0 0,0 1,0 5,-1-5,1 0,-1-1,1 2,0-3,0 1,0-1,0 0,1-1,0 1,0-2,0 1,1-2,0 1,-1-1,1 0,0 0,0-1,0 1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329 609,'2'0,"-5"0,3 1,1-1,1 1,1-1,-1 0,3 0,-1 0,2-1,0 0,2 0,-1 0,23-3,-19 3,0 0,-1 1,3-1,-1 0,0 0,-1 1,1 0,-2-1,12 1,-10 0,-4 0,2 1,-3-1,2 2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533 455,'-2'0,"2"1,0 3,-1-1,0 2,0 0,-1 9,1-7,0 2,1-1,0 0,0 3,0-2,-1 2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324 439,'0'-1,"-1"0,1-1,0 2,0-2,0 1,0 0,0 1,1 1,0 0,0 4,-1-3,0 1,0 1,0 0,0 1,-1 1,0-1,0 3,0-2,1 2,0-1,-1 0,0 0,1 1,0-1,0 0,0-1,2 6,-1-6,0 0,1-1,-1 0,1 5,-1-5,0-1,0 2,1-2,-1 1,0-2,0 1,1-2,-2 2,2-1,-1-1,1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350 632,'1'-8,"1"4,1 2,1-1,1 3,-2 0,0 0,1 0,0 0,0 0,0 1,1 0,0-1,0 1,0-1,1 0,0 1,1-1,0 0,1 1,-2-1,2 0,0 0,1-1,-2 0,1 1,1-1,-2 0,0 0,1 0,-3 0,0 1,0 0,-1 0,-1 0,-1 0,-1 0,1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526 470,'-1'-3,"0"0,0 2,1 3,0 0,0 0,0 1,1-1,-1 1,1 4,0-2,-1 0,0 0,0 0,0 1,0 2,0 0,0 0,0 0,0-1,-1 0,0 1,0-1,0 1,0-2,-1 2,1-3,-1 3,1-2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331 443,'0'-1,"-1"-1,1 0,0 1,0-1,0 1,0 0,0-1,0 2,0-1,1 0,-1 1,1 0,0 0,0 1,1 0,3 1,-1-2,-1 1,4 0,-1-1,2 1,0-1,0 0,1 1,12-1,-9 0,-1 0,1-1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307 446,'-2'-3,"2"3,0 0,1 0,0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645 285,'0'-1,"-1"1,1-1,1 1,-1 1,1 0,0 0,0 0,1 0,-1 0,0 1,-1-1,2 1,-2 1,0-1,1 0,-1 0,0 1,0-1,0 0,0 1,0-1,-1 2,1-2,0 0,-1-1,1 1,0-2,0 1,0 0,0 0,0 0,1-1,-1 0,1-1,-1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308 444,'1'0,"1"-1,-1 1,-1-1,0 0,0 0,1 1,-1 0,0-1,1 1,-1 1,0-1,0 1,1 1,-1-1,0 0,0 2,0-1,0 0,0 0,0 0,0 0,0 1,0 0,0 0,0 0,0 0,0 1,0-1,0 1,0 1,0-1,0 1,0-1,1 2,0-1,0 5,-1-4,1-1,-1 1,1-1,0 1,-1 0,1-1,-1 0,0 2,0-3,0 1,2 8,-2-9,0-1,1 0,-1 1,1-1,0-1,-1 1,0-1,0 1,0-1,1 1,-1-2,0 2,0 0,0-1,0 0,0-1,0 1,0-2,0 2,0-1,0-1,0 0,0-1,1 1,-1-1,1 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330 631,'-2'-3,"2"2,-1 1,2 0,-1 1,1 0,0 0,0-1,0 1,0 0,0-1,1 1,-1-1,1 1,0-1,1 0,-1 0,2-1,-1 1,7-1,-5 0,0 0,0 1,0-1,0 0,1 0,0 0,-1 0,6 0,-6 0,2 1,-2-1,1 0,-1 0,0 1,1 0,-2 0,5 0,-4 0,-1 0,1 0,2 1,-4 0,0 0,0-1,1 1,-2-1,1 1,0-1,-1 0,0 0,0 0,0 0,-1-1,0 0,0-1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317 443,'-4'-5,"3"3,0 1,0 0,0 0,1 0,-1 0,1 0,0 0,-1 0,1 1,0-1,1 1,0 0,0 1,0-1,0 0,0 1,1-1,-1 1,0-1,1 1,0-1,2 0,-2 0,1 0,0 0,0-1,5-1,-5 2,6-2,-3 2,-2-1,3 1,-3-1,2 0,11 1,-10-1,-2 1,0 0,1 0,-1 0,0 0,2 1,-3-1,2 0,-1 0,0 1,0-1,2 1,-3-1,2 1,-1-1,0 0,-1 0,2 0,-2 0,1 0,-1 0,0 0,0 1,-1-1,0 0,0 0,0 1,-1-1,-1 0,1 0,0 0,-1 0,0 1,0-1,-1 0,1 1,0 0,0-1,-1 0,0 1,0-1,0 1,0-1,0 0,-1 1,0 0,0-1,1 0,0 1,0 0,0 0,0 0,0 0,-1 0,1 1,-1-1,1 1,0 0,0 0,-2 4,1-2,1-1,-2 1,2 0,-2 2,1-1,0 0,0 1,-1 0,1-2,-1 3,2-1,-1 0,0-1,1 1,0-3,0 2,0 0,0-1,0 0,0 0,0 0,0 0,1-1,-1 1,0 6,-1-6,1 0,0 0,-1-1,-1 2,2-2,-2 1,2-1,-2 0,1-1,1 0,-1 0,0 0,1-1,0-1,0 1,0-1,1 0,0 0,-1 1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340 601,'0'-2,"-1"0,1 1,0 1,0-1,1 1,0 2,-1 0,0 0,1 3,-1-1,0-2,0 2,0-1,0 0,0 0,0 0,0-1,0 0,0-1,1 1,-1-1,0 0,0-1,1 0,-1 0,0 0,0-1,1 0,-1 1,0-1,0 0,0 0,-1 1,1 0,0 0,0 0,0 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349 630,'-5'-6,"5"5,0 0,3 1,-1 0,2 1,0-1,2 0,-1-1,1 1,-2-1,10 0,-6 0,-1 1,1-1,-2 1,3-1,-1 1,0 0,-2-1,2 1,-3 0,3 0,-1 0,-2 0,0 0,2 1,-3-1,1 0,-1 0,0 0,3 1,-4-1,1 0,-2 0,0 0,0 0,-1 0,0 0,0 0,0 0,-1-1,-1 1,0 0,0-1,0 1,0 0,1 0,-1 0,0 0,0 1,-1-1,2 0,-1 0,0 1,0-1,0 0,0 0,2 0,0 0,-1 0,1 1,-1 0,0-1,0 1,1-1,-1 1,-1-1,1 1,0-1,-1-1,0 1,0 0,1 0,-1 0,0 0,1 0,-1 0,0 0,0 0,1 0,-1 0,0 0,1 0,-1 0,0 0,1 0,-1 0,0 0,0 0,1 1,0-1,-1 0,0 0,1 0,-1 0,0 0,0 0,1 0,0 0,-1 0,0 0,1 1,0-1,-1 0,0 0,1-1,1 1,0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318 448,'0'-1,"0"0,0 0,1 1,0 0,0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355 443,'-2'0,"2"0,0 2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423 568,'-1'-1,"1"-1,-1 2,1-1,0 1,0 1,0 0,0 0,0-1,0 1,0 0,0 0,0 1,-1 0,0 3,1-3,-1 1,0-1,0 1,1 0,0 1,0-2,-1 1,1 1,0-1,0 0,0 1,0-1,0 1,0-1,1 3,-1-2,1-1,0 0,0 1,-1-2,0 0,1 1,0-1,-1 1,0-1,1 0,0-1,0 1,-1 1,0-2,1 0,0 1,0 1,0-2,0 0,-1 1,1-1,-1-1,1 0,-1 1,0 0,0 0,0 0,0-1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414 680,'-2'-3,"2"2,0 0,0 2,1 0,1 1,-1-2,1 0,-1 1,0-1,0 1,0-1,0 0,0 0,-1 1,1-1,0 1,-1-1,1 0,1 0,-1-2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442 661,'-1'-1,"1"1,-2 0,1 0,0 0,0 0,0 2,-1 0,2-1,0 1,-1-1,1 0,-1 1,1-1,0 1,0 0,0-1,0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647 287,'1'0,"-1"-1,0 0,0 1,1 0,0 0,-1 0,1 0,0-1,-1 1,1 0,0-1,3 0,-3 1,2 0,-1 0,1 0,0 0,0 0,0 0,0-1,1 1,-1 0,3 0,-2 0,-2 0,3-1,-3 1,1 0,0 0,0 0,0 0,0 0,-1 1,-1-1,1 0,-1 1,0-1,0 0,0 0,0 1,-1 0,0 0,0-1,0 1,0 0,0-1,0 1,2 0,-2 0,1 0,-1 0,1-1,0 2,0-2,-1 1,1 1,-1-2,0 2,0-2,1 3,-1-2,1 1,-1 0,1 0,0 0,0-1,-1 1,1 0,-1 0,1 0,-1-1,0 0,1 0,-1-1,0 1,0 0,-1-2,1 1,-1 0,0 0,-3 0,1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414 706,'0'-1,"-1"1,1 1,0 1,0-1,0 1,0 0,0 0,1 0,-1-1,0 1,1 1,0-1,-1-1,0 0,0 1,0-1,0-1,0 2,0-2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430 711,'-2'-3,"1"3,1-1,-1 1,2 0,0 1,0-1,-1 0,1 0,0 0,0 0,0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412 725,'-1'1,"0"-1,0 0,1 1,-1-1,1 1,0 0,0 0,0 0,1 0,-1-1,2 1,-1 0,-1-1,1 0,0 0,-1 0,1 0,0 0,-1 0,1 0,-1-1,1 0,-1 1,1-2,-1 0,1 1,0 0,0 0,1 1,-2-1,1 0,0 0,0 1,0 0,0 0,-1 0,1 0,0 1,-1 0,0 0,0-1,0 1,0 0,0 0,0 1,-1-2,0 2,0-1,-1 0,2 0,-2 0,1 0,-1 0,1-1,0 0,1 1,0-1,0 0,1 0,0 0,0 0,0 0,0 0,0 0,0 0,1 0,-1 0,-1 0,1 0,0 0,-1 0,0 1,0-1,-1 1,0-1,0 1,-1 0,1 0,-1-1,0 1,1 1,0-2,-1 2,1-2,0 1,0 1,1-2,-1 0,1 1,0 0,1-1,-1 0,2 0,0 0,0-1,-1 0,2 1,-1 0,1-1,-1 0,1 1,-1-1,0 1,0 0,-1 1,-1 0,0 0,0-1,0 2,-3-1,1 0,0 2,-1-2,1 0,-1 1,0 0,1-1,0 0,-1 0,2-1,0 1,-1-1,2 0,-1 0,2 0,0 0,0 0,1 0,1 0,-1 0,3-1,-2 1,-1 0,0 0,0 0,1 0,-2 0,1 1,0-1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410 686,'-3'-1,"-1"-1,1 0,0 2,1 0,-1 2,0-1,0 2,0 0,-2 5,2-3,1-2,0 2,1-1,-1 2,1 0,0-1,0 0,0 2,1-2,0 2,1-1,0 0,1-1,0-1,1 0,0 0,0-1,1 0,-1-1,2 0,-1 0,1-1,0-1,0 0,0 0,1-2,-1 0,0-1,1 0,-1 0,-1-1,0 0,-1 1,0-1,0 0,-2 0,1 0,-1-1,-1 0,0-1,0 1,-1-2,-1 2,0-2,-1 1,-4-6,3 5,0 3,-1 1,1 0,-1 0,0 2,0 0,1 1,-1 0,2 1,-1 1,1 1,1 1,1-1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399 643,'1'0,"-1"0,1 0,0 0,-1 0,1 1,0 0,1-1,-1 0,0 1,0 0,0 0,1 0,-2 1,3 1,-2 0,0-1,1 1,-2-2,2 2,-1 0,0-1,0 0,-1 0,1-1,0 1,-1-1,0-1,1 0,0 0,0-1,-1-1,2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439 652,'1'-1,"-1"-1,0 1,0 0,0 1,-2 0,1 0,0 0,0 2,-1 1,1-1,0 1,-1 0,0 1,1 0,-1 0,1 0,0 1,0-1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698 466,'-2'-1,"1"1,-1-1,0 1,1 0,-1 0,0 0,1 1,-1-1,0 1,0 0,1 1,-3 0,2 0,1-1,-1 1,0-1,-2 3,2-3,0 1,0 1,1-2,-1 1,2-1,-2 2,2-1,0 0,0 0,0 1,0-1,0 0,0 1,1 0,0 0,-1-1,1 1,1-1,-1 0,0 1,1-1,0 0,-1 0,2 0,-1 0,4 1,-1-1,-1 0,-2-2,1 2,0-2,0 1,0 0,2 0,-1-1,-1 0,1 0,-2 0,2-1,-1 0,1 0,3-1,-4 0,1-1,-1 2,1-1,0-1,-2 1,1 0,1-2,0-2,-1 3,-2-1,1 1,0-1,-2 1,1-1,-1 1,0-2,-1 1,0 1,-1 1,0-1,-2 1,1 0,-1 0,0 1,-7-1,6 1,0-1,-1 2,1-1,0 0,1 1,0 0,-1-1,2 1,0 0,0 0,0 0,1 1,1-1,-1 2,-3 4,2 0,1-3,1-1,0 3,-1-3,1 1,-1-1,2 1,-1-1,0 0,1-1,0 1,0-1,0 0,2 1,0-1,0 1,1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407 494,'1'0,"0"0,-1 0,1 0,-1 1,1-1,0 1,-1 0,2 1,-2-2,2 2,-2-2,1 0,0 0,0 0,-1-2,1 2,-1-1,1-1,-1 1,0 0,0 0,0-3,0 4,-1-1,0 0,0 1,0 0,0 0,-1 0,0 1,1 0,0-1,0 1,1 0,-1-1,1 1,-1 0,1 0,1-1,0 0,-1 1,1-1,1 0,-2 0,2 0,-2 0,2 0,-1-1,0 1,0 0,-1-1,1 0,0 1,-1-1,0 1,-1 0,0 0,1 0,-2 0,1 0,0 1,0-1,1 1,-1 0,0-1,1 0,0 0,0 0,1 0,1 0,-1 0,0-1,0 0,0 0,0 1,-1 0,1 0,-2 0,1 0,-1 0,1 1,-1 0,0 0,1-1,-1 1,1 0,0-1,0 1,0 0,1-1,0 0,0 0,-1-1,1 1,0-1,-1 0,1 0,0 1,-1 0,0-1,0 0,0 0,-1 1,0 0,1 0,-2 0,1 0,0 0,-1 1,1-1,1 0,-1 1,0-1,1-1,1 0,0 1,-1 0,0 0,0 1,0 0,-1 0,1-1,0 1,1 0,-1-1,1 1,0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455 482,'0'-3,"0"1,2 0,-1 1,-1 0,1 1,0 1,0-1,0 2,-1 0,1 0,-1 0,0 2,0-1,0 1,-1 0,-1 5,2-2,-1-3,1 2,0-1,0 0,0 0,0-1,0 0,1 0,0-1,0-1,0 0,-1 0,1-1,0 0,-1 0,1-1,0 0,0 0,-1-2,1 1,0-1,0 0,0-1,1-1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468 494,'-2'-3,"1"0,1-1,0 2,0-1,0 0,0 1,0 0,1 0,0 2,0-1,-1 0,2 1,-2-1,2 1,-1 0,1 1,0 0,-1 0,1 1,0 0,-1 0,0 0,0 1,0 5,-1-6,0 1,-1 0,0-1,-1 0,-2 1,1-2,0 0,1 0,-1 0,0-1,0 0,1 0,0 0,0 1,1-1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659 332,'-2'0,"-1"-1,1 1,1 0,0 0,-1 0,1 0,1 0,0 0,2 1,-1 0,1-1,0 0,0 0,0 0,1 0,0-1,0 1,-1-1,2 1,-1 0,1-1,0 1,-1-1,1 1,1 0,-2 0,6 0,-4 0,-1 0,-1 0,0 0,1 0,-1 0,-1 0,0 0,0 0,-1 0,-1 0,1 0,-1-1,-1 1,1 0,-1 0,0 0,-1 0,1 1,1 0,-1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344 464,'0'-2,"0"1,0 0,0 0,1 1,0 1,-1 0,1 0,0 0,-1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372 462,'1'-3,"0"0,0 2,0-1,1 1,-2 1,2 0,-1 0,3 0,-2 0,0 1,0 1,1-2,-1 2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425 464,'1'-2,"-1"0,0 2,0-1,1 1,0 1,1 0,-1 0,1 0,1 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468 462,'0'-1,"1"-3,0 3,-1 0,0-1,0 0,0 1,0 1,0 0,1 2,-1-1,0 1,0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509 465,'5'-5,"-3"4,0-1,1 1,-3 0,1 1,0 1,-1 0,1 0,-1 2,1-2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327 496,'-1'-7,"2"4,-1 1,2-1,4 2,-5 1,2 0,0 1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390 487,'0'-3,"0"1,0 0,0 1,1 0,0 1,0 0,1 0,0 1,-1 0,2 0,2 1,-2-1,0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444 482,'2'0,"0"0,-1-1,0-1,1 2,-1 0,1 0,6 2,-6-1,3 1,-3 1,1-2,-1 0,1 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511 489,'3'-1,"-2"0,0 1,1-1,-2 1,1 0,0 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499 505,'0'-4,"0"3,-1 0,2 1,0 0,0 0,-1 2,-1-2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642 281,'0'1,"0"0,0 1,0 0,0 2,2 2,-1-2,0-1,0 0,-1-1,4 7,-3-7,0-1,0 1,-1-1,1 1,0-2,0 1,0 0,0-1,-1 0,1-1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324 538,'-5'-5,"4"3,1 1,0-1,0 1,1 0,1 1,1 0,0 0,2 0,0 0,1 0,-1 1,3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430 527,'1'-2,"1"0,-2 1,3-1,-3 2,1-1,0 1,0 0,1 0,0 0,1 0,-1 0,2 1,-1 0,0-1,0 1,0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503 521,'2'-1,"-1"-1,0 0,1 1,-2-1,0 2,0-1,1 0,0 1,-1 0,0 2,0 1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524 528,'-1'-3,"0"1,0 0,0 1,0 1,0 0,0 1,0 0,-1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387 552,'-2'0,"0"-3,2 1,-1 0,0 2,0-2,1 1,0 1,2 0,0 1,0 0,1 1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455 552,'2'-4,"1"1,0 0,-1 1,1 1,-2 0,0 1,1 0,0 0,0 0,0 1,1 0,-1 0,1 0,0 1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535 547,'2'-2,"-1"1,-1 0,0-1,0 1,-2 1,1 0,0 1,0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535 547,'-1'-1,"0"-2,1 2,0 1,0-1,0 1,0 1,0-1,2 2,-2-1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413 491,'-1'0,"2"0,-1 0,1 0,-1-1,-1 1,0 0,1 1,1-1,0 0,-1 0,0 0,1 0,0 0,-1 0,1 0,0 0,-2 1,0-1,1 0,-1 1,0 0,1-1,-1 0,0 2,1-2,0 1,0 0,0 0,0-1,0 0,1 0,0 0,-1 0,1 0,0 0,-1 0,1-1,0 0,0 0,-1 1,1-1,-1 0,0 1,-1 0,1 0,-1 0,-1 0,1 0,-1 0,1 1,0-1,-1 1,2-1,-1 0,2 0,-1 0,0 0,1 0,0-1,0 1,-1 0,1 0,-2 0,1 1,0-1,0 0,0 0,0 0,0 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407 494,'2'0,"-4"-2,2 1,0 0,0 0,0 1,1 0,0 0,-1 0,1 0,0 0,0 0,-1 0,-1 1,1 0,0-1,-1 1,1 0,0 0,0-1,0 1,0 0,0 0,0 0,1-1,0 0,-1-1,0 0,1 0,0 0,-1-1,0 1,0 0,1 0,-1 0,0 0,0-1,-1 1,1 1,-1 0,0 0,0 0,-1 0,2 0,-2 2,2-1,-1 0,0 0,0 1,1 0,0-1,0 1,0-1,0 1,0 0,1-2,0 1,0-1,-1 0,2 0,-2 0,1 0,0-1,0-1,0 1,0-1,-1 1,0 0,0 0,1 0,-1 0,0 1,-1-1,1 1,-1 0,-2 0,2 1,1-1,-2 0,2 0,-1 0,0 0,0 0,1 0,0 1,0-1,1 1,0-1,0 0,-1 1,0-1,-1 0,1 1,-1-1,1 1,2-2,-2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649 293,'0'-3,"1"2,-1-1,1 2,0 0,0 0,3 0,0 0,-1 0,2 0,-1 0,2 0,-2 0,1 0,-1 0,2-1,-3 1,1 0,3-1,-4 1,0 0,-1 0,2 0,-3 0,1 0,-2 0,1 0,0 0,0 0,-1 1,0-1,0 1,0 0,0 2,0-1,-1 0,-1 0,1 0,0 2,-1-1,0 0,1-1,0 1,0-1,1 2,-1-2,1-1,0 0,0 0,0 0,0-1,1 0,-1 0,1 0,0 0,-1-1,0 0,0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400 490,'0'1,"-1"-1,0 0,0 0,1 0,0 1,0 0,0 0,0-1,1 1,-1 0,1-1,-1 1,1 1,-1-2,0 1,0 0,0 0,0 0,0-1,0 2,0-1,0 1,0-2,0 1,0 1,1-2,-1 2,0-1,0 1,0-1,0 0,0 1,0 0,0 0,0 0,-1 0,1 0,-1 1,0-1,0 1,0-1,0 0,1 1,-1-1,-1 1,2-1,-1 1,0-1,0 0,0 0,0 0,0 0,0 0,1 0,-2 0,2 0,-4 4,3-4,1 0,-1 0,0 0,0 0,1 0,-1-1,0 0,1 1,0-1,0 1,-1-1,1 0,-1 0,0 0,1 0,-1 0,0 0,0 0,0 0,0 0,-1 1,0-1,1 1,-1-1,0 1,1 0,-1-1,0 0,0 2,1-3,-1 2,0-1,1 1,-1-2,1 2,0-2,0 1,0 0,0-1,0 1,0 1,0-2,-1 1,2 0,-1 0,0 0,-1 0,1 0,-1 0,1 0,0 0,-1 0,1 0,-1 0,2 0,-2-1,1 1,-1 0,1 1,1-2,-1 0,1 1,-1 0,-1-1,2 0,-1 1,0 0,0 0,-1-1,1 1,0 0,0-1,0 2,0-1,-1-1,2 0,-1 1,0 0,1-1,-1 1,1 0,-1 0,0-1,1 1,0 0,-1-1,0 1,1 0,-2-1,-1 3,2-2,0 0,-1 0,0 0,1 0,-2 0,2 0,0-1,-2 2,1-1,1-1,0 1,-1 0,1-1,-1 2,0-2,1 1,-1 1,0-2,0 2,0-2,0 2,0-1,0 0,-3 2,3-3,1 1,-1 0,0 0,1-1,-1 1,0 0,1-1,-3 2,2-1,0 0,0 0,0-1,0 2,0-1,-1 0,1 0,0-1,0 1,1 0,-1 0,0-1,1 1,-1-1,0 1,1-1,-1 0,-1 1,1 0,0-1,0 0,1 1,-1 0,-1-1,1 1,1-1,-1 0,0 1,0 0,1-1,-1 0,0 0,1 1,-1-1,-1 1,1-1,1 1,0-1,-1 0,0 0,1 0,-1 0,1 0,-1 0,0 0,1 0,-1 0,-2 0,3 0,0 0,0 0,-1 0,1 0,0 0,0 0,-1 0,2 0,-2 0,1 0,0-1,0 0,0 1,0-1,0 0,1 0,-1 1,0-1,1 0,0 0,-2-1,2 1,0 0,-1 0,1-1,-1 2,0-2,1 1,0-1,0 2,0-2,0 1,-1-1,1 1,-1 0,1-1,0 1,0-1,-1 0,1 0,0 1,-1-1,0 0,1 1,0-1,-1 0,1 1,-1-1,1 0,0 0,-1 0,1 0,-1 0,0 0,1 0,0 0,0 0,-1-2,0 2,1 0,0 0,0 1,0-2,-1 1,1 0,0 0,0-1,-1 1,1-1,0 1,0-1,0 1,0-1,0 1,1-1,-1 0,0 1,0 0,1 0,-1-1,0 1,0 1,0-1,0 1,0-2,0 2,0 0,0 0,0 0,0-1,0 2,0-2,0 2,0-2,0 1,0-1,0 2,1-2,-1 1,0-1,0 2,0-2,0 2,0-2,0 2,0-1,0 2,0-1,0 1,0 0,1 0,-1 0,0-1,0 2,0-1,0 0,0 0,-1 1,0 1,1-1,-1-1,0 1,1 0,-1-1,0 1,0 0,1-2,-1 2,0-1,1 1,0-1,-1 1,1-1,0 0,-1 1,1-1,-1 1,1-1,0 0,0 1,0-1,0-1,0 1,0 0,0-1,0 1,0 0,0-2,0 0,0 0,0 0,-1 1,1-3,0 2,0 0,0 0,0-1,0 1,0-1,0 1,0-1,0 1,1-1,-1 1,0-1,0 1,0 0,0-1,0 1,0-1,0-1,0 3,0-2,0 2,0-2,0 1,0 0,0 0,0 0,0 0,0 0,0-1,0 2,0-2,0 2,0-1,0 0,0 1,1 0,0 0,0 0,1 2,-2 0,1-2,0 1,0 1,-1-1,1 0,0 0,-1 0,1 0,0 1,-1-1,1 0,0 1,0-1,-1 1,1 0,0 0,-1-1,1 2,0-2,0 1,-1 0,2 0,-2 0,1 0,1-1,-1 3,0-2,0-1,0 1,1-1,-1 1,0-1,1 2,-1-2,0 0,0 0,0-1,-1 1,1 0,0 0,0-1,-1 0,0 0,0-1,0 0,0 0,0 0,0 0,0 0,0 0,-1 0,0-1,0 2,0-3,0 1,-1 1,1 0,0-1,0 1,-1-1,1 0,-1 1,0-2,1 2,0-1,0 1,0-1,0 0,1 1,-2-2,1 2,0 0,0-1,1 2,-1-2,0 1,0 1,1-1,-2 0,2 0,-1 1,1-1,-1 1,1 0,0 0,0 1,1 0,0 0,-1 0,0 0,1 1,1 1,-1-1,0-1,-1 1,2 0,-2 0,1-1,1 1,-2 0,2 0,-2 1,2-3,-1 2,-1-2,0 2,2-1,-2 0,1 0,0-1,-1 0,0 0,0-1,0 0,0 0,0-1,0 1,0 0,0-1,0 1,-1-1,1 0,0 2,-1-2,1 1,0 0,-1 0,0 1,1-1,-1 0,0 0,0 1,1 0,-1-1,0 0,1 1,-1-1,0 1,0-2,1 2,0 0,0-1,0 0,-1 1,0 0,1 1,-1 0,-1 2,1-1,0 0,-2 2,1-1,1-1,0 0,-2 1,2-1,0 0,-1 0,1 0,0 0,0-1,0 1,0 0,1-1,-1 1,0 1,1-2,-1 0,1 0,0 0,0 0,0-1,0 1,0-2,0 0,0 0,1 0,-1-1,2 0,-2 0,2 0,-1-1,1 0,0 0,0 1,-1-1,3-4,-2 5,-1-1,1 0,-1 1,0-1,0 1,0 0,0 0,-1 1,0 0,0 0,0 1,-1 0,0 0,-1 2,1 0,-1 1,1-1,-1-1,2 1,-1 1,0-2,-1 3,1-2,1 0,-2 1,2-1,-2 0,1 0,0 1,0-1,0 0,0 0,0 0,0 0,0 0,1-1,0 0,0 0,0-1,0 0,0-1,0 0,0 0,0 0,1 0,0 0,0 0,1 1,-2-1,2-1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89 598,'0'-6,"0"3,0 2,0 0,1 0,0 1,-1 0,1 1,0 0,-1 0,1 0,0 0,0 1,-1 0,1 0,0 0,-1 0,1 0,0 1,0-1,-1 0,2 1,1 4,-3-6,1 1,0 0,0-1,0 1,-1-2,2 1,-2 0,1-1,-1 0,1 1,-1 0,1-1,-1 1,0 0,0 0,-1-1,0 0,1-1,-1 0,1 0,-1 1,0-1,1 0,0 2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395 502,'1'-1,"-1"1,1-1,-1 0,1 1,-1 0,1-1,0 1,-1-1,0 1,1 0,0 1,-1-1,1 1,0-1,-1 0,2 1,-1 0,-1-1,2 0,-2 0,1 0,1 0,-2 0,2 0,-1-2,0 2,0-2,0 1,0-1,0 1,0-1,0 1,1-1,-2 1,0 0,1-1,-1 2,0-1,0 0,0 1,-1 0,-2 0,1 0,0 0,0 0,0 2,0-2,0 2,0-1,0 0,1 0,1-1,-1 1,0 0,1 1,0-1,1-1,0 0,0 0,1 1,-1-1,1 0,0 0,0 0,-1-1,1 1,0 0,-1-1,2-1,-3 2,0-1,-2 1,0 0,1 0,-1 1,0-1,1 1,-1-1,1 1,0 0,-1-1,2 0,-1 0,0 0,2 0,0 0,0 0,0 0,2 0,-2-1,1 0,-1 0,2 1,-2-1,0 0,1 1,-1-2,-1 2,0-1,0 0,0 0,-1 1,-1 0,2-1,-2 1,0 0,0 0,0 1,0-1,0 1,1 1,0-2,-1 2,1-2,1 1,0 0,-1-1,1 1,0 0,1-1,-1 1,1-1,1 0,-1 0,1 0,0 0,-1-1,0 0,1 0,0 0,-1 0,-1 1,0 0,-1 0,0 0,0 1,0 0,0-1,1 1,-1 0,0 0,1-1,0 0,0 1,0-1,1 0,0 0,-1-1,1 1,0-1,-1 1,2-2,-1 2,-1 0,-1 1,0 0,0-1,0 1,0 0,1 0,-1-1,0 0,1 0,0 0,-1-1,1 0,0 1,0-2,0 1,0 0,0 0,-1 1,0 0,1 0,0 1,0 0,0-1,0 1,0 0,0-2,1 0,-1 1,0-1,-1 1,1 0,-1 0,0 0,1 0,-1 0,1 1,-2-1,2 0,0 0,0 0,1 0,0 0,0 0,-1 0,1 0,0 0,-2 0,0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404 492,'0'-1,"0"0,0 2,0-1,0 1,-1-1,1 1,0 0,0-1,1 0,-1 0,0 0,0-1,0 1,0-1,-1 1,1 1,1-1,-1 0,1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409 493,'-1'-2,"1"2,-1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410 496,'0'-3,"0"4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410 494,'1'0,"-1"0,0-1,0 0,0 2,1-1,-1 0,1 0,-1-2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409 497,'0'-1,"0"-1,0 2,0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475 622,'1'-2,"0"0,0 0,3 1,-2 1,-1 0,4 1,-3 0,0 0,0-1,-1 1,1 0,-1 1,0 2,-1-2,-1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502 645,'-1'-2,"0"1,0 1,1 0,-1 0,0-1,1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662 329,'-1'-3,"1"1,0 1,1 1,0 0,0 1,2-1,4 2,-2-2,0 0,5 0,-3-1,-3 0,1 0,-1 1,1-1,-2 1,0-1,-1 1,1 0,-2 0,0 0,0 0,1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489 634,'-1'0,"0"0,1 0,-1 1,1-1,1 0,-1 0,1 0,0 0,-1 1,0 0,0-1,0 1,0 0,0 0,0 1,0-1,0 0,0 0,0-1,0 1,0 0,0 0,0 0,0 1,0 0,0 0,-1 0,1 0,-1 0,1 1,0-2,0 1,0 0,0 0,0-2,0 1,0 0,1 0,0-1,-1 0,2 0,-1-1,0 0,0 0,1 0,-1 0,1 0,-2 0,2 1,-1-1,0 1,0-1,-1 1,1 0,0 0,-1 0,0 1,1 0,-1 0,0 0,0 0,0 0,-1 1,1-1,-2 1,1 0,0-1,-1 1,1-1,-1 0,1 0,-1-1,0 1,-1 0,2-1,0 0,0-1,0 0,0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484 662,'0'-1,"0"0,0 0,1 0,-1 0,0 1,0-1,2 0,0 0,0 1,1-2,0 2,4-2,0 1,-4 1,-1 0,1 0,0 0,-2 0,2 0,-2 0,0 1,0 0,0-1,0 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538 642,'0'-2,"0"1,0 0,0 0,0 1,0 0,0 2,0-1,0 2,0-1,-1 2,0 0,0 0,1-1,0 1,0-1,0 4,0-5,0-1,1 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562 488,'1'-1,"-1"-3,0 3,0 0,-1 1,1 1,0 1,0 1,0-2,-1 2,1 0,0-1,-1 1,1-1,0 0,0 1,0-2,1 0,0 0,0 0,1-1,1 0,-1-1,0 0,0 1,0-1,0 0,0 1,0 0,0 0,-1 0,0 0,0 1,-1 0,1 1,-1 0,0 1,-1-1,0 2,-1-2,0 2,1-3,-2 3,2-3,-2 1,1 0,1-1,0-1,-2 0,1 0,2 0,-2-1,1-1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565 501,'1'-5,"0"3,-1 1,0-1,3 0,-2 2,2 0,-1 0,1 0,0 0,1 0,-1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615 487,'-2'-5,"2"7,0 1,3 11,-1-9,0 4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452 542,'1'0,"-1"0,1 0,0 0,-1 0,1 0,-1 0,0 1,-1-1,1 1,0-1,-1 1,0-1,1 1,0 0,0-1,1 0,0 0,-1 0,1 0,1-1,-1 0,0 1,0-2,1 1,-2-1,1 2,-1-1,0 0,-1 1,1 0,-2 0,1 0,-1 0,-1 2,1-2,0 2,1-1,-1 1,1-2,0 2,1 0,0-1,0-1,1 1,1-1,-1 0,3 0,-2 0,2-1,-1 0,0-1,0 1,0 0,0 0,-1-1,1 1,-3 0,1 0,-2 1,0 0,-1 0,-1 1,0-1,0 2,-4 1,4-3,1 2,0-2,1 0,1 1,-1-1,0 1,2-1,0 0,1 0,-1 0,1-1,-1 0,1 0,0 1,-1-1,0 1,1 0,-1 0,-1 0,1 0,-1 0,-1 2,0-1,0 0,0 0,-1 0,1 0,0 0,0 0,1-1,1 0,0-1,0 0,0 0,2-3,-2 3,0-1,0 0,-1 0,1 1,-1 0,0 0,0 0,-1 0,1 1,-2 0,1 1,-1 0,1 0,-1 0,0 0,1 0,0 0,0 0,0 0,0 0,1-1,0 1,0 0,1-1,0 0,0 0,0 0,0-1,1 0,-1 1,0-1,0 0,0 0,0 0,0 0,-1 1,-1 0,0 0,0 0,1 0,-1 0,-1 1,1 0,0-1,1 0,-1 0,0 0,1-1,0 0,1 1,-1 0,1 0,-1 0,1 0,0 1,0 0,-1-1,2 0,1 1,-1 0,0-1,1 1,-1-1,2 1,-1-1,1 1,-1 0,1 0,0 0,1 1,1-1,-1 1,0 0,1 0,1 1,-1-1,0 1,1-1,0 1,0 0,0 0,0 0,1 1,-1-1,0 0,2 1,-2 0,0 0,1-1,-2 1,0-1,1 2,0-1,-1-1,7 5,-8-4,2 1,-2-2,1 1,0 0,0 0,-2 0,1 1,-1-2,3 4,-3-2,-2-3,2 3,-2-3,1 1,-2 0,2-1,-1 0,-1 1,0-1,1 1,-1-2,0 1,0 0,-1 0,1 0,0 1,-1-1,0-2,0 2,0-1,0 0,0 0,0-1,0 1,0 0,0 0,0-1,0 1,1 0,-1 1,1 0,0-1,-1 0,0 1,1-2,0 2,0 0,-1-2,0 1,1 0,0 0,-1-1,0 1,1 1,-1-1,0 0,1-1,-1 2,0-2,0 2,1-1,-1 0,1 0,-1 0,1 0,-1-1,0 1,1-1,-2-1,1 0,0 0,0 0,0-1,-1 1,0 0,0 0,-1 0,0 1,1 0,-1 0,1 0,0 0,0 0,-1 0,2 1,-1-1,0 0,1 0,0-1,0 1,0-1,1 0,0 1,-1-1,1 1,0 0,0 0,-1 1,2 0,-2 0,1 1,1-1,-2 1,2 0,-2 0,1-1,0 1,-1-2,2 2,-1-2,0 0,0-2,-1 0,1 0,1-2,-1 2,2-4,-1 2,-1 3,-1-1,0 1,0 0,1 0,-2 1,1 0,-1 2,0-1,-2 2,1 0,-1 0,1 1,-1 0,1-1,0 1,0-1,1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980 654,'0'-1,"2"0,-1 0,1-1,-2 1,1 0,-2 1,0 1,-1 1,0 0,-1 1,1-1,-3 2,2-1,-1 0,1-1,0 1,-3 3,4-5,1 0,0 0,1-1,0 1,0 0,1-1,1 0,0 1,1-1,0 1,1 0,-1-1,2 0,-2 0,1 1,4 0,-5-1,1 0,-2 0,1 0,-1 0,-1 0,1 0,-2 0,1 0,-1 0,-1-2,0 1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983 672,'-1'-1,"0"-1,0 2,1-2,-1 2,1 1,0 1,1 2,-1-1,0 0,0 0,0 1,0 0,0-2,0 1,0 0,0 1,0 1,1-4,-1 1,1-1,-1 0,1 0,1-1,0-1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677,'2'-3,"-1"1,0-1,-1 2,0-1,0 1,-1 0,0-1,1 2,-1-1,0 1,0 0,-1-1,0 1,1 0,-2 1,1 0,0-1,0 1,1 0,0-1,1 2,0-1,0 1,0-1,3 3,0-2,-1 1,0-1,0 0,2 1,-2-1,1 1,-2-1,3 3,-3-3,0 0,0 0,-1-1,0 1,0-1,-1 0,-1-1,1 0,-1 0,0-1,0 1,0-3,0 1,0 0,1-1,-2-2,3 2,0 1,1-1,1 0,0 0,0 0,1 1,0 0,2 0,-2 1,-1 1,1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737 311,'0'-2,"0"1,0 0,0 0,1 0,0 1,-1 0,2 0,0 0,3 0,1 0,-4 0,1 0,1 0,-1 0,0-1,0 1,0 0,0 0,0-1,0 0,1 1,-1 0,1 0,-1 0,2-1,-1 1,1 0,-1 0,0 0,0 0,0 0,-1 0,0 0,-1 0,0 1,0-1,-1 1,0-1,-1 1,0-1,-1 1,-1-1,1 0,-1 0,0 0,-1 0,1-1,-1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667,'1'0,"-1"-1,2 1,-1 1,0 0,-1 0,2 0,-1 0,0 2,0-2,0 2,0-1,0 1,0-1,0 1,0-1,1 1,-2-2,2 1,-2 0,2 0,-2-1,1 0,0-1,0-1,-1-1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672,'0'-3,"-1"2,1 0,-2 1,1 0,-1 0,0 1,1 0,-2 2,2-1,-7 6,6-6,-1 2,2-2,-1 0,1 1,1-1,-1-1,1 1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662,'0'-3,"0"3,0 0,0 1,0 0,0 0,0 1,0 1,0 0,0 0,-3 7,3-7,-1 0,1 0,-1-1,1 2,1-4,1 2,0-2,0 0,0 0,1-1,0-1,1 1,-1-2,1 1,-1-1,0 1,0-1,-1 0,0 1,-2 0,1 0,-1 0,0 0,0 1,-1-1,-1 2,1-1,-1 0,0 1,-1 0,1 0,0 1,-1 1,0-1,3 1,-2 1,2-1,-2 0,2 0,-1 1,0-1,1 1,-1 0,1-1,-1 1,1-1,-1 0,1 1,0-1,0 1,0-2,0 3,2-3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681,'0'-5,"2"2,-2-1,1 2,-1-1,0 1,0 0,1 1,-1-2,0 1,-1 1,0 0,0 1,0 0,-2 0,1 0,0 1,-1 0,1 2,0 1,1-1,1-1,0 1,0 0,3 0,-2 0,4 2,-2-2,0 0,0 0,-1-1,0 0,-1 0,1 0,-2 0,0 0,0-1,-2 1,-1-1,0 1,-2-1,0 1,1-2,-1 0,1 0,-2-3,4 1,1-1,1 1,0-1,1-1,8-5,-4 5,16-7,-15 8,1 2,-1 0,-1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926 751,'-2'-4,"2"2,0 1,0 1,7 0,2 0,-3 0,6-1,0 0,2-1,-4 2,7-1,-4 0,3 1,-3-1,4 1,-3-1,2 1,-5-1,5 1,-5 0,-1 0,-2 0,1 1,-2-1,-1 1,-1-1,-1 1,0 0,-1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453 547,'2'0,"-4"1,2 0,0 0,0-1,1 2,-1-1,1 0,-1 0,1-1,0 0,0 0,0-1,0-1,1 1,0 0,-1-2,2 0,-2 1,0 0,-1 2,0-2,0 2,-1 0,0 0,-2 0,1 2,-1 0,1-1,-2 1,2 0,-1-1,1 1,0-1,1 0,0-1,1 1,0 0,0-1,2 0,1 0,-1-1,1 0,-1 1,2-2,-2 2,5-3,-2 0,-3 2,0 0,-2 0,2 0,-2 1,-1-1,0 1,-1 0,0-1,-1 1,1 1,-1-1,0 1,1 0,0 0,-1-1,2 1,0-1,1 1,0 0,0-1,0 0,1 1,0-1,1 0,1 0,-1 0,-1 0,1-1,0 1,-1 0,0 0,0 0,0 0,0 0,-1 0,0 1,1-1,-1 1,0-1,0 1,0 0,-1-1,1 0,-1 0,0 0,1 0,-1 0,0 0,1 0,-1 0,0 0,0 0,1-1,-1 1,1 1,0 0,0-1,1 1,-1-1,1 1,-1-1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460 571,'-2'-3,"2"2,1 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938 744,'2'-3,"-1"2,1 1,-1 0,3 0,-1 0,-1 0,1 0,0 0,1 1,-2 0,3-1,-2 2,1-1,-1 0,2 1,-2-1,2 0,0 0,0 0,0 0,2-1,-2 1,3-1,-2 0,2 0,-1 0,3 0,-4 0,3 0,0 0,-1 0,0 0,6-2,-6 2,-3 0,0-2,-1 1,1 0,-2 0,1-2,-1 1,2-3,-1 3,-1-1,0-2,1 3,0-3,-1 2,2-1,-1 0,1 0,-1-1,1 2,-1-1,1-1,-2 3,2-7,-3 5,0 0,-2 0,0 1,0-1,-1 0,0 1,-2-1,-1 2,1-1,-7-4,6 4,0 1,-1-2,1 1,-2 0,1 0,-1-1,1 1,-1 0,1 0,-1 0,1 0,-1 1,1 0,-3 1,1 1,-2-1,1 1,-12 1,10-1,2 1,-3 1,3-2,-1 2,2-1,-7 1,6 0,3 0,0 0,0 1,0-1,1 1,-1 1,1 0,1 0,-1 1,0 0,1 0,-1 2,1-1,-1 1,2-1,-1 0,1-1,-1 6,3-7,0 8,2-7,-1-2,1 1,0 0,0-1,1 0,2 4,-1-4,-1 0,2 0,-2 0,2 0,-1-1,6 5,-5-6,0 1,2 0,-2-1,3 0,-1-1,0 1,-1-1,2 0,-2 0,3-1,-4 1,0-1,0 1,1-1,-3 1,2-1,-2 1,1-1,-1 1,-1-1,1 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404 485,'0'-1,"0"1,0 0,3 1,-1 1,-2-2,2 1,-1 0,-1-1,2 2,-1-1,0 0,-1 0,1-1,0 1,0 0,-1 0,1 1,0-1,-1 3,0-1,0-1,0 2,0-1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455 563,'0'-1,"0"0,0-1,0 2,0-1,-1 0,1 1,-1 0,1 0,0 1,0-1,-1 3,0-2,0 1,1-1,-1 1,0-1,0 0,0 0,0 1,0-1,0 0,-1 2,0-2,1 0,-1 1,0-1,0 1,1 0,-1-1,-1 1,1 0,0-1,-1 1,1 0,0-1,-3 2,3-2,-1 1,2-2,-2 2,2-1,-2 0,2 0,-1-1,0 1,0 0,1 0,-1-1,1 1,-1 0,1-1,-2 1,2 0,-1-1,0 1,0 1,-1-2,-1 2,1-2,1 1,-1 1,1-2,-1 1,1 0,-1 0,1 0,0 0,0-1,0 2,0-2,0 1,0 0,-1 0,1 0,0 0,-1 1,0-1,0 0,0 0,0 1,-1-1,1 1,0-1,-1 0,1 1,0-1,-1 1,0-1,1 0,0 1,-2 0,3-1,-2 0,1 1,-1-1,1 0,-4 3,3-3,0 1,0-1,0 1,0 0,1-1,-6 2,6-1,-2-1,1 1,1-1,-2 0,1 0,1 1,0-1,-1-1,2 1,-2 0,2-1,0 1,-1 0,1-1,0 1,-3-1,3 0,-1 0,0 0,1 0,-1 0,-1 0,1 0,0 0,-1 0,-2-2,3 1,0 1,0-1,1 0,-1 0,1 0,0 0,1-1,-1 2,2-2,-2 1,2-1,-2 1,1-1,0 0,0 0,0 1,-1-2,2 2,-2-2,1 1,-1 0,1-1,0 1,-1-4,1 3,0 0,0 1,0-2,1 1,-1-1,1 2,0-3,0 2,0-1,0 1,0-1,1 1,-1 0,0 0,0 0,0 1,0-1,0 1,0 0,-1 1,1-2,0 2,-1 0,1-1,0 1,-1 0,1 0,0 0,0 0,0-1,0 1,0 0,0 0,0 1,0-1,0 0,-1 1,1 1,0 0,-2 1,2-1,-1 2,0-2,0 1,0 1,0-1,1-1,-2 2,2-2,-1 2,0-1,0 0,-1 1,2-1,-2 1,1-1,-1 1,1-1,0 0,0 1,0-1,0-1,-1 3,2-3,-1 1,0-1,0 0,0 0,0 0,1 0,-1 0,1 0,-1-1,1 1,0 0,2-1,-1-1,0 0,1 0,0-1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71,'-1'-1,"1"-1,-1 2,0-1,0 0,1 1,-1 0,0 0,1 0,0 2,-1 0,1 1,0-1,0 5,0-4,0 1,0-1,1 1,-1-1,0 0,1 0,0 0,-1-1,0 1,1-2,0 2,0-1,-1-1,0 1,0-1,1 0,0-1,-1 1,0-1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817 295,'0'-1,"0"-1,0 1,0-1,1 1,0 0,0 1,-1 0,2-1,-2 1,2 0,-1 1,1-1,0 1,0 0,-1 0,1 1,-1-2,1 2,-1-2,0 2,-1-1,0-1,0 2,0-2,0 1,-2 1,0-1,-1 2,-1-2,0 2,0-1,-1 0,2 0,0 1,1-2,1 1,0-1,1 0,0 1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70 589,'0'-5,"1"2,0 2,-1 0,1 0,0 0,0 1,1 0,0 0,0 1,1 0,0 0,-1 1,10 9,-9-7,0-1,0 0,0 0,-1 0,1-1,-1 1,1-1,1 1,-2-2,-1 1,1-1,-2-1,2 0,-1 1,-1-1,1 0,0 0,-2 0,0 1,1-1,-3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29 480,'0'-4,"0"2,0 1,1 0,-1 0,1 0,-1 1,2-1,-2 0,1 0,0 1,1-1,-1 0,1 0,-2 1,1-1,0 1,-1 0,1-1,0 1,0 0,-1 0,1 1,0-1,-1 1,1-1,1 1,-2-1,1 0,0 0,1 0,-1 1,0-1,1 0,-1 0,1 0,-1 0,1 0,1 0,-1-1,1 1,-1 0,10-2,-8 1,0 1,2-1,-2 0,2 1,-2-1,6-1,-4 2,-2 0,0 0,0-1,1 1,-2 0,1-1,-1 1,1 0,-1 0,1 0,-1 0,0 0,-1 0,1 0,-1 1,0-1,1 1,-2-1,0 1,0-1,-1 1,1 0,-2-1,0 0,1 0,-1 0,0 1,1 0,-1-1,0 0,0 1,1 0,0 0,-1-1,1 1,0 0,0-1,0 2,-1 1,1-1,0 0,0 1,0 0,0 1,0-1,0 2,0-1,0 1,0-1,1 1,0 4,-1-5,0 1,1-1,-1 0,0 0,0 0,0-1,0 1,0-1,0 0,0 0,0-1,0 1,0-1,0 1,0-1,0 1,0-1,0-1,0 2,0-1,-1 0,1 0,0 0,0 0,-1 0,1-1,-1 1,1-1,0 0,-1-1,0-2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26 466,'0'-1,"1"0,0-1,-1 2,1-1,0 1,2 1,-3 0,1 1,0 0,-1 1,1-1,-1 2,0-1,0 1,0 0,-1 2,1 2,0-5,-1 1,1-1,0 0,0 1,-1-1,1 1,0-1,0 2,0-3,0 3,0-2,0 1,0-1,0 1,0-1,0 1,0-1,0 0,0-1,0 1,0-1,0 1,0-2,0 0,0 1,0-1,0 0,1-1,0 0,-1-1,0 1,0-1,0 1,0-1,1 1,1-1,-1 1,0-1,2 0,-1 1,0-1,1-1,1 2,-1-1,1 0,-1 1,2-1,-1 1,2-1,-2 0,2 1,11 0,-10 0,-2 0,2 0,-2 0,2 0,-1 0,0 0,-1 0,1 0,-2 0,1 0,0-1,-2 1,0 0,0 0,0 0,-1 0,1 0,-2 0,0 0,-1 0,0 1,0-1,-1 0,0 0,1 0,-1 0,0 0,0 0,1 0,-1 0,0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690,'0'-5,"0"4,0 0,0 1,0 0,0 1,0 0,-1 0,-1 1,-1 0,0 0,-1 1,0-1,-1 1,1 0,-3-1,2 1,0 0,-1-1,0 1,1-1,0 0,-1 1,1-1,1 0,-1 1,2-1,-1 0,3-1,-1 1,0-1,2 2,0-2,0-1,1 1,0-1,1 0,-1 0,2-1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989 733,'0'-1,"0"-2,0 2,0 0,-1 1,1 1,-1 0,1 0,0 1,-1-1,1 1,-1-1,1 0,-1 0,0 1,1-2,-1 1,1 0,-1-1,0 1,1 0,0-1,-1 1,1 0,-1 0,1 0,0 0,0 0,-1 0,1 0,0 3,0-2,-1-1,1-1,0 1,-1-1,1 0,-1 0,0 0,0 0,1 0,-1 0,0 1,1-1,0 1,0 0,0 0,0-1,0 1,0 0,0-1,2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991 758,'0'-1,"0"0,0 2,0 0,1 0,-1-1,2 1,-1-1,0 0,0 0,-1 0,2-1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705,'0'-2,"0"-1,0 2,0 2,0 1,-1-1,0 1,0 1,-1-1,0 1,0 0,0 1,0-2,0 2,-1 1,1-1,0-1,0 1,1-1,0 0,0 2,1-4,0 1,1-1,-1 0,1 0,0-1,1 0,-1 0,1 0,-1 0,0-2,1 1,-1-1,1 0,-2 0,0 0,1-2,-2 2,0 2,0-2,-1 2,1-1,-1 1,1 0,0 0,1 1,-1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668,'-2'-2,"2"2,-1 0,0 0,0 1,1 1,0 0,-1-1,0 2,-1-1,1 2,-2-1,0 1,0 1,-1 0,0 0,-6 7,6-5,-1-1,0 0,2-2,-1 2,1-3,2 1,0-2,-1-1,1 1,1-1,0 0,0 0,0-1,1 0,0 0,0 0,1-2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726,'0'-1,"-1"1,0 0,1 0,-2 5,2-3,0 1,0-1,0 0,1 0,0-1,-1 1,0-1,1 0,0 0,-1-1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 720,'-1'0,"-1"0,2 0,-2 0,1 2,-1 0,2 0,-2 1,1 0,1 0,-1-1,1 1,-1 0,1 0,-1 5,1-6,0 0,0 0,0-1,0 0,1 2,0-3,0 0,0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850 307,'0'-1,"1"-1,-1 2,0-1,1 0,0 1,0 0,-1 0,1-1,0 1,1-1,-2 1,2 0,-1-1,-1 1,1 0,0 0,-1 0,1 0,-1 1,0 0,0 0,1-1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1202 748,'-1'-1,"1"1,-2 2,2-1,0 1,0-1,0 0,0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719,'-3'-2,"1"2,0 0,1 2,-2 0,1 1,-1 0,1 0,0 2,0-2,-2 4,3-3,-1-1,2-1,0 0,0 1,0-2,0 0,2 0,0 0,2-1,-1 0,-1-1,1 0,0 0,-1 0,0-1,-1 1,-1-1,1 2,-1-2,-1 2,-1-1,-1 1,0 0,-1 0,0 1,0 1,0 0,1 0,0 0,1 0,0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943 726,'10'-4,"-6"4,0 0,2 0,-1 0,4 1,-3-1,5 1,-2 0,2-1,-2 2,2-2,-1 2,0-1,-1 1,1-1,-2 0,3 0,-3-1,4 0,-3 0,1 0,-3 0,13 0,-15 0,-2-1,0 1,0 0,-3-1,1 1,-1-1,-1 1,-1-1,-2 0,-1 1,-3-1,1 0,-4 1,0 0,-1 0,1 1,-5 0,2 1,-2 0,2-1,-2 1,3 0,-2-1,4 0,1 0,0 0,3-1,3 1,0-1,2 0,0 0,4-1,1 0,3 1,0-1,3 0,0-1,2 0,-1 1,2-2,-1 2,1 0,1-1,-1 1,0-1,3 2,-3-1,3 0,-3 0,0 1,0 0,0 0,-3 0,-1 0,4 2,-8-2,-1 0,-2 1,-2-1,-4 0,-1 1,-15 1,9 0,-2 0,-2-1,2 1,-4-1,1 0,2 1,1-1,-13 1,15-2,5 0,0-1,4 1,0-1,3 1,1-1,2 0,5 0,0 0,2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674,'0'-6,"0"4,0 1,0 0,1 1,0 0,0 0,1 0,0 0,1 1,2-1,-2 1,0-1,-1 1,0-1,0 1,0-1,-1 1,1 1,-2-1,0 0,0 0,-1 0,-1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682,'-2'1,"-1"-1,1 0,1 0,0 0,0 0,3-1,0 1,0-1,2 1,0-1,1 0,-1 1,1-1,0 0,0 1,-1-1,2 1,-4 0,3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1279 654,'-1'-8,"1"7,0 1,0 0,1 0,1 0,0 0,0 0,0 0,1 0,-1 0,2 1,0 1,-4-1,1 0,-1 1,0 0,-1-1,0 1,0 0,-2 0,0 0,0-1,0 2,0-2,-1 0,2 0,0 0,1-1,-1 1,1 0,1 0,1-1,1 1,0 0,0 0,1 0,0 0,3 1,-3-1,-1 0,0 1,-1 0,-1 0,1 0,-1 0,-1 1,1-1,-2 0,-1 1,1-2,-2 1,0 0,1-1,0 0,-5 1,6-1,1-1,1 0,-1 0,2 0,2-2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686,'0'-3,"0"3,0 0,-1 0,-1 0,2 0,0 3,-1-2,1 1,0 0,0 0,0-1,1 1,0-1,1 0,0 0,1-1,-1 0,0 0,1 0,0-1,0 0,1-1,-3 0,1 0,-1-1,0 1,0 1,-1-1,-1 0,-3-1,1 2,0 1,-2 0,2 0,-6 3,5-2,2 1,0 0,1-1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749 33,'0'-1,"-1"1,0 0,1 0,0 0,0 2,0 1,0-1,0 0,1 3,0-2,-1-1,0 1,1-1,0 0,-1-1,1 1,-1-1,0 0,0-1,1 1,0-1,-1 0,1 0,0 0,1-2,-1 1,1-1,-1 1,1 1,-1-1,0 1,2 0,-3 1,1-1,0 3,-1-1,1 0,-1 1,0 0,0 0,0 1,-1-1,0 1,0-1,0-1,-1 0,1-1,0 1,0-1,-1 0,1-1,0 0,-1 0,1 0,-1 0,1 0,0-2,0-1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49,'2'0,"-4"-2,2 1,-1 1,1 0,0-1,1 1,1 0,0 0,1 0,3-1,-3 0,0 0,1 0,-1 1,-1 0,1-1,-1 1,0-1,1 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54,'2'0,"-4"1,1-1,1 1,0-1,0 2,0 0,0 0,0-1,0 2,1-2,-1 0,1 1,0-1,-1 1,1-2,0 1,0 0,0-1,0 0,-1 0,1-2,0 1,-1-3,1 2,-1 0,0 1,0-3,-1 2,1 1,-1 0,0 1,1-1,0 1,-1 0,0 0,0 0,1 1,0 0,0-1,0 0,1 0,0 0,0 1,-1-1,2 0,-2 0,0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848 270,'-1'-3,"0"-1,1 4,0-1,0 2,0 1,0 0,0 1,0 1,1 1,0-1,0 2,-1-2,1 2,0-3,-1 2,0-2,1 1,1-2,-2 0,1-1,0 1,-1-1,1 0,0-1,-1 0,1 0,0 0,0-1,0 0,0 0,1 0,-1-2,0 1,0 0,0-1,0 1,-1 0,0-1,0 1,-1-4,0 4,1 0,-1 1,1-1,-1 2,1-1,0 0,-1 0,1 0,1 1,0 0,0 0,1 0,0 0,1 1,-1-1,1 1,0-1,2 1,-2 0,1-1,0 0,0 1,0 0,0-1,-1 0,1 1,-1 0,0 0,-1-1,1 2,-2-1,0 0,1 0,-1 2,-1-1,1 0,-1 0,-1-1,1 1,-1 0,-1 2,0-2,2 0,-2-1,1 0,0 1,0-1,0 0,0 0,1-1,-2 1,1 0,1-1,-2 0,1 1,-1 0,1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64,'0'-1,"1"-1,0 2,0 0,1 0,1 0,-1 0,3 0,-1 0,2 0,-1 0,2-1,-1 0,0 0,1 1,-2-1,0 1,-1-1,-1 1,0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62,'-5'2,"-1"0,0-1,1 1,-2 0,2 0,0-1,0 0,1 1,1-2,1 1,1-1,0 0,0 0,6 0,-2-2,1 1,-1 0,10-3,-9 3,0 0,-1 1,-1 0,0 0,-1 0,0 0,0 1,-1 0,0 1,-2 0,1-1,-1 2,0-1,-1 0,1-1,-2 1,1-1,0 0,1 0,1-1,-1 0,1 0,0 0,0 0,1-1,0 0,1 0,0 1,4-2,-3 0,0 1,2 0,-3 0,1 1,0 0,0 0,-1 0,0 0,0 0,-1 0,0 1,0 0,-1-1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845 61,'0'-1,"-1"-1,1 2,-1-1,1 0,0 1,3 0,-1-1,0 1,0 0,1 0,0 0,-1 0,0 1,0 0,0 0,-1 2,0-1,-1 1,0-1,-1 2,0-1,-2 0,1 1,-1-1,-1 0,1-1,1-1,-5 1,5-2,0 1,1-1,0 0,0 0,0 0,1 0,0 0,1 0,1 0,0 1,1-1,1 0,0 0,0 1,1-1,-1 0,6-1,-6 1,0-1,0-1,-1 2,1-2,-1 1,-1 0,-1 0,1-1,-2 1,0-1,1 0,-1 0,0 1,0-1,-1-1,1 2,-1 0,0 1,0 0,1 1,-2 0,2 0,-1 1,-1 3,1-1,0-1,1 0,0-1,0 1,0-1,0 1,2-1,-1-2,1 0,0 0,1-2,-1 1,1-2,-1 0,0-1,1 1,1-8,-4 8,1-1,-1 2,-1 0,-1 0,1 1,0 1,-2-1,1 1,0 1,-1 1,0 0,1 0,-1 2,1-1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47,'-1'-1,"1"0,-1 1,0 1,1 1,0-1,0 7,1-6,1 1,0 0,0-1,0 0,3 1,-2-2,-1-1,0 0,1 0,-1-2,1 1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971 60,'1'-2,"-1"0,0 2,0-1,0 0,-1 1,0 0,0 0,-2 1,1 1,1-1,-5 5,4-4,0 0,1-1,-1 0,0 1,1-1,0 1,-1-2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94,'-1'-2,"1"0,-1 2,0 0,1 0,-1 0,0 1,0 0,1 1,0 0,0-1,-1 2,0-1,1 0,0-1,-1 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63,'0'-3,"0"2,0 0,1 1,0 0,0 0,1 0,-1 0,2 0,-1 0,1 0,-1 0,1 1,-1 0,-1 0,2 1,-3-1,1 1,-1 0,0 0,-1 0,0 1,-1 0,0-1,-1 1,0-1,-1 0,2-1,-1 1,2-2,-1 1,1 0,0-1,1 0,1 0,1-1,1 0,0 0,0 0,8-3,-7 3,-1-1,0 1,1 0,-2 0,1 1,-1-1,0 0,-1 0,1 1,-1-1,0 0,-1 1,0-1,1 1,-1-1,0 0,-1 1,1 0,-1 0,0 0,1 2,0 0,0-1,0 1,1-1,0 0,-1 0,2 0,-1 0,1 0,-1-1,1 0,1-1,0-1,-2 2,2-2,-1 0,0 0,-1 0,2-7,-3 8,-1 0,0-1,-2 1,1 1,-1 0,0 0,1 1,-1 1,0 0,1 0,0 0,0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72,'-5'-3,"4"3,-1 1,1 1,0-1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784 143,'-2'-4,"1"2,1 1,-1 1,2 0,1 0,1-1,1 0,9 0,-6-1,12 0,-9-1,-2 2,10-2,0-2,-11 4,0-1,-1 1,-1 0,0 1,-1-1,-1 0,0 0,2 1,-3 0,-1 0,1 0,-1 0,1 0,-2 0,1 0,-1 1,-2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864 134,'-1'-1,"1"0,-1 1,0 1,1 0,0 1,0-1,0 2,0 0,1 1,-1-1,0 2,0-2,0 1,0-1,0 1,0-1,0 0,-1-2,1 1,0-1,0 0,0-1,-1 0,1 0,0-2,0 1,0-1,1 0,-1-1,2 1,-1-2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868 333,'-1'0,"0"-1,1 0,0 1,0-2,0 1,0 1,2 0,0-1,1 1,-1 0,3 0,-2 0,2-1,-1 1,1 0,-2 0,2 0,-3 0,2-1,-1 1,0 0,1 0,-3-1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875 151,'1'-1,"0"1,0 0,-1 0,1 1,-1-1,0 2,0-2,0 2,1-1,-1 1,0-1,2 1,0 0,-1-1,1 0,-1-1,1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929 117,'-1'-2,"-1"1,2 0,-2 1,1 0,0 1,-1 1,1 0,-2 4,1-2,2-1,-2 2,1 0,0-2,0 1,1 4,0-6,0 1,0-2,0 0,0 0,2-1,-1 0,0-1,0-1,1-1,-1 1,1-1,1 0,-3 0,2 0,-2 0,0 2,0 0,-2 1,1 0,-2 2,1 0,-2 1,1 2,0 0,1-1,-2 6,4-5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55,'2'-1,"-1"1,0-1,0 1,-1-1,1 0,0 1,-1-2,0 2,0-1,0 0,0 0,0 2,0 1,1 0,-1-1,1 2,-1-2,0 2,1 0,0-1,-1 1,1 0,-1-1,0 1,0 0,1-1,-1 0,1 1,-1-2,0 1,0 0,0 0,1-2,-1 0,1 0,0 0,-1 0,1-2,0 1,0-1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414 40,'1'-2,"-1"0,0 2,1 0,-1 1,1 0,3 3,-3-2,0 0,0 0,-1 1,1 0,-1-1,0 0,0 0,-1 0,1-1,-1 0,0 0,0 0,1-1,0 0,0 1,0 0,2-1,-1 0,0 0,0 0,1 0,-1 0,1 0,-2 0,2 0,-1 0,0 0,0 0,-1-1,1 1,0 0,-1 0,0-1,-1 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53,'1'-1,"-2"-2,0 3,0-1,1 2,0 0,1 0,0 1,0-1,-1 1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35,'-1'-1,"0"0,1 0,-1 2,1 0,0 1,0 1,0-1,3 6,-2-6,1 1,-1 0,0-1,2 2,-3-3,1 1,0-2,-1 1,0 0,0-1,-1 1,0-1,0 1,-1-1,0 0,1 1,-1 0,0-1,0 1,-1-1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46,'1'-3,"1"-1,-1 3,1-1,-1 1,1 0,0 1,0-1,1 0,2 1,-1 0,1 0,0-1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433 445,'-1'-2,"0"-1,1 1,0 2,0-1,0 0,1 1,0 0,1 0,-1-1,2 1,2-1,-1 0,-1 0,0 0,1 0,-1-1,4-1,-1-1,-3 2,0 0,-1 1,0-1,1 1,-2 0,1 0,0 0,-1 0,2-1,-2 1,-1 1,1 0,-2 0,-1 0,0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477 409,'-2'0,"1"-1,1 0,-1 1,1-1,0 1,0-1,1 1,2-1,-1 1,-1 0,2 0,-1 0,0 0,0 0,1 0,0 0,0 0,-1 0,1 0,-2 0,1 0,0 0,-1 0,0 0,0 0,-1 1,0 0,-2 1,-1 1,1-2,0 0,0 1,1 0,-1-1,1 1,1-1,-1 0,1 0,0-1,2 0,-1 0,1 0,1-2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526 402,'1'-1,"-1"0,0 0,0 1,0-2,0 1,0 1,0-1,1 1,0 0,1 0,0-1,-1 1,2 0,-2 0,1 0,1 0,-2 0,0 1,1 0,-1-1,-1 2,0-1,0 1,-1-1,-1 2,0-2,-1 2,1-1,-1 0,1-1,0 1,2-2,-2 2,4-2,-1 0,1 0,1 0,0-1,0 0,3-2,-3 2,0 0,0 1,0-2,-1 2,0-1,1-1,-1 0,-1 2,0-2,-1 1,0-1,0 1,0-1,0 1,0 0,0 0,0 0,-2-1,2 2,-1 0,0 0,0 0,1 2,-1-2,0 2,1 0,0-1,0 1,0 0,0-1,0 0,0 0,2 0,3-1,-3-1,1 1,0-3,-1 2,1-1,0 0,0-2,-2 1,0 1,-1 0,-2-1,1 3,-4-2,2 2,0 0,1 2,-1-2,0 2,2 0,-2 0,2-1,0 2,0-2,0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931 315,'-1'-1,"1"0,0-1,1 2,-1-1,1 0,0 1,1 0,0 0,0 0,1 0,-1 0,0 1,0-1,1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605 400,'0'-3,"0"1,0 1,-1 1,1 2,0-1,0 1,0 0,0 1,-1-1,1 2,0-1,-2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623 389,'1'-2,"0"-2,1 3,-2 0,1 0,-1 1,2 0,-2 0,2 2,-1-2,1 2,-2-2,2 3,-1-2,-1 1,1 0,-1 0,0 0,-1 1,0-1,0-1,0 1,1-2,-1 1,0-1,1 1,0-1,0 0,0 0,1 0,1 0,-1 0,2 0,-1 0,8-3,-8 2,2 0,-1 0,-1 0,0 0,0-1,0 1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669 394,'1'0,"-1"-1,-1 1,1 0,-1 0,0 0,0 0,0 1,0-1,0 1,0 0,1 0,0 0,0 0,0 1,0-1,0 1,0-1,2 0,-1-1,1 1,0-1,1 0,1-1,-1 1,-2-1,1 0,0-1,-1 1,0-1,-1 0,0 1,1-1,-1 2,0-1,0 0,-1 1,1 0,-1 0,0 2,-2 0,2 1,-2 0,2 1,-3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361 81,'1'-6,"-1"4,1 1,-1-2,0 2,0 1,0-1,-1 1,0 0,0 0,-1 0,0 0,0 1,0-1,0 0,-2 1,2-1,-2 1,0-1,-3 1,2 0,1-1,-2 1,0 1,1-1,0 1,-3-1,3 0,-2 2,1-1,0 0,1 0,-6 2,5-1,1 0,0 0,1 0,-1-1,-3 5,3-2,1-2,-1 2,0 0,1-1,-2 3,2-2,-5 5,5-4,-1-2,0 3,2-3,-1 1,-1 0,3 0,-2-1,1 1,0-1,0 1,-1-1,1 1,1-1,-1 1,0 0,1-1,-1 1,-2 5,2-4,1-1,0 0,0 0,0 0,0 0,-1 1,1 0,1-1,-1 0,0-1,2 1,-2 0,1 0,-1 0,2-1,-1 0,0 5,0-6,0 1,0 1,1-1,0 0,-2 5,2-3,0-2,-1 7,0-5,1-1,-1 0,0 0,0 1,1-3,-1 3,1-2,-1 0,1-1,0 0,0 0,0-1,0 0,0 0,0 1,0 0,0-1,1 0,0 0,-1 0,1 0,-1-1,2 2,-2-1,0-1,0 1,1 0,-1 0,1-1,-1 1,0-2,0 2,0-2,0 2,0-1,0-1,1 0,-1 1,0 0,1-1,-1 1,0 0,1 0,0-1,0 0,-2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70 491,'0'-2,"2"-1,-2 1,1 2,0 0,-1 0,2 0,-2 0,2 1,-1 0,1 0,-1 1,2 1,-2-1,1 0,-1 0,-1-1,1 0,0 0,-1 0,0-2,1 0,-1-1,0-2,0 0,0-1,1-1,-1 0,3-7,-3 7,2 0,-2 0,1 2,0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30 324,'0'-3,"0"4,1 3,-1-2,2 5,-2-4,0 2,1-1,-1-1,0 2,0 0,0-2,0 1,-1-1,1-1,0 1,-1-2,1 0,-1 0,1 0,-1-1,1 0,-1-2,0 0,1 0,0-2,1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31 356,'2'-3,"-2"-2,2 1,-1 1,0 0,0 1,0-1,0 2,0-1,0 1,0 0,1 0,0 0,-1 1,1 0,0 0,0 0,0 0,-1 1,1 0,1 0,-3 0,2 0,-1 1,0 0,0-1,-1 1,0 0,-1-1,0 1,-2 2,0-2,1-1,1 0,0 0,-1 0,1-1,1 0,0 0,1 0,1 0,0 0,-1-1,1 1,0-1,0 0,1 1,-1 0,0 0,-1-2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82 350,'-1'-3,"1"2,1 1,0 1,0 0,1 0,0 0,0 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87 329,'0'-1,"2"2,-2 0,2 1,-1 0,1 1,0 0,0 0,0 0,1 4,-1-5,-1 1,0-1,-1-1,0 0,0 1,0-1,-1-1,-2 0,1 1,-2 0,1-1,-1 2,0-1,1-1,-1 0,1 0,0 0,-1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86 328,'3'-2,"-1"0,1 1,0-1,-1 2,0-1,1 1,-1 0,1 1,0 0,-1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615 345,'-2'-1,"2"0,-1 1,0 0,1 0,0 1,0 0,0 0,0 1,0-2,0 2,1-2,0 3,-1-1,0-1,1 1,0-1,-1 1,1 2,-1-2,1-1,0 1,0 0,0-1,2 3,-1-3,0 0,0 0,0 1,1-2,0 2,0-1,-1 0,6 1,-5-1,1 0,0 0,-1 0,2 0,-2-1,1 1,0-1,0 0,-1 0,1 0,0 0,-1 0,1 0,3-2,-3 2,0-1,-1-1,1 1,0 0,0-1,0 1,-1-1,2 1,-1-1,0 0,-2 0,2 0,-2 0,2-1,-2 1,0-2,0 2,0-1,-1-1,2 1,-2-1,0 1,0 0,1-1,-2 1,1-2,0 3,0-2,0 1,0 0,-1 1,0-2,1 1,0 0,-1 1,0-2,0 2,0-2,0 1,0-1,0 1,-1 0,0 0,1-1,-3-3,1 5,1-1,-1 1,0-1,-1 1,1-1,0 1,-2 0,1 0,-4-2,4 2,-1 0,0 1,0-1,0 0,0 2,0-2,0 2,0 0,0 0,0 0,-1 0,0 0,1 1,-2 0,2 0,-3 1,4-1,-8 2,6-1,1-1,-2 1,3-2,-1 3,1-3,-3 4,3-2,1-1,-1 2,2-1,-2 2,2-1,-3 4,1 2,2-3,-1-2,2 2,-1-2,0 2,1 0,0-1,0 0,0 0,0 0,1 0,0-1,1 0,-1 0,2 1,-2-2,5 4,-3-5,0 1,2 3,-1-3,-1 0,0-1,-1 0,1 1,-1-2,1 1,0-1,-1 0,1 0,1 0,-2-1,2 0,-1 0,4 0,-3 1,-1 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114 355,'-1'-3,"0"1,0 2,1 0,0 0,0 2,0-1,-1 1,1 1,-1 0,0 1,-1-1,0 1,0-1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149 315,'0'-1,"0"-1,0 1,0 2,0 1,0 0,0 0,0 0,0 1,0 0,0 2,0-1,0-1,0-1,0 2,0-1,0-1,0-1,0 2,0-3,0 2,0-2,0 1,0 0,0 0,-1-1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160 323,'0'-6,"1"5,-1 1,0 0,2 0,-1 0,0 2,0-1,2 1,-2 0,0 1,0-1,0 1,0 0,-1-1,0 1,0 0,-1-1,-1 0,2 0,-2 0,2-1,-2 1,1-2,1 1,-1-1,2 0,0 0,1-1,0 0,1-1,-1 1,1-1,0 0,1 0,-2 0,0 1,0 1,-1-1,1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197 337,'-1'0,"1"1,0-1,0 1,0 0,0 1,1-1,0 1,-1-1,2 1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213 312,'-1'0,"1"1,0 0,1 0,0 0,0 0,1 2,0-2,-1 1,1 2,0-2,-1 0,0 0,0 1,0 1,-1-1,0-1,0 1,0-2,-1 1,1 0,-2-1,1 0,-1 0,0 0,0 0,0-1,-1 0,1 0,-1 0,0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227 312,'4'-4,"-2"0,0 2,0 2,-1 0,0-1,2 1,-1 0,0 1,2 0,-1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62 407,'1'-1,"0"1,0-1,0 1,0 0,1 0,1 0,-1 0,0 0,6 0,-4 0,3 0,-2 1,0-1,0 0,-1 1,2-1,-1 1,0-1,1 1,0-1,0 0,1 0,-1 0,2 1,-2-1,2 0,-2 0,2 0,-1 0,1-1,-1 1,1-2,-2 1,1 0,-1 0,2-2,-3 2,1-1,0 0,-1 0,1 0,0-1,-2 1,1-1,-2 1,2-1,-3 1,2-1,-1 1,0-2,-1 1,-1-1,0 1,0-2,-1 1,0-5,0 4,0 1,-2-3,1 3,0-2,0 1,0 0,0 0,-1-1,1 2,-1-1,1 0,-3-4,0 4,2 1,-7-4,4 5,1 0,-5-1,3 3,-3-1,1 1,-2 0,3 1,-15 1,12 0,1 0,-2 0,3 0,-3 1,3-1,-1 0,0 0,0 1,1-1,-1 1,2 0,-3 1,2-1,-2 1,4 0,-4 2,-6 4,9-4,1-1,0 1,-3 5,5-4,0-1,2 0,0 1,1-2,1 0,0 1,0-1,0 1,1-2,1 1,-1 0,1 0,0 0,0 0,-1 0,1 0,0-1,-1 2,0-1,1 0,-1 0,5 13,-4-14,0 1,0 0,0-1,5 4,-4-4,0-1,1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50 405,'1'-1,"0"1,0-1,0 0,0 0,1 1,-1 0,1-1,0 1,0 0,1 0,-1 0,1 0,1 1,0-1,0 0,2 0,-1 0,10 0,-6-1,0 0,1-1,-3 1,5-1,-3 1,1 0,-3 0,2 0,-2 0,1 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32 413,'0'1,"-1"-1,1-1,0 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669 541,'2'0,"-4"-1,3 1,0-1,0 0,-1 1,1 0,0 0,0 0,2-1,-1 1,0 0,0 0,1 0,1-1,-1 1,1 0,1-1,0 1,-1 0,2 0,-2 0,1 0,-1 0,1 0,-2 0,2 0,-1 0,2 0,-2 0,-2 0,0 0,0 1,-1-1,0 0,-1 1,1-1,-1 1,-1-1,0 0,-1 1,-1-1,-1 1,0-1,-1 1,0 0,0-1,0 0,-2 1,2-1,-1 1,0-1,0 0,0 1,1-1,0 0,0 0,1 0,1 0,1 0,-1 0,3 0,-2 0,3 0,1 0,1-1,0 0,2 0,0 1,0-1,6 0,-5 0,1 0,-2 1,1-1,0 0,-1 0,-1 1,-1 0,0 0,0 0,-2 0,-2 0,-1 0,-1 0,-1 1,0-1,-1 2,0-2,-1 1,1 0,-1-1,1 1,1 0,-1-1,2 1,0-1,1 0,0 1,1-1,0 0,1 0,0 0,1 1,2-1,0 0,1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697 370,'0'-5,"0"2,1 1,-1 1,0 0,0 1,0 0,1 1,0 0,0 0,-1 2,0-2,0 1,0 0,1-1,-1 0,0 0,1 2,-1-2,0 0,1 4,0-3,0 2,0-1,0 0,-1 1,2 0,-1 0,1 1,-1-1,1-1,0 1,1 0,-2-2,2 2,-1-2,1 1,-1-1,1 0,-2 0,1 0,0 1,-1-1,0-1,-1 0,1 0,0 0,-1 0,0 0,1 0,0-1,-1 1,1 0,-1 0,-2-1,1 0,-1 0,1-1,-2 0,2 0,-1 1,-1-2,0 0,1 1,1-1,0 1,1 0,-1-1,1 1,-1 0,1 0,0-1,0 3,0 0,1 0,0 0,-1 1,1-1,0 1,0-1,1 0,-1 2,0-1,1-1,0 1,-1-1,1 0,-1 1,1-1,0 0,-1 0,0-1,0 0,-1 0,1 0,-1 0,1-2,-1-1,0 1,0-1,0 1,0 1,0-1,0 0,0 0,0 0,0 0,-1 1,0-1,1 1,0 1,-1-1,1 0,-1 1,0 0,1 1,0 0,0 0,0 1,0-1,-1 1,1 0,0 0,-1-1,1 1,0 0,0 0,0 0,0 0,0 0,0 0,1-1,-1 0,1 0,-1 1,0-2,0 0,1 1,0 0,0-1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651 570,'-2'-1,"1"1,0 0,1 0,-1 1,0 0,0 0,-2 4,2-4,-1 2,1-1,1-1,0 0,0 0,1 3,0-3,0 1,1-1,-2 1,2 0,0 3,-1-2,0-1,0 1,0-1,0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674 577,'2'0,"-6"-3,4 3,0-1,-2 1,1 0,1 1,0-1,0 1,0 1,0-1,0 0,0 1,0 0,0-1,0 1,0 1,0-1,0 0,0 0,1 1,0-1,-1-1,1 1,-1-2,0 2,1-1,0-1,-1 1,1-1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691 580,'0'-2,"0"1,0 1,0 0,1 0,0 0,-1 0,1 0,0 0,0 1,-1 0,1 0,-1 0,1 0,-1 1,0-1,0 0,0 1,0-1,-1 1,-3 3,2-4,0 0,1 0,-1-1,1 1,0-1,1 1,1-1,0 0,1 0,0 0,0-1,1 1,0-1,0 1,-1-1,0 1,3 0,-3 0,0 0,-1-1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718 593,'0'-2,"-1"2,0 0,1 0,0 1,0 0,1-1,0 1,-1 1,1-2,0 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744 569,'-1'-2,"1"1,-1 1,1 1,0-1,0 1,0 0,0 1,-1 0,0 0,0 0,1 1,-1-1,1 0,-1 0,1 1,0-2,0 1,0-1,0 0,0 0,0 0,0-1,1 0,0 0,-1 0,1 0,0 0,-1 1,1-1,-1 1,0-1,0 1,0 0,0 0,0 0,-2 0,1 2,-1-2,0 1,-1 0,1 0,0 0,0-1,1 0,-2 0,3-1,-1 0,0 0,1-1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744 577,'0'-5,"0"5,1 0,0 0,0 0,0 0,0 0,1 0,0 0,-1 1,1-1,0 1,0-1,0 0,0 1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778 599,'0'-1,"0"1,0 0,0 0,0 1,-1 0,0 0,1-1,-1 1,-1 1,2-1,-2 1,1-1,0 2,0-2,-1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810 577,'2'0,"-4"-1,0-1,2 2,-1 0,1 0,0 1,0 0,0 4,-1-3,0-1,1 1,-1 1,0-1,0 4,1-5,0 2,0-2,0 0,1 3,-1-3,1 0,-1 0,1-1,-1 1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835 581,'0'-1,"0"0,0 0,0 0,1 1,0 1,-1-1,1 1,0-1,-1 0,1 1,0 1,-1 0,1-2,-1 1,0 0,0 0,0 1,-1-1,0 0,-1 1,0-1,0 1,0-2,0 2,1-2,-1 1,2-1,-1 1,0-1,0 0,1 1,1-1,0 0,0 0,1 0,0 0,0 0,0 0,3 0,-3 0,1 0,-1 0,0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854 595,'-2'-2,"1"-1,1 2,0 2,0 0,0-1,2 2,-1-1,1 0,-1 0,0-1,0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788 448,'-2'-3,"2"0,-1 2,1 0,-1 1,2 1,0-1,0 1,1 0,-1-1,2 0,-2 0,1 0,0 0,1 0,-1 0,1 0,0 0,0 0,0 0,2 0,-3 0,3 0,1 0,-3-1,0 1,-2 0,1 0,-1 0,0 0,-1 0,0 1,0-1,-2 0,0 1,0-1,-1 1,1-1,-1 1,-2 1,4-2,-1 0,0 0,0 1,1-1,0 0,0 0,1 1,-1-1,0 0,1 0,0 2,0-2,0 1,0 1,1 0,0 1,-1-1,0 2,1-1,-1 1,1 0,-1 1,0-2,0 1,0 1,0-1,0-1,0 1,0-2,0 1,0-1,0 0,0-1,0 0,0 0,-1-1,0 0,0-1,0 0,0-1,-1 1,-1 0,1-2,-1 2,0 0,-1-1,1 1,-1 0,2 0,-2 0,1 0,0 1,1 0,1 0,-1-1,2 1,-1 0,2 1,1-1,0 0,1 0,1 1,0-1,0 1,1-1,0 0,-2 0,8 0,-5 0,-2 0,0 0,0 0,0 0,-1 0,0 0,-1 1,0-1,1 1,-3-1,0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875 584,'-1'-3,"-1"0,1 3,1 1,0 0,1 0,0 0,-1 1,0-2,1 2,0-1,-1 1,1 0,0 0,0 0,0 0,0 0,-1 0,1-1,0 1,-1 0,0-1,1 0,-1 0,0 0,-2 0,1 0,-2 0,-1 0,1-1,1 0,0 0,-1-1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885 583,'0'-3,"3"1,-3 1,2 0,-1 1,0 0,1 0,-1 0,1 1,-1-1,1 2,-2-2,0 2,1-1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905 577,'0'-3,"1"3,0 0,0 0,1 1,1 1,0-2,0 2,0-1,-1 1,0 0,0 1,-1 0,0 0,-1 1,-1 2,-2-2,-2 3,-2 0,-15 10,7-6,4-3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171 221,'-3'0,"-4"0,1 2,3-1,0 0,1 1,-1 0,0 0,-3 3,4-3,-2 2,1-1,0 1,-13 16,8-9,5-5,-2 2,1-3,0 2,0-1,-4 7,4-5,1-3,-2 3,1-1,1 0,0 0,-1 1,1-3,1 3,0-2,-4 13,5-14,0 3,0-3,0 2,1-2,0 2,0-2,-1 2,1 0,0-1,0 1,0 0,0-2,0 2,1-1,-1 0,0 0,1 1,0-1,-1 1,1-1,1 1,-2-1,2 1,-2-2,5 14,-3-12,0-2,0 1,0 0,0 0,0-1,1 1,-1-1,0 1,1 0,1-1,-1 0,0 1,0 0,0-1,1 1,0 0,8 11,-9-13,2 2,-1-1,2 0,-2-1,2 1,-1-2,1 2,-1-1,7 4,-5-5,-2 1,2-1,-2 0,3 1,-3-2,2 1,0 0,0 0,-1-1,1 1,0-2,0 1,0 0,8 1,-8-3,1 1,-1 0,0-1,3 0,-5 0,12-2,-9 1,-1 0,2-1,-2 1,1-1,7-2,-8 2,2-1,-4 1,23-10,-20 8,-2 1,1 0,-1 0,1 0,-1-1,1 0,-2 1,2-1,-2 1,0-1,0 0,0-1,-1 2,2-3,-3 2,1-1,-1 0,1-1,-2 2,0-2,0 1,-1 0,1 0,0-5,-1 4,-1 0,2 1,-1 0,0-2,0 3,0-2,1 0,-1 0,0 0,1-1,0 2,0-4,0 4,0-3,0 1,0 0,-1 0,1-7,-2 6,0 1,0-1,0 2,-1-2,0 2,-1-1,-2-7,2 9,0-2,-1 1,0 0,1 0,-2-1,2 3,-1-4,0 3,-1-2,1 2,0-1,0 1,-1-2,0 2,-4-6,-1-1,4 6,2 1,-3-1,1 0,0 1,0 0,-1-1,0 1,1 1,-1-1,-1 0,2 0,-2 0,0 1,0 1,1-2,-1 1,0 1,-8-5,8 6,0-2,0 1,0 0,0 0,1 0,-1-1,0 2,0 0,1-1,-2 1,3-1,-10-1,7 2,2 0,-2 1,1-1,-1 1,0-1,0 2,1 0,-3-1,3 1,-2 0,0 0,-6 1,5-1,3 2,-2-2,3 2,-2-1,3 0,-2 0,3 0,-1 1,1 0,1 0,0 1,-1 1,1-1,-1 4,1 0,0 2,-1 0,0 4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686 652,'2'0,"-4"-2,2 1,0-1,0 2,0-2,0 2,0-1,0-1,1 2,0-2,0 2,1-2,0 0,1 1,-2 0,1 0,2 0,-3 0,1 0,0 1,0 0,1 0,-1 0,3 0,1 1,-2 0,-1-1,1 1,-1 0,1 0,-1-1,2 0,-2 0,1 0,0-1,2 0,-3 1,2 0,-1 0,1-1,-1 1,5 0,-3 0,4 1,-7-1,3 0,4 0,0 0,-7 0,2 0,-1 0,1-1,-2 1,1 0,6-1,-8 1,-1 0,1 0,0 0,-2 0,-1 0,0 0,1-1,0 1,0 0,0 0,1 0,1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83 520,'-2'0,"2"-1,-1 0,0 1,1 0,0 0,1 1,0-1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81 518,'0'-1,"0"0,0 1,-1-1,1 0,-1 1,1-1,0 1,-1 0,1-1,-1 1,1-1,-1 1,1 1,-2 1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670 626,'0'-1,"2"1,-2 0,2 0,0 1,-1-1,2 1,-1-1,1 0,-1 1,4-1,-1 0,-2 0,0 0,1 1,-2-1,2 0,0 0,0 0,0 0,2-1,-1 1,3-1,-1 0,0 0,0 0,3 0,-3 1,3-2,-2 1,1 1,-2 0,2 0,-4 0,1 0,-1 0,1 0,-3 0,1 0,-1 0,0 1,-1-1,-1 1,1-1,-1 0,0 1,-1-1,1 0,-1 0,1 0,-1 0,1 0,0 0,0 0,-1 0,0-1,-1 1,1-1,0 0,1 1,-1 1,0 0,-1-1,1 1,-1-1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672 640,'0'-2,"0"1,0 2,0 0,0 0,1 0,0 0,1 0,1-1,-1 1,1-1,-1-1,6-1,-4 1,-1-1,1 1,-2-1,1 1,-2 0,1 0,-2 1,0-1,0 0,0 1,0 0,-3 0,1 0,-1 0,1 0,-3 1,2-1,1 1,-1-1,1 0,0 1,1-1,0 0,1 0,1 0,0 0,2-1,0 1,1 0,-1-1,2 0,-1 1,0 0,-1 0,2-1,-3 1,1 0,-1 0,1-1,-2 1,0 0,-1 0,0 0,-2 0,1 0,-1 0,0 0,0 1,0-1,1 1,0-1,0 0,1 0,-1 0,2 0,1 0,-1 1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791 632,'2'-1,"0"0,-1 1,1 0,0 0,1 0,-1 0,2 0,-1-1,1 0,0 1,-1-1,1 0,0 0,-1 1,1-1,-1 0,1 1,0-1,-2 1,1-1,-1 1,0 0,0-1,-1 1,-1 0,1 0,-1 1,-1-1,-1 0,-3 1,2 0,0-1,-1 0,1 0,-4 0,5 0,-1 0,2 0,0 0,0 0,2 0,0 0,2 0,0 0,0-1,1 0,0 0,0 1,1-1,2 0,-3 1,-1 0,-1 0,0 0,-1 0,1 1,-2 0,0-1,0 3,-2-3,0 2,-1-2,-1 2,0-1,0-1,-1 0,2 1,-4-1,4 0,1 0,0 0,2-1,-1 1,0 0,3 0,0 0,0 0,2-1,-1 0,1 1,1-1,-1 1,-1-1,2 1,4-1,-7 1,0 0,-1 0,1 1,-1 0,-1-1,-1 2,-1-1,0 0,-1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855 492,'0'-1,"-1"-2,1 2,0 1,0-1,0 1,1 0,-2 0,0-1,0 1,0-1,0 1,0 0,0 0,-1 0,1 0,0 0,-1 0,1 1,-1 0,2 0,-1-1,1 1,-1 0,1-1,0 2,0-2,0 3,1-1,0 1,0-2,0 0,0 0,1 0,-1-1,0 0,1 0,-1 0,1 0,1 0,-2-1,1 0,0 0,0 0,0-2,-1 1,1-1,-2 1,2-1,-2 0,0-1,0 0,0 0,0 0,0 0,0 1,-1-1,0 1,1 1,-1 0,-1 0,2 0,-2 0,2 2,0 0,0 2,0-1,0 1,0-1,0 2,0-1,0 4,0-2,0-1,0 1,1 0,-1 0,1-1,-1 2,0-3,1 1,0 1,0 1,1 2,-1-6,0 0,-1 0,1-1,0 1,0-1,-1 0,1-1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859 632,'-3'0,"-5"0,4 0,1 0,1 0,0 0,-1 0,2 0,0 0,1 0,-1 0,2 0,0 0,0 0,1 0,0 0,-1 0,1-1,2 0,-2 1,0-1,0 1,-1-1,1 1,-1 0,0 0,1 0,-2 0,-1 0,0 0,-1 0,-2 1,2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581 530,'-1'0,"0"-1,1 2,0 0,0 0,0 0,0 0,0 0,0 1,0 0,0-1,0 1,0-1,0 1,0 0,-2 2,2-3,0 2,0-1,0-1,2 1,-2-1,1 0,0-1,0 0,0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587 542,'2'0,"-4"-2,2 1,0 0,0 0,0 0,2 0,0 1,3-2,-2 2,1 0,-2 0,1 0,0 0,0 1,-1 0,0 1,0-1,0 1,-1 0,-1 0,0 0,0 0,0 0,-2 0,1 1,-4-1,1 0,2-1,-1 0,1 0,0-1,1 0,0 0,6-2,-2 1,1 1,1-2,0 2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585 433,'2'0,"-5"-2,3 2,0-2,0 1,0 1,0-2,1 2,1-1,-2 0,2 0,-2 1,1 0,-1-1,1 1,-1 0,0 1,0 0,0 1,0-1,0 0,0 1,0-1,-1 1,1-2,0 1,0 0,0-1,1 1,-1-1,1 0,1 0,-1 0,0 0,1-1,-1 1,0 0,0-1,0 0,-1 1,0-1,-1 1,1 1,-2-1,1 0,0 1,0 0,0 0,0 0,1 0,0-1,0 0,0 1,0-1,2 0,-2 0,2-1,-1 1,0-1,0-1,0 2,-1 0,1 0,-2 0,0 0,1 0,-2 0,2 1,-2 1,1-2,-1 2,2-1,0 0,-1 0,1 0,1 0,1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913 445,'0'-2,"1"3,-1 0,0 0,0 0,0 0,0 1,0 1,-1-1,0 0,1-1,0 1,-1 0,1-1,-1 1,1 0,-1-1,1 1,0-2,0 1,0 0,0-1,0 1,0 0,0-1,1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934 445,'0'-2,"0"1,0 0,0 0,0 1,1 0,0 0,1-1,-1 1,1 0,-1 0,0 0,0 0,0 1,0-1,-1 1,1 0,-1 0,0 1,0-1,-1 1,0-1,0 0,-1 0,1 0,-1 0,0-1,-1 2,3-2,-1 0,1 1,1-1,1 0,2 0,-1 0,1 0,0 0,0 0,-1 0,2 0,-3 1,0 0,-1 0,1 0,-2 0,0 0,0 1,-2-1,0 1,-1-1,0 1,-2-1,2 0,-4 0,3 0,2-1,-1 1,2-1,0 1,1 0,0 0,1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552 749,'-3'-1,"2"1,1 1,-2 2,1-1,1 0,0 2,0-3,0 1,1 1,0 0,-1-2,1 2,-1-1,0 0,1 0,0 0,-1 0,0 1,1-2,-1 0,1 0,-1 0,1-1,0 0,0-1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555 771,'0'-2,"-1"1,1 0,0 0,1 1,0 0,1-1,1 0,-1 1,2 0,1-1,-2 1,-1 0,0 1,1-1,-2 1,0 0,-1 1,1-1,-1 1,-1 0,-1 0,0-1,-1 1,-2 2,4-3,-1-1,1 1,-1-1,3 0,2-1,-2-1,2 1,0-1,1 1,-1 0,0 0,7-1,-7 2,0-1,0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613 776,'0'-1,"0"0,-1 1,1 0,-1 0,1 0,0 2,0-2,0 1,0 0,0 0,0 1,0-1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628 755,'1'-1,"-1"-1,0 2,1 0,-1 0,0 1,0 0,0 1,1-1,-1 1,1 2,-1-2,1 0,-1 1,0-2,0 2,0-1,0 0,0 0,1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878 499,'0'-5,"0"5,1 0,0 0,-1 0,2 1,1 0,0 0,-2 0,1 0,-1-1,0 0,1 0,-2 0,1 0,0 0,-1-1,0 0,0 0,0 0,0-2,0 2,0 0,-2 0,2 1,-3-2,1 2,0 0,1 0,-1 0,0 1,1 0,-1 0,2 0,-2 1,2 0,-1 2,1-2,1-1,-1 0,2 0,-1 1,1-2,0 0,0 1,1-1,-2 0,2 0,-1-1,0 1,0-1,0-1,1 2,-1-2,0 0,0 0,-1 1,0-1,0 1,-1-1,0 2,0-2,0 2,0-1,0 0,-1 1,0 0,1 0,-1 0,1 1,-1 0,1 1,-1-2,1 2,0-1,0 1,1 0,-1-1,2 3,-1-4,0 0,-1 0,1 0,0 0,0 0,-1-1,2-2,-2 2,1-1,-1 1,1 0,-1 0,0-1,0 2,0-1,-1 0,0 1,1 0,-1 1,0 0,1 0,-1 2,1-1,0 0,0-1,0 0,1 1,0-2,0 2,0-2,1 0,0 0,0-1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650 762,'0'-2,"0"1,0 0,0 0,-1 1,2 0,-1 0,1 1,0 0,-1-1,2 1,-1 0,1-1,-1 1,0 1,2 0,-1 1,-2-1,0-1,-2 1,0 0,-1-1,0 1,0 0,-1 0,2-2,1 1,-1-1,1 1,2-2,4-1,8-4,-4 2,1 1,-3-1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968 434,'-1'-1,"0"0,0 1,3 2,-1-1,7 0,-5 0,-1-1,1 0,-1 1,0-1,0 0,-1 0,0 1,1 0,-2-1,1 1,0 1,-1-2,1 1,-1 0,0 0,0 0,0 0,0 0,0 0,0-1,0 1,0 0,0-2,1 0,0 1,-1-1,1 0,0 0,-1 0,1 0,-1 1,0-1,0 2,0-1,0 1,0 0,0 0,0-1,0 1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984 429,'0'-2,"1"-1,-1 1,0 1,0 2,0 0,0 0,0 3,0-1,-1-1,1 0,-1 1,1 0,0 0,0-1,0 1,0 1,1-2,-1 0,1-1,-1 1,1-1,0 0,-1 0,1 1,0-2,0 1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431,'-1'0,"-1"-5,1 3,-1 0,1 2,0 0,1 0,0 1,1-1,0 2,1-1,-1 0,1 0,-1 1,3 0,-4-1,2 1,0 0,-1-1,-1 1,0-2,1 2,-1-1,0 0,0 0,0 0,0 0,0 0,0-1,0 1,0 0,0 0,0 0,0-1,0 1,1 0,-1 0,0 0,0 0,0 0,0 1,-1-1,0 0,-1 1,0-1,0 1,-1-1,1 1,0-1,0 0,1 0,0 0,0 1,0-1,1 0,0 0,2 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968 485,'0'-3,"0"1,-1 1,1 0,1 1,0 0,0 1,1-1,-2 1,2 0,-1 0,-1 1,0-1,-3 4,1-3,0 0,0 0,1 0,-3 1,3-2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419,'1'-3,"1"-2,-1 4,0 0,0 1,0 0,2 0,-1 1,3 2,-4-1,1 0,0 2,-2-2,0 2,1 0,-1 0,-3 9,1-9,-1 1,0 0,1-1,-3 1,-7 5,8-7,0 0,-3-1,3 0,-2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930 412,'-2'-1,"-1"-1,0 0,0 2,1 0,-1 2,0 0,-1 2,1-1,-1 3,0-2,0 3,1-1,0 1,1-2,1 2,1-2,0 0,0 1,5 5,-1-7,1 0,1 0,0 0,1-1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526 744,'-3'-2,"1"0,-1 2,1-1,0 1,0 0,-1 2,1 4,1-3,1 3,0-1,1 1,1 0,0 2,1-3,1 2,0-2,1-2,0 1,3-1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693 730,'0'-1,"2"-3,-1 4,0 0,0 0,-1 0,1 1,1 4,-1-1,-1 0,0 2,0 1,-2 1,-1 0,-2 5,1-5,-3 6,0-4,-3 4,1-3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72 676,'2'-2,"2"1,5-1,-6 2,0-1,1 1,-1-1,1 1,0 0,0 0,0 0,0 0,1 0,2 0,-3 0,24 0,-12 0,-7 0,0 0,1 0,-1-1,0 1,-1 0,2 0,-1 0,0 0,0 0,1 0,-3 0,4 0,-3 0,3 1,-2-1,3 0,-3 1,4-1,-3 1,2-1,-1 0,-1 0,0 0,2 0,-3 0,1 0,-2 0,1 0,-3 0,2 0,-2 1,-1-1,0 0,-2 1,0 0,0-1,-1 1,1 0,-1-1,-1 1,0-1,0 1,0-1,3 1,-2-1,-1 0,1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653 117,'1'0,"-1"0,1 0,0 0,0 0,-1 0,2-1,-2 1,3-1,-2 0,2 1,-2-1,2 0,-1 1,0-2,0 1,-1 0,1 0,-1 0,0 0,-1 0,1 0,-1 0,0 0,-1 0,0 1,0 0,-1 0,1 0,-1 2,0-2,0 2,1-1,-2 3,1 0,1-2,0 0,1 0,0 0,0 0,1-1,0 0,0 0,1 0,0-1,0 0,0 0,1-1,0 1,-1-2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934 472,'0'-1,"0"0,0-2,0 3,0 0,0 1,1 1,-1 0,1 1,-1 0,0 0,0 0,0 0,0-1,0 1,1-1,0 1,-1-1,1 0,-1-2,1 2,0-2,-1 1,1 0,0-1,0 0,0-1,-1 0,1-1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196 236,'0'-2,"-1"1,0 0,2 3,0-1,0 0,2 1,-1-2,1 1,0 0,10 0,-9-1,1 0,-1 0,1-1,0 1,2-1,-2 1,1 0,0-1,7 1,-4 0,-4 0,4 0,-1 0,0 0,1 0,-1 0,11-1,-10 1,1-1,0 1,1 0,-2 0,2 0,-1 0,1 0,-2 0,3 0,-3 0,2 0,-2 0,2 0,-1 0,0 0,0 0,1 0,0 0,-1 1,1-1,0 0,-1 1,2-1,0 0,0 0,0 0,-2 0,1 0,1 0,-2 0,0 0,0 0,0 0,-3 0,3 0,-1 0,8-1,-9 1,-1 0,3 0,-3 0,2 0,-1 0,1 0,-1-1,1 1,-1 0,0 0,1 0,-2 0,0 0,1 0,-2 1,0-1,1 0,-2 0,0 0,1 0,-2 0,6 0,-6 0,0 0,0 0,-2 0,2 0,-2-1,0 1,0 0,0 0,-2 0,1-1,0 1,-1 0,0-1,0 0,0 0,0 0,0 1,0-1,0 0,0 1,-1-1,0-1,1 2,0-1,0 0,0 1,0-2,0 1,0 1,0-2,0 2,0-2,0 1,1-1,0 1,0-1,1 0,-2 0,2 0,-1-1,0 1,0-1,0 0,0-1,0 1,0 0,0-1,-1 1,0-1,1 1,-1-1,1 1,-1 1,0-3,0 2,0 1,0 0,0 1,0-1,0 0,0 1,0-1,0 0,0 1,0-1,0 0,-2 0,1 1,-1-1,1 0,-1 0,-1 1,1-1,0 0,0 1,0-1,-1 1,1 0,0 0,0 0,0 0,1 0,-2-1,1 2,0-1,0 0,0 1,0-1,-1 0,0 1,-3-1,-3-1,5 2,0-1,-1 0,-3 1,2 0,1 0,-1-1,0 1,-2 0,-16 0,15 0,0 0,-2 0,2 0,-4 0,5 0,-3 0,1 0,-1 0,1 0,-3 0,5-1,-4 1,1 0,0-1,0 1,-3 0,5 0,-5 0,2 0,-12 0,9-1,5 1,-6 0,4 0,-3 0,5 0,-7 1,7-1,-6 0,5 1,-1 0,0 0,-2-1,4 1,-2-1,2 1,-1-1,1 1,-10 1,9-2,2 0,-2 1,3-1,-2 0,3 0,-5 0,5 0,-2 0,1 0,-1 0,3 0,-3 0,3 0,-1 0,2 0,-2-1,2 1,-4 0,5 0,1 0,0 0,-4 0,5 0,0 0,1 0,-1 0,1 0,-1 1,1 0,0-1,0 1,0 0,0 1,1-1,-1 0,0 0,1 2,0-2,0 1,-1 0,1 0,0 0,0 3,0-2,0-1,1 2,-1-1,0 1,0 0,0 1,0-1,0 0,0 1,0 0,-1-1,0 1,0 0,1 0,-1 0,0 4,1-4,-1-1,0 0,1 0,-1 0,1-1,0 3,0-2,1-2,-1-1,1 1,0-2,-1 1,0 0,0-1,0 0,1 0,-1 0,0 0,0 1,1 0,-1 0,1-1,0 0,0 1,-1-1,1 1,0-1,0 0,0 0,1 0,0 0,-1 0,2 0,-1 0,0 0,1-1,-1 1,2-1,0 1,-1 0,1 0,1-1,0 0,1 1,0-1,-1 1,1-1,2 0,-1 1,1 0,0-1,0 0,0 1,2-1,-3 1,3 0,-1 0,11-1,-8 0,-4 1,4 0,0-1,-1 0,1 0,0 1,-1-1,3 0,-1 1,-1-1,0 0,1 0,-2 1,3 0,-1-1,-2 0,2 1,-1 0,-2 0,3-1,-2 1,0-1,0 1,0 0,-1 0,1-1,-1 1,1 0,-2 0,2 0,-4 0,5 0,-3 0,0 0,0 0,-1 0,0 0,0 0,0 0,-1 0,0 1,1-1,-3 0,2 0,-2 0,7 1,-7-1,-1 1,1-1,0 0,-1 0,0 0,4 0,0 1,-5-1,0 0,-1 0,1 0,0 0,1 0,-2 0,0 0,-1 1,1-1,0 0,1 0,-2 1,1-1,-1 1,1-1,-1 0,1 1,-2-1,1 0,0 0,-1 1,-1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317 246,'5'-2,"1"0,-2 1,2-1,4 1,-4 0,8 0,-7 0,1 0,0 0,1 1,7-1,-8 0,0 1,3 0,-2 0,2 0,-2 0,2 0,-1 0,13 0,-12-1,1 0,-1 1,0 0,2-1,-2 0,0 0,1 1,0 0,-2-1,3 1,-4 0,4 0,-1 0,-1 0,0 0,3 0,-4 0,3 0,-2 0,1 0,-2-1,4 1,-6 0,4 0,-3 0,10 0,-8 0,-4 0,2 0,0 0,-1 0,-1 1,1-1,-1 1,1-1,-2 0,2 1,-3 0,2-1,-1 1,0-1,1 0,-2 0,0 0,5 0,-5 0,-1-1,0 0,-1 1,1 0,-2-1,0 1,1 0,-2 0,0 0,2 0,-3 0,2 0,-2 1,1-1,0 1,-1 0,1-1,-1 1,0-1,0 1,1-1,0 0,-1 0,1 1,0-1,-1 0,1 0,0 0,-1-1,0 1,-1 0,0 0,-1 0,1 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953 148,'2'3,"0"-2,-1 1,1 4,-2-3,0-1,1 3,0 3,0-4,-1 0,0 0,0 1,0-1,0 0,0 0,-2 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149 387,'-1'0,"0"2,1-1,0 1,-1 1,0 0,0 0,1 2,0-1,0 0,0 1,1-1,2 6,-1-5,0-1,0 2,0-3,0 1,1-1,-1 1,0-2,1 1,0-1,-1-1,1 1,-1-1,5 0,-4-1,1-1,0-1,2-2,-2 2,13-15,-12 11,-1-1,1 0,-2 0,4-13,-6 15,-1 1,-1-1,0 2,0 0,0 0,-1 1,1 1,-1 0,1 0,0 0,0 1,0 0,0 1,1 1,0 0,-2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248 448,'1'-3,"-1"-1,2 1,-2 3,0-1,1 1,1-1,0 0,-1 1,1 0,0-1,1 0,1 1,-1-1,1 0,0 0,0 0,-1 0,1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319 401,'0'-5,"-1"3,0-2,1 3,-1 1,0 0,1 0,0 3,-1-1,0 2,0 0,0 2,-1-1,0 2,0-2,0 1,0 1,1-2,-1-2,0 1,1-1,1-1,-1 0,0-2,1 1,0-2,0 0,0-1,0-2,0 2,1-3,-1 2,1-3,-1 2,0-3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297 409,'1'-5,"-1"0,0 2,0 0,0 1,-1 0,1 1,-1 0,1 2,0 0,2 2,-1-1,0 0,1 1,1 0,-1 0,1 1,-1-2,1 0,-1 1,1-1,1 0,-1-1,-1 1,0-2,1 1,-1-1,1-1,-1 0,1-1,-1 0,0-2,0 1,1-2,0 0,-1 0,0 0,1 0,-1 0,0 0,-1 1,1 2,-1-3,-1 5,1-1,-1 2,-2 3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354 445,'0'-1,"0"0,1 1,0 0,-1 0,2 1,0-1,0 0,2-1,-1 0,0 0,1-1,-1 1,1-2,-2 2,3-3,-3 2,-2 0,1 0,-1 1,0-1,-1 1,-1-1,-1 2,-2-1,1 1,1 1,-1 0,1 1,0 0,1-1,-1 1,1 0,1 1,0-2,1 0,0 1,1 1,0-2,2 1,-1-1,1 0,0 0,4-1,-2-1,-1 0,1-1,0 0,0-1,-1 0,1-1,-2 2,1-2,-1 1,-1 0,0 1,0 0,-1 1,-1-1,1 2,-1 0,-1 1,1 1,0 0,-2 1,2 0,-3 4,3-3,-1-1,1 0,0 0,0 0,1-1,-1-1,2 1,-1 0,0-2,1 1,0-1,-1 0,1 0,-1-1,1-1,-1-1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433 429,'-2'-1,"0"-1,-5-1,6 3,-1-1,2 0,4 1,-1-1,1 0,2 0,-1 1,0-1,-1 0,1 1,-1 0,0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221 500,'-1'-4,"1"4,1 0,0 0,2 0,-1 0,1 0,2 0,1 0,1 0,1 0,-1-1,1 1,2-1,8 1,-9 0,-1 0,3-1,7-1,-10 2,2-2,-3 2,2-2,-1 2,0-2,-2 1,2-1,-3 2,2-2,-2 1,1-1,-1 2,0-1,-1 0,0 0,-1 1,-1 0,1 0,-1 0,1 0,-2 0,0 0,1 0,-1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929 489,'-2'-2,"0"2,1-1,-1-1,1 2,1 0,1 0,0 0,1 0,1 0,0 0,0 0,0 0,1 0,-1-1,0 1,0 0,0 0,-1 0,0 1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490 417,'0'-1,"0"0,0 0,1 1,1-1,-1 1,0-1,1 0,0 0,0 0,0 0,0-1,0 1,0 0,0-2,1 2,-1-1,1 0,-1 0,1-1,-1 0,0-1,1 1,-1-1,0-1,1-1,-1 0,1-2,0 0,1-1,-2 2,3-4,-3 4,1-1,0 0,-2 1,0 2,0 0,-1 1,1 0,-1 1,0 0,0 0,0 1,0 0,0 0,0 1,0-1,-1 2,1-2,0 1,0 0,0 0,-1 1,1-1,-1 1,1-1,-1 1,0 0,-1 1,1 0,-2 1,1 0,-1 1,2-1,-1 0,2 0,-1-1,0 2,0-2,0 1,0 0,1 0,0-1,-1 0,0 1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564 248,'0'-2,"1"0,-1 1,1 1,0 1,-1 0,1 2,1 0,-1 1,0 1,1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303 514,'0'1,"0"0,0 0,-1 0,1 1,0-1,0 1,-1 1,0-1,1 1,0 1,0 0,-1 4,1-3,0 4,-1-3,1-2,0 2,0-2,-1 1,0 0,0 0,0-1,0-1,0 1,0-1,0-1,-1 0,2 0,-2 0,1-1,0 0,0-1,0 2,0-2,1 1,-1-1,0 0,0 0,1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269 617,'-1'-1,"1"0,0 1,-1-1,1 0,0 1,1 0,-1 0,1 0,1 0,-1 2,0-2,1 1,-1 1,0-1,0 0,0 1,1-1,-2 0,1 0,-1 1,1-1,-1-1,0 1,1-1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288 625,'0'-1,"0"-1,1 0,0 0,-1 1,0 0,0 0,0 1,0 0,0 2,-1 0,-2 3,1-1,-4 3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199 518,'-1'0,"1"0,0-1,0 1,1 1,0-1,2 3,4 0,-4-1,1 0,1 0,-1 1,2-1,-1 1,2-1,-2 0,4-1,-3 1,2-2,0 0,0 0,-1 0,3-1,-4-1,3 1,-1-1,0 0,-1 0,3 0,-4 0,3-1,-2 1,1 0,-1 0,1-2,-2 2,1-1,-2 0,1-1,-1 0,5-7,-4 5,-2 0,0-1,0-1,-1-1,1 2,-1-3,0 2,1-11,-2 9,-1 3,-1-3,0 1,-2 1,0-1,-1 1,-2 2,-8-7,6 7,-2 2,-2 1,1 1,-3 1,0 0,-1 2,2 0,-4 2,5-2,-4 2,3 0,0-1,-1 1,1 1,1-1,-2 1,2 0,1 0,-1 1,1 0,2 0,-2 2,2-2,-1 1,3 0,-1 1,2-2,-1 2,3-2,-2 2,3-1,1 0,0-1,1 1,1 1,5 5,-1-6,0 0,4 2,-2-3,2 1,1-1,0 0,14 3,-15-6,7 1,-5-1,4 0,-4-1,5 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539 438,'0'-3,"0"2,1 0,2 1,-1 0,0 0,1 0,1-1,1 0,-1 1,3-2,-2 1,9-1,-7 1,-1 0,2-1,-2 1,3 0,-2-1,0 1,-1 0,8-2,-6 3,-3-1,1 0,0 1,-1 0,-1-1,2 0,-2 1,1 0,-2-1,1 0,-1 0,-1 1,0 0,0-1,-1 1,0 0,0-1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714 399,'0'-3,"0"3,1-1,-1 0,1 1,1 0,0 0,-1 0,2 0,0 1,0 0,0-1,1 1,-2 1,1-1,0 0,-1 1,0-1,-1 1,-1 0,0 1,-2 0,-2 1,1 0,-3 2,2-3,-2 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815 377,'2'0,"-4"-2,2 2,1 0,0 0,2 0,-2 0,2 0,-1 0,1 0,0 0,0 0,0 1,0 0,0 1,-1-1,0 1,0 1,-1-1,-1 5,0-4,0 1,-2 0,0-1,-1 2,0-2,1 0,-2 0,1 0,1-2,-1 1,0-2,1 1,0-1,0 0,1-1,-1 0,1 0,0-1,0 0,1-1,0 2,0-1,0 0,0 0,1 1,0 0,0 0,0 1,0 0,2-1,-1 1,0 0,1 1,2 0,-3 0,2 1,-1-1,1 1,-1 0,1 1,-1-1,0 1,0-1,-1 0,1-1,-1 1,0-1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910 401,'-1'-3,"1"-1,0 2,0-1,-1 2,1 0,0 1,1 0,0 0,0 0,1 1,-1 0,2 0,-2 1,0 0,1 0,-1 1,-1 0,-1 9,-1-8,0-1,0-1,-1 1,1-1,-1-1,1 0,-2-1,0 0,2 0,-4-2,2 0,2 0,-1 0,2 0,0-1,-1 1,1-1,1 0,2-2,-1 2,1 2,-1 0,1-1,1 1,-1 1,5 1,-5 1,1-1,-1 1,0 0,0 0,0 1,-1-1,2 0,-2 1,1-1,0 1,0-1,1-1,-1 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963 480,'0'-4,"0"3,0 0,0 2,1 0,0 0,-1 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972 376,'-2'-4,"2"2,-1 2,0 0,1 1,0 1,-1 1,0 0,0 2,1 1,-1-2,0 2,0 0,0-1,0-2,1 3,0-3,0 1,1-2,0 1,0-2,0 1,0-1,2 1,-1-3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987 409,'0'-5,"0"4,-1-1,0 1,0-1,0 1,0 0,1 1,0-1,0 0,0 1,2 0,0 0,1 0,-1 0,1 0,0 0,1-1,-1 1,0 0,-1 0,-2 1,0 0,0 0,-2 1,0 0,-1-1,0 2,0-2,-1 0,2 1,-1-1,1 1,0-2,1 1,1-1,0 1,0-1,0 0,2 0,1 0,0 0,2-1,0 0,0-1,1-1,-1 1,1-1,-2 0,1 1,-1-2,-1 2,0-1,-1 1,-1 0,0 1,-1-2,-1 2,-4 0,2 0,0 1,-1 0,1 0,-1 1,2-1,-2 2,2-1,-1 1,2-2,0 2,0 0,1 0,0 0,0 0,1 0,1 0,-1 0,1 0,0 0,1 0,-1-1,0 0,0 1,0-1,-1 0,2 0,-3-1,2 1,-1 0,1-1,-1 0,1 0,-1 0,2-1,-1 0,0 0,0 0,-1 1,2-1,-3 0,1 1,0 0,-1 0,-1 1,0 0,-2 1,1 1,-1 1,-1-1,1 1,1-1,-4 3,4-3,0-1,0 0,1-1,-1 0,2-1,-1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382,'2'-4,"-2"1,2 1,-1 1,-1 0,0 0,1 0,0 1,0-1,0 1,0 0,1 0,-1 0,0 1,1 0,-1 0,-1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 396,'-1'-1,"0"1,1 0,-1 1,1 1,0-1,0 1,1-1,-1 1,1 0,0-1,2 1,-2-2,1 1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367,'-1'-3,"0"1,0 1,-1 0,1 1,0 0,0 0,0 1,0 0,0 2,0-1,1 2,-1 0,-1 0,2 1,-1 0,1 0,0 0,0 0,0-2,1 1,0-1,0-1,1 1,-1-1,1 0,-1 0,2 0,-1-1,-1-1,1 0,-1 0,2-2,1-1,-2 1,3-3,-2 0,-1 3,0-2,0 0,2-8,-4 10,0 0,-1 1,0-1,1 2,-1-1,-1 1,2 0,-1 1,1 1,0-1,0 2,1-1,-1 1,3-1,-1 0,0 0,1 0,0-1,1 0,0 0,0-1,0-1,0-1,-1 1,0 0,-1-2,0 2,-1 0,0-1,0-1,-1 2,0 0,-1-2,0 3,-1-2,0 2,-1 0,1 0,-1 0,1 0,-1 2,0 1,1-1,0 1,-1 1,2-1,1-1,1 3,0-3,1-1,1-1,0 0,0 0,2 0,-2-2,1 0,0-1,-1 1,0-1,0 0,-1 1,0-1,-1 0,0 1,-1 0,0-1,-1 2,0 0,-1 1,0 0,0 0,0 0,0 2,0-1,-1 3,1-1,0 0,1 1,0 0,1-1,0 2,0-2,2 0,0-1,1 1,-1-2,2 1,-1-2,0-1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 355,'-1'-2,"-2"-6,3 7,-2 0,2 1,-1-1,2 1,1 0,-1 1,1-1,1 0,-1 1,1 0,-1-1,3 2,-3-1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350,'2'0,"-5"0,-1 0,2 0,-2 2,1-1,0 1,0-1,0 1,1 0,-1 0,1 0,0 0,1 2,1-3,1 1,1-2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370,'1'0,"1"-1,-2 0,1 1,-2 0,-1 0,0 2,-1-2,1 2,-1-1,0 1,1-1,0 0,0 1,1-1,0 1,0-1,1 0,0 0,0 1,0-2,2 1,-2-1,2 1,0-1,-1 0,0 0,0 0,1 0,-1-1,-1 1,0-1,0 1,0 0,-1 0,1 0,1 1,0 0,0 0,2 0,-1 0,0-1,1 0,1 0,-1 0,0 1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1257 387,'-3'1,"0"-1,-1 0,1-1,-1 1,1 0,-2 2,1-1,1 1,0 0,0 0,0 1,0 2,1-2,0 1,1 0,-1-1,2 1,-2 3,2-5,0 0,0 0,1-1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413,'2'-2,"-1"2,-1-1,1 1,0 0,-1 0,0 1,1 1,0 1,-1-2,1 1,-1 0,2 0,-2 0,2-1,1 1,0-1,-1 0,1-1,0 0,0-2,1 1,0 0,-2-2,2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955 496,'0'-4,"0"5,0 0,0-1,1 2,0-1,0 1,0-2,0 2,-1-2,0 0,1 0,0 0,0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1290 377,'1'0,"-1"-1,2 0,0 1,-1-2,1 2,-1-1,0 1,0-1,1 1,-2-1,2 1,-2-1,0 0,-1 1,0 0,0 0,-1 0,0 1,0 0,0 1,0-1,0 1,0 0,0-1,1 1,0 0,0 0,1-2,0 2,0-1,0 0,1 0,1-1,-2 0,2 1,-2-1,1 1,0-1,0 1,-1-1,0 1,0 0,0 0,0 0,0 1,-1 0,0 1,1 0,-1-1,1 1,-1-1,1 1,0 0,0-1,0 1,0-1,1-1,-1 0,1 0,1 0,0-1,-1 0,1-1,0-1,0 0,1-1,-1-1,2 1,-1-1,2 1,-1-1,0-1,0 1,1 0,-2 0,0 1,0 0,-1-1,0 2,-1 0,0 0,-1-1,-1 2,-1 0,0 1,0-1,-1 1,1 1,-3 0,2-1,0 2,0-1,0 1,1-2,1 2,-1-1,2 0,0 0,-1 0,1 0,0 1,1-1,-1 0,2 0,-2 1,2-1,-1 0,0 0,0 0,-1 0,1 0,0 0,0 0,-1 0,0 0,0 0,0 1,0-2,0 2,1-1,0 3,-1-3,0 1,0-1,1 0,-1 1,1 1,-1-1,0 0,0-1,0 1,-1 0,1-1,-1 1,1-1,-1 1,0-2,1 1,0 0,-1-1,0 0,3-2,-1 0,0 0,1-1,1 0,-1 0,1 0,0-1,-1 2,0-1,-1 1,0 0,-1 1,1-1,-1 2,0-1,0 0,0 2,0 0,-1 1,1 1,0-1,0 1,-1 2,1-2,0-1,0 1,0-1,0 0,1 0,-1 1,0-1,1-1,-1 0,-1-1,1 0,-2 0,1 0,-3-2,2 2,-1-1,1 0,0 0,0-1,1 2,-1-2,2 2,-1-1,0 0,1 0,1 1,0 0,-1 0,1 1,0 0,-1 0,1 0,-1 0,1 1,-1 0,-1 0,0 0,-1 1,1 0,-1-1,0 0,2 0,-1-1,1 0,0 0,0 0,3-1,1-2,3 0,2-1,1-1,0 0,4-1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373 711,'2'0,"-6"-1,3 1,1 0,0 0,0 1,0 0,0 0,0 0,0 1,0 0,1 0,0 0,0 1,1-1,-1 0,1 1,0-1,0 0,1 1,-1-2,3 3,-2-2,3 0,-3-1,-1 0,1 0,2 0,-2 0,0-1,0 0,0 0,0 0,-1 0,2 0,-1 0,0 0,4 0,-5-1,2 1,0 0,-1 0,0 0,1-1,-2 1,3-1,-3 1,1 0,0-1,0 1,0 0,0-1,-1 0,2 1,2-3,-3 3,1-2,-1 1,1-1,-1 0,-1 1,1 0,-1-2,1 3,-1-2,-1 0,1 1,0 0,-1-1,0 0,2 1,-2-1,1 0,0 0,1-1,0 1,0-1,0 0,-1 0,1 0,1 1,-2-1,8-4,-8 4,2 1,-2 0,1-1,0 1,0-1,0 1,2-4,-1 2,-1 2,0-3,0 2,1-1,-2 1,2-2,-1 1,2-4,-2 3,-1 3,1-3,-1 1,1 0,-1 1,1-2,-1 2,1-2,-1 2,1-2,-1 2,1-1,-1 0,1 0,-1 0,3-4,-2 3,-1 1,3-6,-2 6,-1 0,1 0,-2 0,1 0,0 0,1-4,-2 5,0 0,-1 0,1 0,0 0,0 0,-1 0,1 0,-1 1,1-2,0 1,1-3,-1 3,0-1,0 2,0-1,0 0,0 0,0 1,0-1,0 1,-1 1,0-2,0 2,0 0,0-1,0 1,0-1,0 2,0-2,0 2,0-1,-1 0,1 0,-1 0,1 0,-1 1,0-1,0 1,1-1,0 2,0 0,1-1,-1 1,1-1,-1 1,0-1,1 1,-1 0,0 0,0-1,0 1,-1 0,0-1,0 2,1-1,-1 1,0-1,1 0,-1 1,0-1,0 1,-1 3,1-3,-1 1,0-1,0 2,-1 0,-1 3,-3 0,4-3,0-1,-1 0,2 0,-1-1,1 0,0-2,1 2,-1-2,2 0,-1 0,1-2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694 462,'2'-2,"0"1,0-1,0 2,-1-1,1 0,3 1,-3 0,1 0,4 0,-2 1,0 0,-1 0,7 3,-7-1,0 0,0 1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714 575,'1'2,"-1"1,-1-1,0 2,1-1,-1 0,0 1,0 0,-1 0,2 0,-1 1,0-1,0 0,1 1,0-1,0 0,0-1,0 0,1 0,-1 0,1-2,-1 1,0-1,-1-1,0-1,-1-1,0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684 606,'1'0,"-1"-3,1 2,0-1,0 0,2 0,-1 1,1 0,1 0,1 1,-1-1,1 0,0 0,1 0,-1 1,0-1,-1 0,1 1,-2 0,1 2,-2-2,1 2,-2 1,0 1,-1-1,-1 2,0-1,-6 8,2-5,0-1,-1 1,1-2,-1 0,1 0,0-2,1 0,-1-1,2 0,-1-1,1 0,1-1,0 0,1 0,-1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745 653,'-1'0,"1"-1,1 1,0 0,0 0,1-2,2 0,-2 1,0-1,0 1,1-1,-1 0,0 0,-1 0,1-2,-2 2,0 0,-1 0,-1 1,1 1,0 0,-2 0,2 0,-1 3,0-1,-2 9,3-8,1-1,1 0,0-1,1 1,0-1,1 0,0-1,0 0,0 0,1 0,-2-1,1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811 622,'1'-6,"0"3,0 1,0 0,1-3,-2 4,0 0,0 0,-1 1,0 0,-2 1,1 0,-4 5,2-2,2 0,-2 0,2 0,0 0,0-1,2 0,0-1,0 1,0-1,0-1,1 1,0-1,1 0,0 1,-1-2,2 1,-1 0,1-1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825 640,'-3'-4,"3"3,-1 0,1 2,1-1,-1 1,0 0,1 0,-1 0,1 0,-1 0,0 0,0 1,1 0,0-1,0 1,-1-2,1 0,0 0,0 0,1 0,-1-1,2-2,-2 1,0 1,0-1,-1-1,0 1,0 1,-1-1,0 0,0 2,-1 0,1 0,0 0,-1 1,1 0,0 1,0-1,1 1,0 0,0-1,1 0,0 0,2-1,-1 0,1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858 634,'1'-1,"-1"0,0 0,0 0,-1 1,1 0,-1 0,0 0,0 2,0-2,1 1,0 0,0 0,0 0,0 0,0-1,1 1,0-1,1 1,-1-1,2 0,-2 0,2 0,-1-1,0 0,-2 1,2 0,-1-1,-1 1,0-1,0 1,-1 0,-1 1,2 0,-1-1,0 2,0-1,1 0,-1 0,1 0,0 0,0 0,1-1,0 1,1-1,-1 1,1-1,1 0,-1 0,1-1,-1 0,1 1,-1-1,0-1,0 2,0-2,-1 2,-1-1,1 0,-1 0,0 0,0 0,-1 1,1 0,-2 0,1 0,1 0,-1-1,0 1,1 0,-1 0,2-1,-1 0,1-1,-1 2,0-2,1 1,-1-1,0 1,-2-1,2 1,-1 1,0 0,1 1,0 0,0 0,0 0,0 1,2-1,-1 0,2 0,-2 0,2 0,0-1,0 0,0 0,0 0,0 0,1 0,-1 0,1-1,-2 1,3-1,-2 0,0 1,-1-1,0 1,0 0,-1 0,1-1,-2 1,0 0,-1-1,-1 1,1 0,0 0,-1 0,1 0,-1 0,1 0,0 0,1 0,0 1,0 0,0-1,2 0,0 1,0 0,1-1,1 0,-1 0,0 0,-1 0,2 0,-1 0,0 0,-1 0,-1 0,0 0,0 0,-1 0,0 0,1 1,1 0,0-1,0 0,0 1,1-1,0 0,-1 0,1 0,0 0,1 0,-2-1,0 1,-1 0,-1 0,1 0,-1 1,-1 0,-1 0,-1 1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725 675,'0'-1,"0"1,1 0,0 0,-1 0,1 0,1 0,-2 0,2 0,1 0,-1 0,0 0,2 0,0 0,0 0,0 0,2 0,-1 0,3 0,-1 0,1-1,1 0,-1 1,1-1,1 1,-2 0,3-1,-2 1,1 0,-1 0,1-1,-2 1,2 0,-2 0,1 0,-1 1,6 0,0 0,-8-1,0 1,-1 0,1-1,0 0,-2 1,6-1,-6 0,0 0,1 0,-2 0,0-1,2-1,-4 1,-1 0,-1 0,0 0,-1 0,0 0,1-1,-2 2,1-1,-1 0,1 1,0 0,-1 0,1-1,2 1,-1 0,0 0,0-1,1 1,0-1,0 1,-1 0,0 0,1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975 461,'-1'-1,"1"-1,-1 1,1 3,0-1,0 0,0 0,0 1,1-1,-1 1,0 5,0-4,1-1,-1 1,0 0,1 0,0 0,0 0,0-1,2 1,-2-1,0-1,0 0,0-1,0 0,-1 0,1 0,0 0,-1 0,1-1,-1 0,0-1,0 0,0 0,0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556,'1'-9,"0"6,0 1,0 1,-1 0,1 1,0 0,-1 2,0-1,0 1,0 1,0-1,-1 2,-1-1,0 0,-1 0,0 1,0-2,0 1,0-1,0 1,1-1,0-1,-1 0,0 2,2-3,0 0,0 0,3 0,0 0,0 0,1-1,1 0,0 0,0 0,0 0,0 0,1 0,-1 0,1-1,-1 2,1-2,3 1,-5 0,1 0,-1 1,-1-1,1 1,-2 0,0 0,1-1,-2 1,1 0,-1 1,-1 0,-1 0,-1 1,0-1,-1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588,'0'-2,"0"2,0 0,0 3,0-2,0 2,-1 0,1 0,-1 0,-1 5,1-4,-1 0,1-1,0 0,0 1,1-2,-1 0,0-1,1 1,0-1,0 0,0-1,1 0,0-1,-1 0,2-1,0 0,0-1,0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611,'1'-1,"0"-1,-1 0,1 2,0-2,-1 1,1 1,-1 0,1 1,0 0,-1 0,1 0,0 0,0 2,0-1,0 0,-1 0,1 3,0-2,0-1,-1 1,0-1,0 2,0-2,0 0,-1 0,0-1,0 0,1 0,-1-1,0 0,1-2,0 1,-1-1,0 0,1-1,0 1,0-1,0 1,0 0,-1 1,1 0,0 0,-1 1,0 0,1 2,-1 0,-1 1,1 0,0 0,-3 5,2-3,-1 0,1-1,0 0,0 0,0-1,0 0,0 2,1-3,-1 0,2-1,-2 0,1-1,0 0,0 0,0 0,0 0,1-1,0 0,0-1,1 0,1 0,1 1,0-2,0 1,1 1,0 0,0-1,4 0,-4 1,0 1,-1 0,6 0,-7 1,0 0,0 0,-1 1,0 0,-1 0,0-1,0 1,0 0,-3 2,0-2,0-1,0 1,-1-1,0-1,0 0,1 0,0 0,-1-3,2 2,1 0,0 0,0 0,1 1,0-1,1 1,1 0,0 0,-1 0,2 1,0-1,1 1,-1 0,2 0,-1 0,0 0,5 1,-6-1,1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631,'0'-5,"0"-1,0 4,2-1,-1 2,2 0,0 0,1 0,0-1,2 1,0 0,-1 1,0-1,0 1,-2 0,1 0,-2 1,1 0,-1 1,-1-1,0 1,-1 0,0 1,-2 0,0-1,-1 0,0-1,-1 1,0-1,1 0,-2-1,1 1,1-1,-1 0,1 0,2 0,-2 0,2 0,1 0,-1 0,1-1,2 1,0 0,2-1,0 0,1 1,-1 0,2-1,-1 1,4 0,-6 0,3 0,-4 0,0-1,-1 1,-1-1,0 1,-1-2,0 1,-1-1,0-1,-1 0,1 1,-1-2,1 2,0-1,0 0,0-1,1 2,0-1,0 1,1 0,-1 1,1 1,-1-1,0 2,1 1,-1 0,0 1,0 0,-1 2,2-2,-2 1,0 1,1 0,0-2,0 2,0-1,0 0,1-1,-1 1,1-1,-1 0,1-2,0 0,-1 0,1 0,0-1,0-1,0 0,0 0,0 0,0-1,1-1,1 2,0-1,1 0,-1 1,0 0,1 1,-1-1,5 3,-5-1,-1 2,1-1,-1 1,1 0,-2 1,0-2,0 3,0-3,0 1,0 0,-2-1,1 0,-1 0,1-1,-2 1,1-2,-1 0,0 0,1 0,-1 0,1-1,-1 0,1-1,1 0,0 1,0-1,1 2,0-2,1 1,1 1,0-1,1 0,1 1,0 0,1 0,-1 0,2 1,-1 0,0-1,-1 2,0-1,-1 1,0 0,-1 0,0 0,-1 0,0 0,-1 0,-1 0,0 0,-3 0,0 1,-1 0,0 0,-2-1,0 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861 485,'0'-3,"0"0,1 2,-1 0,0 1,1 0,-1 0,0 0,0 1,1 1,-1-1,0 0,0 1,0 0,-1 1,-1-1,-1 3,1-1,-1 0,0 0,-1 1,2-1,-1 0,1-1,0 0,2-2,-1 1,1-1,0 0,1-1,1 0,-1 0,1-2,0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849 523,'2'-2,"-1"-1,1 2,-1-1,0 0,1 0,0 1,0-1,13-3,-9 4,-3 1,3-1,-2 1,0 0,0 0,0 1,-1 0,0-1,0 2,-1-1,-1 0,1 1,-2 0,0 0,-2 1,0-1,-1 1,0-1,0 1,-1-1,-1 1,2-1,-2-1,2 0,0-1,0 1,-1-1,2 0,0 0,0-1,-1 1,2-1,0 1,1-1,0 0,0 0,0 1,2-1,1 1,-1 0,2-1,0 1,7 0,-8 1,0 1,-1-1,0 1,0 1,-1 0,-1 1,0-1,0 1,-2-1,-1 1,-2 3,2-5,-1 0,2 0,-1 0,-1-1,1 1,0-2,2 1,-2-1,2 0,-1 0,2-1,-1-2,1 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898 534,'2'-1,"-2"1,-1 0,-2 1,-1 1,-4 5,3-3,1-1,-3 3,4-3,0-1,1 0,0-1,0 1,0-1,2-1,-1 1,3-2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924 503,'2'-5,"0"2,-1 1,0 1,0 1,-1 0,1 0,0 0,0 0,-1 0,1 0,0 0,0 0,1 0,0-1,-1 1,2-1,0 0,0 0,-1 0,0 1,1 0,-1 0,0 0,0 0,-1 1,-1 0,0 0,0 0,-2 2,0-1,-1 1,0 0,-1 1,0-2,0 1,1-1,-1 0,2-1,-1 1,0-2,1 1,0 0,1-1,0 1,2-1,2-1,0 1,0-1,1 1,3-1,-4 1,-1 0,1 0,-1 0,-1 0,0 1,-1 0,0 0,0 1,-1-1,0 0,-2 2,0-1,0 0,0-1,0 1,1 0,-2 1,3-3,0 1,0 0,1-1,0 1,1 0,2 0,0-1,-2 1,3-1,-2 1,1-1,-1 0,1 0,0 0,0 0,1-2,-2 2,0-1,-1 0,0-1,0 1,-1-1,1 0,-1 0,0-2,-1 3,0 0,0 0,-1 0,1 1,-2 0,1 0,0 1,-3 2,3-2,-1 2,2-1,-1 1,0-1,1 1,0-2,1 2,0-1,0 0,0-1,1 1,0-1,1 0,-1 0,1 0,-1-1,0 0,2 0,-2 0,0 0,1 0,0-1,0-1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992 487,'-1'-3,"0"1,0 0,0 1,0 1,1 1,-1 1,0-2,1 2,0 0,0-1,0 1,0 1,1-1,0 0,-1-1,1 1,1 0,-1-1,1 1,-1-1,0-1,0 1,0-1,-1 0,0 0,-3 0,1 2,1-1,0 1,-1 0,-1 3,2-1,0-2,0 2,1-2,-1 1,1 0,0-1,0 0,0 3,0-4,0 0,0 1,0-1,1 0,-1 0,0 0,0 0,0-1,1-2,0 1,0-1,0 0,1-3,2-2,-1 2,1 0,-1 0,2-4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1018 494,'3'-5,"0"0,0 0,-2 2,1 0,-1 0,-1 2,0 0,0 0,0 4,-1-2,-1 2,0 0,0 0,-1 1,1-1,-1 0,-1 1,2-2,-1 2,1-2,1 1,-1-2,2 1,-1 0,1-1,0 1,0-1,1 0,1 0,0 0,1 0,0-1,1 0,0 0,0 0,3-2,-3 0,-1 1,-1-1,-1 2,1-1,-2-1,-1 2,-1 0,0 0,-1 0,0 1,-1 1,1-1,-1 0,2 1,-3 1,2-1,2-1,0 1,0-2,1 2,-1-1,1 1,1-1,0 0,0 0,0 0,-1 0,2 1,-1-1,-1 1,2 2,-1 1,-1-2,1-2,0 2,-1-2,1 1,0-2,-1 0,3-1,-1-2,0 0,0 0,0-1,0-1,0 1,-1 0,0-1,-1 2,1 0,-1 0,0 2,-1-1,0 2,0-1,1 1,-3 1,1 3,-1 0,2-1,-1 1,0 1,0-1,1 0,0 1,1-1,0-2,0 4,1-3,0-1,1-1,-1 0,1 0,-1-1,1 0,0-2,2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987 486,'0'-2,"0"0,-1 2,0-2,1 1,0 1,0-1,0 1,1 0,0 0,-1 1,1-1,0 0,-1 1,1 0,-1 0,1 0,0 0,-1 1,-1-1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1073 475,'0'-2,"0"-1,1 0,-1 1,0 1,0 0,1 0,1 1,-2 0,2 1,-1 0,1 0,0-1,-1 2,1-2,-1 2,0-1,-1 1,0-2,0 2,0 0,-2-1,0 1,-1 0,0-1,0 1,1-1,-1 0,1 0,0-1,0 1,1-1,-1 1,2-1,0 0,3 0,-1 0,1-1,0 0,4 1,-3-1,-1 1,-1 0,0 1,-1 0,0 0,-1 1,0 1,-14 10,10-9,-1 0,0-1,0 0,1-1,1 0,0-1,1 1,1-2,0 0,0 1,3-1,-1 0,2-1,1 1,-1-3,1 2,2-1,-2 0,1 0,0 0,0-1,-2 2,1 0,-1 0,-1 0,0 0,-1 1,0 0,0 0,-1 1,-2 0,-3 2,1 0,0-2,-2 1,1 0,-1 1,2-2,-2 1,2-1,-2 1,1-1,3 0,2 0,2-1,0 0,2 0,0 0,1-1,0 0,1 0,-1-1,1 1,-1-1,-1 1,-1 0,0 0,-1 0,-1 1,0 0,-1-1,-2 1,1 0,0 0,-2 0,1 0,1 1,-2 0,2 0,-1 1,0 1,1-1,0 1,0 0,0 0,0 3,0-2,1-1,0 0,0-1,0 3,0-2,0-1,-2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1126 547,'0'-3,"0"1,-2 2,1 0,0 0,0 2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527,'1'-4,"0"2,2-3,-1 3,-2 1,2 1,-1 0,1 0,0 0,0 0,4 0,-4 1,1-1,-1 1,0-1,-1 1,1-1,-2 0,1 0,0 0,0 0,-2 0,0 0,0-1,1 0,-2 0,2 1,-2-1,1 1,1-1,-1 1,0 0,1 1,0 1,0 0,0 0,0 1,0 1,0-1,-1 1,1 0,-1 1,0-1,0 1,0-1,0 0,0 0,0 0,-1-2,1 1,-2 0,0 0,1-3,1 0,-1-2,1 1,0-1,0 1,1-2,0 1,2-4,0 3,0 1,2-2,-1 1,2 0,-2 0,2 1,-1 0,1-1,-2 2,1-2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525,'-1'-2,"1"2,-1-2,1 1,0 0,0 0,0 1,0 1,1 1,-1-2,0 2,0 0,0 0,-1 0,1 0,0 0,-1 0,0-1,1-2,2 0,-1 0,2-1,-1 1,2-1,-2 1,2-1,-2 2,2-1,-3 1,1 0,-1 0,0 0,-1 0,0 1,0 0,-1 0,-1 0,0 1,-1 0,-3 2,3-2,0 0,0 0,1 0,-1 0,1-1,0 0,0 1,1-2,-1 1,2-1,-2 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551,'0'-1,"0"1,1 0,-1 0,0 1,0 0,-1 0,1 1,0-1,0 0,-1 0,1 0,0 0,1 0,1-3,-1 1,1-1,0 0,1-1,0 1,0-1,-1 1,0 0,0 0,0 2,0-1,0 0,-1 1,0 0,0 0,0 2,-1-2,1 3,0-1,-1 0,0 0,0 0,0 0,0 0,0-1,0 0,-1 0,1 0,0-1,-1 0,0 0,1 0,0-1,-1 0,1 0,-1 0,1-1,0 1,-1 1,0-1,0 1,-1 0,1 0,-1 1,0 1,-1 0,1 0,-1 1,1-2,-1 2,2-1,0-1,0 0,1 1,0-1,0 1,2-2,0 1,0-1,1 0,1 0,1-1,-2 0,2 0,-1-1,-1 1,0-1,1-1,-1 1,0-1,0-1,0 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1285 525,'1'-2,"1"-3,-1 3,-1-1,1 2,-1 0,0 0,1 1,-1-1,0 2,-2 0,1 0,-1 0,1 1,-1-1,0 1,1-1,-1 1,2-1,-1 0,1-1,-1 1,1 0,1-1,0 1,1 0,2 0,-1-1,-1 0,0 1,0-1,0 1,-1-1,-1 4,-2-3,0 1,-2 0,0-1,1 1,-1-1,-2 1,4 0,0-2,1 0,1 1,-1 0,1 0,1-1,0 1,2-1,0 1,0-1,2 0,-1 0,0 0,0 0,0 0,-1-1,1 1,-1-1,-1 1,0-1,-1 0,2 0,-3 0,1-1,0 0,-1 0,0 0,-2-4,0 4,1 0,-1 0,0 1,-1 0,1 0,0 1,0 0,-1 2,1 0,1 0,-1 1,-1 0,1 0,0 1,-1 1,0-2,1 2,-1-1,0 1,2-1,-2 0,1 0,0-1,1-1,-1 1,1-2,0 1,0-1,0 0,0-1,1-1,1-2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559,'2'-2,"0"2,-1-1,0 1,0 1,0 0,0 0,0 2,-1-1,1 1,-1-1,1 2,0-2,0 0,0 0,0 0,0 0,0-1,1 0,0 0,-1-1,1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1350 524,'-1'-2,"1"1,-1 0,1 0,0 2,0 0,0 1,0 0,0 0,0 1,0-1,0 1,-1 0,1-1,-1 1,1 0,0-1,0 1,-1-1,0 0,1 0,0-1,-1 0,0-1,1 0,-1 0,-1 0,1 0,0-2,-2 0,2 1,0-1,-1 0,1 1,1-1,-1 1,1 0,0 0,0 0,1 1,1 0,0 0,2 0,-1-1,1 1,0 0,0 0,0 0,6 3,-9-3,1 2,0 0,-2 0,0 1,0 0,-2-1,-1 3,-1-1,-2 2,0 0,-1 1,1-2,-2 3,3-3,-2 2,0-1,2-1,0 0,0 1,1-1,-1 1,0-1,-1 0,2 1,-2 0,2-2,-1 3,1-2,-1 0,0 0,0 1,1-2,-2 2,2-2,0 1,1-3,0 0,1 0,1-1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614,'-2'-1,"-1"-2,3 2,0 0,2 1,1 0,0 0,1 0,1 0,2 1,0-1,1 0,-1 0,1 0,3-1,9 0,-11 0,2 1,-3-1,3 0,-5 1,0 0,-1 0,0 0,-2 0,1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515,'0'-2,"0"1,0 0,0 1,1-1,0 1,-1-1,1 1,0-1,-1 1,1 0,-1-1,0 0,0 1,0-1,-1 0,1 0,0 1,-2-1,2 0,-1-1,0 1,-1-1,1 0,0-1,0 1,0-3,-1 3,1-3,0 2,-1-1,1 0,-1 0,0 2,-2-3,1 3,1 0,-1 1,0 0,-2 0,3 1,0 0,1 0,-1 0,2 0,-1 0,1 0,1 1,-1 0,0-1,1 0,0 1,-1 0,1 0,0 1,0-2,-1 2,0-1,0 1,0 0,0 0,0-1,-1 1,0 0,0-1,1 0,-1 0,0-1,1 1,-2-1,2-1,0 0,0 0,0-1,0 0,0 0,2-2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968 491,'-1'-2,"1"-2,0 2,1 1,-1 0,1 0,1 1,0 0,2 0,-1 0,1 0,-1 0,0 0,-1 1,0-1,-1 0,1 1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1189 449,'2'-1,"2"0,-1 0,2 0,3 1,-4 1,0 1,-1 0,0 0,-1 2,0 0,-1-1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151,'-2'-5,"1"2,1 2,0 2,0-1,0 2,0 0,0 0,0 2,0-1,0 0,0 1,0 0,1-1,-1 1,1 2,-1-1,1-3,-1 1,0 0,1 1,-1-2,1-1,-1 0,2-1,-2 0,3-2,-1 0,2-2,-1 1,3-2,-2 1,2-1,-2 2,1-2,-1 1,0 1,-1 0,-1 0,-1 1,1 0,-2 2,0-2,-2 1,0 1,1 0,-1 1,0-1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154,'1'-1,"0"-1,0 1,-1 0,0 0,0 1,0 0,0 1,-1-1,1 1,0 0,0-1,1 0,-1 1,0 0,0-1,1 1,-1 1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181,'0'-1,"-1"-1,1 2,-1 0,1-1,1 1,-1 0,2 0,-1 0,1 0,0-1,0 1,0-1,-1 1,1 0,-1 0,0-1,0 1,-1-1,0 1,0-1,0 0,1 0,-1 1,1-2,0 1,1-1,0 0,0 1,0 0,2-2,-2 2,1-1,-1 0,1 1,-1 0,0 0,-1 0,1 0,-2 1,1 0,0 0,-1-1,0 2,0 0,-2 1,1 0,-1 2,0-1,-1 1,-6 8,7-8,0-1,0 1,-1 1,2-2,1-2,-1 1,1-1,0-1,0 1,1-1,1-1,0-1,1-2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1116 161,'1'-1,"0"0,-1 0,0 3,0-1,0 1,0 1,0-1,1 2,1-1,-2 0,1-1,1 1,0-1,-1 0,0-2,3 1,-1-1,-1-1,1-2,-1-1,1-1,-1 1,1-2,-2 3,0-1,0 0,0 1,0 0,-1 1,0 2,0-1,-1 1,1 1,-1 1,0 1,0-1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204,'-1'-2,"0"-1,0 2,1 1,-1-1,2 2,2 0,-1-1,3 0,-1 0,0 0,0-2,0 1,0-1,-2 0,-1 0,0 0,-1-1,0 1,-2 0,0 0,-1 1,1-1,-1 1,0 1,0 0,1 0,-1 2,1-1,1 1,-1 1,1 1,0-1,1-1,0 1,1 0,-1-1,5 2,-2-3,1-2,-1-1,-1-1,1 0,-1 0,1-2,-1 2,7-11,-6 9,-3 4,1-1,0 2,0 0,-1 0,0 1,0 0,0 2,-1-3,0 2,0 1,0-2,0 0,1 2,-1-2,0 0,1 1,0 0,0-1,1-1,0 1,-1-1,2 0,-1 0,1 0,0 0,-1-1,1 0,0 0,-2 0,2 0,-2 0,0-1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1181 168,'-5'-3,"5"3,-2-1,2 0,0 1,1 0,1 0,2 2,7 0,-5-1,-1 0,1 0,0 1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196,'1'-1,"1"-2,0 2,-1 0,1 1,0-1,8-1,-6 2,1 0,-1-1,3 1,-3-1,6 1,-5-1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1261 140,'4'-6,"-1"4,0 2,0-1,-1 1,3 0,-1 0,2 1,-1-1,2 1,-1-1,0 1,0-1,3 0,-5 0,-1 0,-1 1,0-1,-1 1,-1-1,0 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142,'2'0,"-5"1,2 1,1 0,-1 1,0 1,0 0,0 2,0 0,0 2,0-4,0 5,0-3,1 0,0 0,0-1,0-2,0 1,1-2,0 1,-1-3,0 0,0-1,0-3,0 0,0 2,0-5,0 3,0 1,0-4,2 3,-2 1,1 1,0 0,0-1,0 1,0 2,0-2,0 1,2 1,-2-1,2 1,-1 0,9 0,-8 0,0 0,0 1,0-1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998 482,'-1'1,"1"0,0-1,0 0,-1 1,1 0,0 0,0-1,1 1,-1 0,0-1,0 2,1-2,0 1,-1 1,0-2,1 1,-1 0,1-1,0 0,-1 0,2 0,0-3,-1 2,-1-1,1 1,0-5,0 2,-1 2,0 2,-1-1,1 0,0 1,-2 1,2 0,-1 1,0-1,0 2,1-1,0 0,0 0,0 0,0 1,0-1,1-1,0 1,0-1,0 0,0 0,0-1,0 1,1-1,-1 0,0-1,0 0,1 0,-1 0,0-1,0 1,-1-1,1-1,0 0,-1 1,0 0,0 2,0-2,-1 2,0 0,1 0,-1 0,0 1,-1 3,1-1,0 1,0-1,1 5,-1-5,1 1,0 0,-1 0,1-1,0 1,-1-2,1 1,-1 0,0-2,0 1,0-1,-1 0,0-1,0 0,0 0,0 0,-1-2,1 1,0-1,-1 0,1-1,1 1,-1 0,2 0,-1-1,1 1,0-1,1 1,2-1,-1 1,2-1,-1 1,2 0,0 0,-2 1,1 1,-1-1,0 1,0 0,-1 1,0-1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1362 168,'-1'-3,"0"1,0 1,-1 0,1-1,-1 1,0 1,0-1,0 1,-1 0,0 1,0 1,-2 1,2-1,-1 3,1-2,0 2,1-1,0 0,2 0,0-1,0 1,3 1,1-3,-1 1,5-1,-3-2,-1 0,2-1,-1 0,0-2,0 1,0-1,-1 1,0 0,-2-1,2-1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1380 171,'0'-3,"-1"1,0 1,0-1,0 2,0 0,0 0,0 1,0 1,0 0,-1 5,1-4,1 0,-1 10,1-12,1 1,-1-2,1 0,1 0,-2 0,2-4,-1 1,0 1,0-5,0 4,-1 0,1-2,0 3,0-1,-1 1,0 0,1 2,0-1,-1 0,1 1,-1 0,1 2,0-2,0 2,1 0,-1 1,0-1,2 1,-2-1,1 1,-1-2,1 0,0 1,2-1,-2-1,0 0,5-6,-4 2,0 0,-1 0,1-1,-2-1,0 1,-1 0,-1 0,-1 0,-2-4,1 6,1 0,1 1,-1-1,-1 1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250,'0'-5,"2"2,2 1,0 1,1 0,1 1,2-2,0 2,0-1,27 0,-21 0,14 1,-10 0,-5 0,5 0,-1 0,0 0,-1 0,5 0,-7 0,5 0,-2 0,-2 0,-1 0,1 0,-4 0,2 0,-1 1,-1 1,0-2,-2 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708 685,'-3'-1,"3"2,0 2,1-1,1 1,-1-1,5 3,4 0,-3-2,-2-2,3 0,0 1,-1-1,0-1,26 3,-26-3,0 0,1 0,-3 0,2-1,-1 0,-1 0,1-2,4-2,-4 1,-1 1,1-2,-2 0,2-2,-1 2,2-4,-2 1,1-1,-1 1,1-2,-3 2,1-1,-1 1,-1-1,0 2,-2 0,-1 0,-1-1,-1 3,-1-2,0 2,-3 0,1 1,-1-1,-2 2,0-1,0 2,0-1,-1 1,-2 0,1 1,0-1,-1 2,0 0,-28 7,24-2,4 0,-3 1,3 1,-1 1,3-1,-1 2,3-2,1 2,1-2,1 3,2-3,2 0,1 0,1 1,1-1,2 0,0 1,8 6,-5-6,0-2,1 2,-1-2,2 1,-1 0,1-1,-1 0,1-1,1 0,-1 0,-1-1,3 0,-1-1,1 0,1-2,0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93 595,'0'-1,"-1"1,1 2,1 3,-1 0,0-1,1 1,0-1,0 2,0-2,2 7,-2-7,0 0,0 0,1-2,-1 1,0 0,0-1,1-1,-1 0,2-1,-2 0,2 0,-1-1,1-2,-1 1,2-3,0 1,4-6,-4 3,0 3,0-1,0 0,-2 1,1 1,-1 0,0 1,-1-1,0-1,-1 2,-1-2,0 4,0 0,0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191 632,'-1'-2,"0"0,1 1,1 1,0 0,2 0,-1 0,2 0,0 0,0-1,1 0,-1 0,-1 0,2-1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258 603,'0'-2,"0"0,1 1,-2 2,0 1,0 0,0 1,0 2,-1-2,-1 3,1-2,0 1,0 0,0 0,0-2,0 2,1 0,-1-2,2 1,-1-2,0 0,1-1,0-1,1 0,0-2,3-5,-2 3,1 0,0-3,0 2,1-2,-1 0,0 0,0 2,0 0,-1 2,-1 0,1 2,-1 0,-1 1,0 2,0 0,0 0,0 0,0 1,0-1,0 2,0-2,1 1,0 0,2 2,-1-2,1-1,-1 0,0 0,1-1,0 0,1 0,-2-1,1 0,0-1,4-3,-4 1,-1 1,2-2,-1 0,-1 0,-1 1,1-2,1-1,-2 3,-1-1,0 1,0 2,0-1,0 1,0 0,-1 1,0 0,-1 1,1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322 645,'1'0,"-1"0,1 1,-1 0,2-1,0 0,-1 1,2-1,0 0,1 0,-1-1,1 0,-2 0,1-2,-1 2,1-1,-2 0,0 0,-1 1,0-1,0 1,-1 0,-1 1,0-1,-1 1,-2 0,1 1,2 1,-1 0,1 0,-1 0,2 0,-1 1,2-1,-1 1,2-2,0 0,2 1,-1-2,1 0,1 0,0-1,-1 0,2-1,-1 1,0-1,0-1,-1 1,0-1,3-2,-3 3,-1 0,-1-1,1 2,-1 0,0-1,-1 1,1 1,-1-1,0 0,0 2,0 0,-1-1,1 2,0-1,0 2,1-1,0-1,0 1,0-1,1 1,0-1,0 0,1 0,-1-1,0 0,2 0,-2 0,3 0,-3 0,0 0,0-1,-1 0,0 1,0-3,-1 2,0 0,0-1,-1 2,-1-3,0 2,-1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386 621,'-2'0,"1"-2,3 0,0 1,3-1,-1 1,2-1,-1 1,1-1,0 2,0-1,0 1,-1 0,0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446 641,'-3'-4,"3"2,-2 2,0 0,0 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467,'2'-5,"-1"4,-1 0,1 1,0 0,-1 0,1 0,-1 1,1 0,-1 3,0 0,-1-2,-2 6,2-4,1-1,-2 5,2-4,-1-1,1 1,0-2,0 1,0-2,0 0,0 0,0 0,0-3,0 2,0-2,0 0,-1 0,0-2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125 693,'0'-2,"1"1,1 1,5 1,-2-1,0 1,4 0,18 1,-5-2,-8 0,-4 0,2 0,1 0,-1-1,-1 1,3-1,20-1,-23 0,-1 1,3-1,-4 1,2-1,-2 0,2 0,-3-1,2 0,-3 1,3-2,-2 1,-2-2,1 1,-1 0,-2 0,1-1,-1 0,-1-1,-2 0,0 0,-1 0,-2-1,-1 0,-1 1,-3-1,-1 0,1 1,-3 0,-2 1,-1-2,2 3,-5 0,-15-3,15 5,0 1,-1-1,-1 2,2 0,-3 2,0 0,2 0,0 1,-15 2,15-2,5 1,-2 0,3-1,-9 5,11-4,2 0,3 1,-1-1,2 0,2 0,0 2,1 0,10 11,-5-11,2 1,0-1,2 0,-2 0,3 0,-2-2,4 1,-4-2,4 0,-2 0,1-1,-1 0,3 0,-4-1,3 0,0 0,-1 0,0 0,11-1,-10-1,-2 0,1 0,-1 1,2-2,-4 2,2-2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385 601,'-1'-5,"0"5,1 0,0 2,0 1,0-1,0 1,0 1,0 1,0 0,-1 0,1-1,0 1,-1-2,1 2,0-2,0 0,0-1,1 0,0 0,1-2,0 0,3-1,-1 0,-1-2,1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365 637,'-1'-2,"1"-1,1 1,1-1,1 1,2 0,0-1,5 1,-2-1,3 0,-1 0,1 1,-1 1,0 0,-2-1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406 595,'-1'-2,"-1"-1,1 1,0-1,0 2,1 1,0-1,0 1,1-1,1 1,1 0,1-1,0 0,2 0,0-1,0 1,0-1,2 0,-3-1,3 1,-3-1,2 1,-2-1,0 0,-1 1,0-2,-1 3,-1-2,-1 1,1 0,-2-1,0 2,-3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466 548,'1'0,"1"-1,0-1,0 1,1-1,1 0,-2 1,2 0,-1 0,0-1,0 2,1-2,-1 2,-1 0,4 0,-5 1,1 0,-1 1,-1 0,0 1,-1 1,-2 2,-1-1,-3 3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368 294,'2'0,"-7"-2,3 2,1-1,0 0,-1 0,1 1,1-1,-1 0,0-1,1 1,-1-4,1 2,0-1,0 1,0-1,0-1,1 1,1-1,0-2,1-1,7-7,-5 7,1-2,2 1,0 0,-1 1,3-1,-1 1,8-4,-9 6,-2 3,2-2,-1 0,-1 2,0 0,-1-1,0 2,0-1,0 1,0-1,-1 1,0-1,0 1,0 0,-1-1,1 1,-1 1,0-1,0 0,-1 2,0-1,-1 1,0 0,0 0,-1 1,0 0,-2 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78,'3'-1,"0"-4,-1 4,0 1,4 3,-4-1,0 1,-1 1,1 1,0-1,-1 3,0-2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134 556,'-12'3,"1"2,6-1,-3 5,5-5,-1 3,0-2,1 0,1 0,-4 15,5-15,0-1,1 1,0 0,1 0,0 0,1 0,0 0,4 4,-2-4,1 0,0 0,0-1,1 0,0 0,2 1,-1-2,8 4,-7-4,-1 0,2-1,0 1,-1-2,0 1,1-1,-1 0,1-1,-2 0,3-1,-1 0,0-1,-1 1,3-1,-2 0,1-2,-1 1,2-1,-2 0,2-1,-3 2,2-2,-2 1,1-1,-2 2,2-2,-3 2,2-1,-3 1,2 0,-3 0,10-8,-11 7,1 0,-1 0,0-2,-1 2,0-2,-1 0,0-1,0 2,-1-4,0 2,-2-8,1 8,-1 0,-1-1,1 3,-2-1,0 1,-1-1,1 2,-3-1,2 2,-2-1,0 0,-1 0,1 1,-4-1,3 2,-3-1,0 0,1 1,-2 0,1 2,1 0,-4 0,2 1,-1 2,1 0,-1 2,3-1,-4 3,3-1,-2 3,4-3,-2 3,2-3,-1 2,2 0,0-2,1 0,1 0,1-1,-1 0,2-1,1 0,0-1,1 0,0-1,2 1,0 1,0-2,2 1,0 0,1 2,0-2,0 1,1-2,1 1,-1-1,2-2,0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104 511,'0'-2,"0"1,-1 1,2 0,0 0,0 0,-1 0,1 1,0 0,-1 0,1-1,0 1,0 0,0 1,0-1,1 0,-1 0,1 1,-1-1,0-1,1 1,-1 0,0-1,0 0,0 0,0 0,-1 0,1 0,0-1,-1 0,-1 1,0 0,1 0,-1 0,1 0,-1 0,1-1,0 0,-1 0,0 1,1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102 508,'0'2,"-1"-1,1 0,-1 0,1 0,0 1,0 0,0-1,2 1,-1-1,2 0,-2-1,1 0,0-2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1042 460,'1'-3,"0"1,0-1,1 3,-1-2,1 2,-1 0,1 2,1-1,0 2,0 0,0 0,-1 1,0 0,0 0,-1 1,1-1,-2 0,2-2,-1 1,-1-1,0 0,1 0,-1-1,1-1,-1-2,0 0,1-1,0 0,0-2,1 1,-1-1,1 1,0-1,-2 1,2 0,-1 1,0 0,-1 1,1 0,-1 1,0 0,0 2,0 0,0 1,-1 0,1 5,0-4,1 2,-1-1,2-1,-1 0,1-1,-1 0,0 0,1 0,-1 0,0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272 116,'-1'-3,"-1"1,-1-6,3 6,-2-3,1 2,0 1,0-3,-1 0,2 2,-2 2,1-2,1 2,-2-1,0 1,1 0,-1 1,-1-1,1 1,-1 1,-1 0,0 0,0 1,-2 1,2 0,-2 1,1 0,-3 0,3 0,-2 2,2-2,-1 2,0 0,1-1,0 1,-1 1,3-1,-2 1,2 1,0-1,0-1,0 4,2-4,-2 5,1-3,-2 12,2-8,1-4,-1 3,1 1,0-2,0 0,-1 2,2-3,0 2,0-2,0 1,0-2,2 1,-1-2,1 2,1-1,0 0,0-1,0 1,0-1,1 2,-1-1,0-1,1 0,0 1,0-2,0 1,0-1,0 1,0-2,1 1,-2-2,2 2,0-2,0 0,0-1,1-1,-1 1,2-1,-1-2,1 1,-1-1,2 0,-3-1,3 0,-2 0,1-2,-1 2,1-1,-2 0,3-1,-3 0,2 0,-2 0,1-1,-2 1,7-7,-6 4,0 0,5-5,-5 4,0 0,0-2,-1 2,5-8,-4 4,-2 3,2-2,-2 3,1-3,-2 3,0-2,0 1,1-10,-2 9,-1 2,0-4,0 4,0-5,0 4,-1-2,0 2,-1-2,1 2,-1-3,1 3,-1-2,0 3,0-3,-3-4,2 6,-1 1,1 0,-2 0,1 2,-1-2,0 1,0 1,0 0,-3-1,4 3,-2-1,1 1,-1 0,1 0,-2 1,2 0,0 2,0-1,-5 0,4 1,2 1,-2 0,0 1,1-1,0 1,-2 0,-3 3,4-3,1 0,0-1,1 2,0-2,2 0,0 0,0 0,1-1,1 1,1 0,2-2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310 186,'0'-1,"0"0,-1 1,2 0,-1 0,2 0,0 0,1 0,0 0,1 0,-1 0,6 0,-3-1,-2 0,2 1,0-2,-1 1,0 0,0 0,-1-1,1 2,-1-2,0 2,-1-1,1 0,-1 1,-1-1,3 1,-4 0,1 0,-1 0,0 0,-1 0,1 1,-2-1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384 168,'2'0,"-4"-1,7 1,-2 0,0 1,-1-1,2 1,-1-1,1 1,0-1,-1 0,0 1,1 1,-2-2,-1 1,0 0,-1 0,-2 1,-1 0,-4 2,1-1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174 362,'-3'-4,"2"2,1 1,0 1,1 0,0-1,0 1,1 0,0-1,4 1,-3 0,2 0,0 0,-1 0,2 0,-1 0,3-1,0 1,-1-2,2 2,2-1,-2 0,2-1,0 0,1 0,-1 0,0 0,0 0,0 0,0 0,-1 1,-1-1,-1 1,0 1,0-1,-3 1,2 0,-2 0,-1 0,0 0,0 1,0-1,-1 1,0 0,-1 0,0-1,-1 1,0-1,0 1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129 377,'-4'0,"2"-2,0 1,1 0,1 0,1 1,4 0,-1 0,1 0,0 0,2 0,-2 0,4 0,-1 0,-1 0,0-1,11 0,-7 0,-3 0,2 0,-3-1,3 1,-3-1,12-2,-9 2,-2 1,3-1,-3 0,13-1,-11 1,0 1,3-1,-4 1,2 0,0 0,-1 0,0 0,1 1,-3 0,3-2,-3 2,-1 0,-1-1,1 0,2 0,-5 0,-2 1,0-1,-1 1,0 0,-4-1,1 1,-1-1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231 362,'2'0,"-3"-1,1 0,2 1,-1 0,1 0,0-1,1 1,0 0,1 0,1-1,-1 1,2 0,-1-1,2 0,0 1,0-1,0 0,1 0,-1 1,3-2,-3 1,1 0,0 0,0-1,-2 1,3 0,-4 0,3-1,-2 1,5-1,-5 2,-1-2,5 1,-6 1,-1-1,1 0,-1 1,-1 0,0 0,0 0,-1 0,0 0,-1 0,0 1,-1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270 353,'-2'0,"2"-2,0 1,1 1,1 0,0 0,0 0,3 0,-2-1,2 0,0 1,1-2,-1 1,2-1,-2 1,8-2,-7 2,0 0,1 0,-3 0,2 0,-2 1,0-1,0 1,-1 0,-1 0,1 0,-1 1,0-1,2 2,-3-2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378 315,'-3'0,"2"1,0-1,-1 0,1 0,1 1,-1 0,0-1,1 0,0 1,-1-1,1-1,-1 1,1-2,0 2,0-1,-1 1,0-1,1 1,-1-2,1 1,1 1,1-2,2 0,1 0,-1 0,2 0,-1 0,2-1,-1 0,1 0,-1 0,2 1,-2-1,1 0,-1 0,1 0,-2 1,7-4,-7 4,1 1,-1-1,-1 0,2 1,-2-1,2 2,-2-2,2 2,-3-1,2 0,0 1,-1 0,-1-1,4 0,-4 1,-1-1,1 1,-2 0,0 0,-1 0,1 0,0 0,-2 0,0 0,0 0,0 0,-1 0,1 0,-1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514 248,'0'-1,"2"-2,-1 2,0-1,1 2,-1-2,1 1,0 1,1 0,-2 0,2 0,-1 0,0 0,0 0,1 2,-1-1,-1 0,0 0,1 1,-1-1,-1 1,0 0,0-1,0 1,-1 0,-1-1,0 1,0 0,-1 0,0-1,0 1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596 240,'-2'-4,"1"2,1 1,-1 1,2 0,0 0,1 0,2 0,-1 0,2 0,0-1,1 1,-1-1,1 1,-2 0,0 0,0 0,-1 0,-1 0,1 1,-2 0,0 0,-1 1,0-1,0 0,-2 2,1-1,-3 3,2-3,1 0,-1-1,0 1,1-1,0 0,0-1,0 1,0-1,0 0,-1 0,2 0,-2 0,2 0,-2-1,1 1,0-1,0 1,1-1,-1 1,0 0,0 0,1 1,1 0,0 0,0-1,1 1,0 0,-1-1,2 0,-1 1,1-1,-1 0,1 0,-1 0,0 0,0-1,0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78,'-4'-5,"3"5,1 0,-2 0,2 0,0 2,0 0,0 0,1 1,0 0,-1 2,1-2,0 0,-1-1,1 0,-1 0,1-1,-1 1,1-2,-1 1,1 0,0-1,-1 0,1 0,-1-1,1 0,0 0,-1-1,0 0,0 0,0 0,0 0,-2-2,1 2,0-1,0-1,0 1,-1-2,0 4,2-1,-1 1,0 0,1 0,0 0,1 2,0 0,0-1,1 2,0-1,0 1,2 2,-1-2,-1-1,1 2,-1-2,0 0,0 1,0-1,0 0,0 0,-1-1,1 0,-1 0,0 0,0 0,0 0,0 0,-1 0,1 0,0-2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1118 490,'-1'-3,"1"0,-1 1,1 0,0 1,0 1,0 0,0 1,-1 0,-1 0,0 0,0 0,2-1,-2 1,1 0,1 0,-1-1,0 2,1-2,0 1,0 0,3 1,-1-2,0 1,1-1,2 0,-3 0,0 0,1 0,-2-1,0 1,0-1,-1 0,-1 1,1 0,-2 0,0 0,0-1,0 1,0 0,1 0,0 0,0 0,0 0,0 0,1 1,0-1,1 0,1 0,-1 1,1-1,0 0,1 0,-1 0,0 0,0 0,1 0,-1 0,0-1,-1 0,0 0,-1 0,0-1,-1 1,1 0,-1 0,0 0,0 1,1 0,-2-1,2 1,0 0,1 0,1 1,0 0,-1-1,0 1,0-1,1 1,-1-1,0 1,-1-1,1 0,0 0,0 0,0 0,0 0,0 0,-1-1,-1 1,1 0,-1 0,0 0,1 1,-1 0,1-1,0 1,0 0,-1 0,1 0,0 1,0-1,1 1,-1-1,0 1,1-2,1 2,-2-2,1 1,0 0,-1-1,2 0,-2 1,1-1,-1 0,0 1,0-1,-1 1,-1-1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608 246,'-2'-1,"2"0,-1 1,0 0,0 2,1-1,0 1,0 2,0-2,0 2,0 0,1 1,0-1,0 3,-1-3,0 2,0-1,0 0,0 0,0 0,-1-2,-1 1,1-1,-1 0,1-1,-2 0,2 0,-1-1,0 1,1-2,0 0,0 0,0 0,1-5,0 2,0 0,2-2,0 1,-1 0,1 1,-1 1,0 0,1-1,-1 2,-1 0,2 1,-1 0,0-1,2 1,-1 0,9 1,-7-1,0 0,1 0,-1 1,0-1,0 0,-1 0,0 0,2-1,-2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647 287,'-1'-1,"0"0,-2-1,3 1,-2 1,2-1,0 1,0-1,0 1,2-1,0-1,0 2,1-2,0 1,0-1,1 1,-1 0,1-1,-1 1,3-1,-4 1,1 0,-2 1,1-1,-1 1,0-1,0 1,-1-1,0 1,-1 0,0 0,1 0,-1-1,0 0,1 1,-1-1,1 0,1 1,1 2,-2-1,1 0,0 2,0-1,0 1,0 1,1 4,-2-4,0-1,0 2,0-2,0 1,0-1,-1 1,-1-2,2-1,-1 1,0-2,-1 0,2 1,-3-1,1 0,2-1,-3-1,3 0,-1-1,0 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672 289,'-2'-2,"1"2,0 0,0 1,-4 4,4-3,-1 0,1-1,0 1,-1-1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724 269,'-4'-1,"3"1,0 0,-2 0,3 0,0 1,0 0,1 0,3 0,-2-1,2 0,-1 0,1 0,0-1,3 0,-4 0,-1 0,1 1,-1-1,-1-1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737 272,'-4'-2,"3"2,-1 0,-1 2,2-1,-2 2,2-1,1-1,0 0,0 1,0-2,1 1,0 0,0-1,-1 1,1-1,0 0,-1 0,1 1,0 0,0 0,1 0,-1 1,1-1,0 1,0 0,1-1,2 2,-2-1,-1-1,0 0,-1-1,0 1,-1 0,0 0,-2 0,0 0,-1-1,-1 1,-1 0,2 0,-2 0,0 0,-1-1,3 0,1 0,1 0,0 0,1-2,1 0,1-1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752 286,'2'0,"-2"-1,1 1,0 0,-1 0,1 0,0 0,0 0,-1 0,2 0,-1 0,1 1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773 274,'-4'-2,"1"1,2 0,0 1,1 0,-1-1,1 0,1 1,1 0,1 0,1-1,-1-1,2 2,-2-2,1 1,-2 0,1 0,-1 0,-1 0,0 1,0-3,-1 3,0-1,-1 0,1 0,-2 0,2 0,-1-1,1 2,-1-1,1 0,1 2,0-1,-1 1,0-1,1 0,0 1,-1 0,1 0,-1-1,0 2,0-2,0 2,0-1,0 1,0 1,0-1,0-1,0 1,0-1,1 0,0 1,-1-2,0 1,2 0,-1-1,0 1,0-1,1 1,-1-1,1 0,0-1,-1 1,1-1,-2 1,1 0,0-1,-2 1,0 1,-2 1,1-1,-2 4,1-2,2 0,-1 0,1-1,0 1,1-1,0-1,1 1,2 1,-1-3,0 0,1 0,-1 0,2-1,-2-1,4 0,-4-1,0 2,0-2,-1 2,1-1,-2 0,0 0,0 1,0 1,-1-1,-1 1,0 0,0 1,0 0,-1 1,1 0,0 0,0 0,0 0,1 0,0 0,1 0,-1-1,1 1,0-1,0 0,1-1,0 0,0 0,2 0,-1-2,1 0,1-1,-1 1,-1-1,2 0,-1-1,2-5,-2 5,-1 0,1-1,-2 2,0 1,-1-1,1 1,-1 2,0-1,-1 2,1-1,0 2,0 1,0-1,0 0,2 1,0 1,0-2,0 0,0 0,0 0,1-1,-1 1,-1 0,2 1,-3-1,0 0,0 0,-2 0,-1 1,0-2,0 1,-1 0,1-1,-2 1,2-2,0 0,-1 0,2 0,0 0,0-1,1 0,1-1,-1-2,1 2,1-1,1 0,0 1,1-1,-1 2,1-1,0 2,1-1,-1 1,-1 1,1-1,1 3,1 4,-2-3,6 9,-6-9,-1 0,1 0,-1-2,1 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904 323,'0'-1,"-1"1,0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221 344,'-1'-1,"2"5,0 2,2-4,-1 1,1-1,2 0,1 1,1-2,-1 0,2-1,-1 0,2 0,1 0,-2-1,1 0,24-9,-18 2,-9 4,1 0,-2-1,0 1,0-2,-1 1,1-5,-1 0,-3 5,-1 0,-1 1,-1-1,0 1,-2 0,-1 0,-1 1,-8-3,3 3,2 2,-3 0,0 0,0 1,0 1,-15 4,11-1,5-1,-1 1,2 1,-2 0,4 0,0 1,2-1,2 0,1 0,1 1,1-2,1 3,1-2,2 0,1 0,1 0,0-1,10 2,-8-3,0-1,3 0,-3-1,5 0,-4-1,2 0,-1-1,2 0,-3-1,3-1,-2 1,1-1,-3 1,3-2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195 455,'-1'-1,"0"-1,1 2,2 0,-1 0,1 0,0 0,1 0,2 0,-3 0,3 0,-1 0,0 0,0 0,1 0,0 0,4-1,-3 0,0 1,0-1,-2 0,4 1,-2 0,1-1,-1 0,6 0,-4 1,-1 0,-2-1,1 1,0 0,-3 0,2 0,-1 0,0-1,-1 1,0 0,-1 0,0 0,-1 0,0 0,0 0,-1-1,0 0,0 0,0 1,0 0,-1-2,0 2,1-1,-1 1,0-1,0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482,'1'-3,"0"0,0 1,1 0,-2 2,1-1,0 1,-1 0,1 0,0 1,1 1,0 0,-1-1,0 2,0-1,0 3,-1-3,0 0,-2-1,1 1,0 0,0-2,-2 2,1-2,0 0,1 0,0 0,0 0,1-2,-1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266 367,'-2'-1,"-11"-3,11 3,-2 1,1 0,-2 1,2 0,-1 1,-1 0,1 1,0 0,0 0,-1 0,1 0,0 0,0 1,-2 3,4-4,-3 4,5-2,-1-1,1 2,0-1,1 0,1 1,3 7,-2-7,1-1,2 2,-2-3,2 2,-2-2,3 1,-2-3,3 2,-3-2,2 0,0 0,0 0,-2-2,3 1,-3-1,3 0,-2 0,-1-1,1 0,1-1,-2 0,1 0,0-1,-1 0,0-1,1 0,2-5,-4 4,-1-1,-1 1,2-4,-3 3,1-1,-2 0,0-1,0 3,-1-3,0 2,-4 0,2 1,-2-1,1 3,-3-1,1 1,-1-1,-1 2,1 1,0-1,-9 1,7 1,1 0,0 2,1-1,-2 1,3-1,-2 2,2-1,-1 0,0 1,1 0,2-1,-2 2,2-2,0 1,1 1,0-1,2-1,1 1,0 0,1 0,2-1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441 406,'-1'-1,"-1"-3,2 4,-1-1,0 1,1 1,-1 0,0 2,0 0,1 1,0 0,-1 3,1-1,-1 2,1 0,0-1,-1 18,1-18,0-1,0 0,1 0,-1 0,1-2,0 0,0 0,0-1,-1 0,1 0,-1-1,0 1,0-2,0 2,0-3,-1 1,1 0,-1-1,0 0,1 0,-1-2,0-2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421 423,'1'-6,"2"0,2-1,-2 4,3-2,3 3,-4 1,0 0,1 1,8 1,-10 0,1-1,1 3,-4-1,0-1,0 1,-1 0,1 0,-2 1,0-1,1 0,-1 6,0-3,0 0,0 0,1 2,-1 0,0-1,0 3,0-2,0 8,0-8,0 0,0-1,0 0,0-1,-1 0,0-1,0 2,0-4,0 1,0-2,0 0,-1-1,0 1,1-1,-2 0,1-1,0 0,1 0,-1 0,0 0,-3-1,2 1,0 1,-1 0,1 0,-2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421 542,'-4'1,"3"-1,0 0,0-1,1 1,0-1,3 0,-1 1,1-1,1 0,0 1,2-1,-1-1,0 1,1 0,5 0,-4 0,-2 0,0 1,0 0,0 0,-1 0,1-2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523 397,'0'-1,"-2"-1,2 0,0 1,-1 1,1 1,0 1,0 0,0 5,0-3,0 0,0 2,1 0,-1-1,0 1,1 0,0 7,0-6,0-1,0 0,-1 0,1 0,-1 0,1 4,-1-6,0 0,1 0,0 2,0-2,-1-2,0 1,0-2,1 1,0-1,-1 1,0-3,0-1,1-2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525 423,'1'-5,"0"0,0 0,2 0,-1 1,0 0,-1 1,2 0,-1 1,0-1,0 2,1 0,-1 1,0 0,1 0,-1 2,1-1,0 1,-1 0,1 1,-1 0,0 1,1-1,-1 1,0-1,1 0,-1 0,0 0,0 0,1 3,0-2,-2-2,0 2,0-1,0 1,0 0,-1 0,0 1,0 1,0 0,0-1,-1 1,0 1,0-1,1 0,-1-1,0 1,1-3,-1 2,-1 0,2-2,-2 0,1-1,0 0,-1 0,1 0,-3 0,2-1,-3-1,2 0,0-1,0 0,-1 1,1 0,-1-1,1 1,-1-1,1 1,0 0,0 0,0 0,1 0,0 0,1 0,0 0,1 1,2-1,0 0,1 0,1 1,0-1,7 0,-5 0,0 0,0 0,-1 0,0 0,-2 0,1 0,-2 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319 463,'-1'-1,"1"-1,1 2,-1 0,1 3,0 0,-1-1,1 2,0 0,0 1,-1-1,1 2,1-1,-1 1,0 0,1 1,0-1,1 1,-1-2,1 2,1-2,0 0,1-1,1 1,-1-2,2 2,-1-3,1 1,0 0,1-1,-1 0,2 0,-1 0,1 0,-1 0,8 1,-7-1,0-1,1 1,-2-1,2 0,-2 0,3-1,-2 0,3 0,-2-1,2 0,-3-1,16-3,-14 2,-1 1,1-1,-1 0,0-1,-2 1,1 0,-1 0,-2 0,-2 2,1-1,-1 0,-1 1,-1 0,-1 0,1 0,-1 0,0 1,-1-1,1 0,0 1,0 0,0-1,0 1,2-1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713 537,'-3'-6,"3"5,0-1,1 2,1 2,-1-1,0 1,2 2,-1-1,0 0,1 0,1 3,-2-4,-1 0,2-1,-3 1,2-1,-2 0,1 0,-1 0,0 0,-1 1,-1 0,-1 0,1 0,-2 0,0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866 421,'-2'-4,"-1"-1,1 3,1 1,-1-1,0 1,-1 1,1 0,-1 0,1 0,-1 0,0 2,0-1,1 0,-2 0,2 1,-1-1,1 0,-1 1,1-1,0 1,-1 0,1 0,-2 3,3-3,-1 2,2-1,-2 0,1 0,1 1,-1-2,0 3,1-2,0 1,-1-1,1 1,0-2,1 1,-1 1,4 5,-3-7,1 0,0 1,0-1,-1 0,1 1,0-2,0 2,-1-1,0 1,-1-1,0 1,0-1,-1 2,-1-2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804 532,'-2'1,"0"0,0 0,0-1,1 1,-1-1,1 0,0 0,0 0,1-1,2 1,-1-2,1 2,0-2,0 1,1 0,0 0,-1 1,1-1,-1 1,6-1,-6 2,-1 0,0 0,0 0,0 2,0-1,-1 1,0-1,0 1,0 1,0 0,0 0,0 0,0 0,0 0,0 1,1 0,0 0,-1 1,0 0,1 0,-1 2,0-2,-1 2,1 0,-2-1,2 1,-3 1,2-1,0-1,-1 0,0 0,1-2,-1 3,1-4,-1 1,1 0,0-1,1 0,0-1,0 0,0 0,0-1,1-1,0 1,1 0,3-1,-2-1,2 0,-1-1,2-1,-2 0,4-2,-3 2,2-2,-2 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474,'1'-2,"-1"2,0 0,0 2,1-1,-1 1,1 0,-1 1,0-1,0 3,0-3,0 1,0-1,0 0,1-1,-1 1,1-1,-1 0,0 0,0 0,1 0,0-1,-1-1,0-1,-1 0,1 0,-1-1,1 1,0-1,0 0,-1 1,1-1,0 0,0 1,1-1,-1 2,1-1,0 1,0 0,0 1,0-1,0 1,1 0,-2 1,2-1,-2 2,1-1,-1 0,1 1,-1-1,0 1,0 1,0-2,0 1,0 0,0 0,0-1,0 0,0 0,0 0,0 0,0 0,0 0,0-2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925 394,'1'-2,"4"-3,-2 3,-2 1,0 1,0 0,-1 1,0 1,-1 0,0-1,-1 2,0-1,0 2,0-1,0 0,1 1,-1-1,0-1,1 2,-1 2,2-4,0 3,0-3,0-1,0 0,1-1,0 1,-1-1,2-1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916 372,'-4'-1,"3"0,-1 0,1 1,-1 1,0-1,-2 3,2-1,-1 1,0 1,1 0,0 1,-1 0,1 1,2 0,0-1,0 8,2-6,0-2,1 2,-1-2,2 0,0 0,0 0,-1-2,2-1,-1-1,4-2,-2-2,0 0,0-2,0-1,-1 0,0-1,2-1,-2 1,0-1,-1 0,-1 1,-1 0,-1-1,-1 3,-3-1,0 1,-3 1,2 0,-4 1,1 2,-1 0,0 1,0 2,1 2,-1 1,2 1,1 1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908 645,'0'-2,"0"-3,0 2,0 1,0 1,1 0,-1 0,0 1,1 1,-1 0,0-1,0 2,0 0,0-1,0 4,0-2,0-1,1 1,0 0,1 1,-1-2,0 0,0 0,0-1,0 1,-1-1,0 0,-1 0,0-1,0 1,-1 0,0 0,1-1,-1 1,0-1,2 0,0-2,2 1,1-2,-1 1,3-1,-2 0,1-2,0 2,0-2,0 2,-1-2,0 0,0 1,1-5,-4 6,1 0,-1 0,-1 1,-2 1,0 0,0 0,-6 1,5 0,-1 0,0-1,2 1,-2 0,1-1,0 1,0 0,0 0,-3 0,4 2,1-1,-1 0,0 4,1-3,-1 3,1 1,0 0,1-1,0 3,1-2,0 2,2-3,0 2,1-2,2 2,0-4,0 2,1-2,0 0,-1-2,3 0,-3-1,3-1,-3-1,3-2,3-5,-7 3,0-2,0 1,-2-1,0 0,-2 0,0 2,-2 0,-1 1,-1 1,-1 0,-1 2,1 0,-10 1,8 1,2 0,-1 2,-2 2,5-2,0 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892 635,'0'-1,"0"0,0 0,1 1,0 0,0 0,1 1,0 1,-1-2,1 2,-1-1,1 1,-1 0,0 0,0 0,0 0,-1 0,0 0,1 0,-1 0,0-1,0 1,0-1,0 1,-1-1,1 0,0-1,-1 2,0-2,1 1,0-1,-1 0,1 1,1-1,1-1,0 0,2-2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379,'2'-5,"0"2,0 0,0-1,0 0,0 2,0-1,1 0,-2 1,0 1,0 0,0 1,-1 1,-1 4,0-2,1 0,-2 2,-1 0,1 0,-1-1,1 1,-1 0,-4 5,4-4,1-1,-1-1,1 0,0 1,0-2,-1 4,2-4,0-1,1 0,0 0,0-1,0 0,0-1,2 0,-1-3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1079 370,'2'-4,"0"-1,-1 1,0 0,0 0,0 0,0 2,0 0,-1 1,1 0,0 1,0 0,0 1,0 1,0 0,0 2,1 0,0 6,-1-2,-1-2,1 2,-1 0,0 1,0-2,-1 1,1-1,0 1,0-3,0 1,0-2,0 1,1-1,1 2,-2-4,1 0,0 0,-1-1,0 1,0-4,-2 1,-2-4,0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433,'-10'-5,"3"3,3 0,2 1,-1 1,2 0,1-1,-1 1,2 0,3-1,0 0,3-1,1 1,8-3,1 2,-9 1,0 0,0 1,-3 0,2 0,-3 1,0 0,1 1,-3 1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434,'0'-7,"0"6,1-1,0 1,0 0,0 1,0-1,1 0,-2-1,1 1,0 0,-1 1,0-2,-2 1,1 0,-2 0,-4 1,-1 0,5 0,-1 0,0 1,-2 2,4-2,1 0,-1 1,2 0,0-1,0 0,0 1,1-1,2 1,-1-2,1 0,0 1,0-1,1-1,-1 1,2-2,-1-1,0 1,0-2,0 0,1-2,-2 1,2-1,-1 2,1-3,-2 3,4-7,-6 8,-1 1,0 0,0 1,0 0,-2 0,1 1,-1 0,1 1,-1 0,0 1,1 0,-1 1,0 0,1 0,0 1,1-1,-1 2,1-2,0 1,0 0,1 2,-1-3,2 0,-1-1,1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422,'0'-2,"0"0,0 0,1 0,-1 1,1-2,-1 2,0-2,1 2,0-1,0 0,0 0,-1 1,0-1,0 1,-2 0,0 0,0 1,-1 0,0 1,-1-1,1 1,-2 2,3-2,0 0,1 0,0 1,1-1,0 0,1 0,0 0,2 0,0 0,0-1,1 0,2-1,-2 0,1 0,-1-1,1-1,-1 1,5-5,-5 3,0-1,1 0,-2 1,1-2,-2 2,-1 0,1 1,-2-2,-1 3,0 0,-1 2,0-1,1 1,-2 0,1 1,-1 0,1 1,-1 0,0 3,0-2,0 3,0-1,1 2,0-1,0 2,1-1,1 1,0-2,0 1,2 0,3 3,-1-3,-2-4,2 1,-1-1,1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1038 473,'-2'-1,"1"0,-1 0,2 1,0 0,2 0,8 0,-2 0,3-1,0 0,7 0,-2 1,22 0,-15 0,-2 0,3 0,-3 1,3 1,-3-1,0 0,-6 1,2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454,'0'-4,"0"2,0 1,0 0,0 3,0-1,0 1,0-1,0 2,1-1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645,'2'0,"-3"-3,5 1,-2 0,0 1,-1 1,1-2,0 1,0-1,2-2,-2 1,-2 1,2-3,-2 2,0 1,-1-2,0 1,-1 0,-1 0,-4-2,2 3,1 0,-8 2,4 2,2 1,-3 1,2 0,-2 3,2 0,0 1,2-2,-1 4,3-4,1 2,2-2,0 1,2-2,1 2,1-4,2 3,1-2,0-1,-1 0,3 0,-3-1,2 1,0-3,0 1,-1-1,3-1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1132 679,'-2'-3,"2"3,-1-1,0 1,1-1,0 1,-1-1,1 0,-1 0,1 1,-1-1,0 0,0 0,-1 0,1 0,-1 0,0 0,-1-1,0 2,1 0,0 0,-1 0,1 0,0 0,-3 0,3 2,0 1,1-1,1 0,0-1,0 1,1 0,0-1,0 1,1-2,-1 1,0-1,2 1,-2-1,2 0,-2-1,4-1,-2 0,-1 0,1-1,0 2,-1-2,0 2,0-1,-2 1,1 0,0 1,-1-1,-1 1,0-1,0 1,0 0,0 0,1 0,-1 0,0 0,1 0,-1 0,0 0,1-1,1 1,0 0,0-2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977 474,'-4'-1,"1"0,2 1,0-1,1 1,-1 0,1-1,1 2,1-1,0 1,3-1,0 0,3 0,-1 0,3-2,-1 1,3-1,-2 2,5-2,-5 2,6-2,-3 2,31 0,-31 0,4 1,-4-1,4 0,-4 0,3 0,-5 0,5 0,-6-1,11 0,-10 0,-5 0,3 1,-4-1,0 1,-2-1,0 1,-1 0,0 0,-2 0,1 0,-2 0,1-1,0 1,-1 0,0-1,1 0,-1 1,0-1,1 0,-1 0,0 1,0 0,1-1,-2 1,1 0,-1 0,0 1,-2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 377,'-1'-7,"-1"4,2 1,-2 1,1-1,-1 2,0-2,1 2,-1-2,2 1,-2-1,2 0,-2-1,0-2,0 1,1 1,-2-2,1 2,-1-2,-1 0,-1-1,2 1,-4-2,3 3,-2-2,0 1,-1 0,1 0,-4 0,3 2,-15-3,11 5,0 0,-3 1,4 0,-4 2,1-1,1 1,1 1,-12 3,11-1,0 0,2-1,0 1,0 2,3-2,-2 1,3 1,-4 7,6-7,2 0,-1 1,3 1,0-1,0 1,2-1,1 0,5 10,-3-10,1 0,1-1,-1 0,2 0,-1-2,2 2,8 2,-8-5,1-2,0 1,1-1,0 0,0-1,-1-1,13-2,-12 1,-2-1,2-1,-4 1,3-1,-2-1,1-1,-2 1,10-9,-9 5,-1 1,0-1,9-17,-11 16,-2 2,-2-1,1 0,-2 0,-1 2,-1-2,-2 0,1 1,-2 0,0 1,-1 0,-7-7,6 8,0 0,0 1,0 0,-1 0,2 2,-3-1,3 2,-1 0,1 0,0 1,2 1,-1 1,0 1,2 0,2 1,-2 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477,'-1'-3,"1"1,0 1,0 0,2 1,0 0,0 0,1 0,2 0,0 0,3-1,2-1,12 0,-7 0,-2 1,3-1,0 1,0 0,0 0,0 1,-2 0,31 2,-35-1,2-1,-2 1,-1 0,-1-1,4 1,-8-1,-1 1,0-1,-1 0,-2 1,2-1,-2 0,-2 1,0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483,'0'-2,"-1"-5,1 4,4-1,-2 4,3-1,0 1,1 1,0 0,2 1,1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621,'-5'-4,"4"3,-1 1,0 0,1 1,0 0,0 1,0 1,0 3,0-2,1 0,-1 5,1-4,-1-2,0 2,0 4,0-6,1 1,-1-1,1 0,0-1,0 0,0-1,0 1,0-1,1-1,0 1,0-1,1 0,0-2,1 0,0 0,1-1,0-1,2-4,-4 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645,'-1'-1,"-1"-3,2 2,5-1,-2 3,1-1,1 1,0-1,1 0,2 1,-3 0,1-1,0 1,-1 0,-1 0,1 0,-2 1,0 0,0 1,0-1,-1 1,-1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982 742,'-2'-2,"0"1,1-1,1 2,0-1,-1 0,2 1,1 0,1-1,-1 1,5-2,2 1,-4 0,-1 1,1 0,0 0,1-1,-2 1,2 0,-1 0,0 1,1-1,2 0,-2 0,8 0,-6 0,0-1,1 0,-1 0,9-2,-8 1,-2 1,2 0,-1-1,-1 0,-1 1,0-1,0 2,-1-2,0 1,-1 0,-1 0,1 1,-1-1,-1 0,0 1,0-1,-1 1,1 0,-2 0,1-1,0 1,-1-1,1 1,-1-3,0 3,0-1,0 0,0 0,0 0,0 1,0-1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541,'-1'-5,"1"3,0 1,-1-1,0 1,1 0,-1 0,0-1,1 1,-3-1,0 1,1 0,-1 1,1 0,-2-1,0 1,-1 1,-1 0,0 1,0 1,-4 0,4 0,-4 2,2-1,-9 7,7-5,3 0,-1 1,1-2,0 1,2 0,-1 1,2-1,-1 0,1 1,1 0,1-1,-1 3,2-4,0 3,1 0,0 0,0 0,4 9,-1-8,1 0,2 0,-1-1,2 1,0-2,3 0,0-2,1 0,1-3,3 0,-2-2,4-1,-1-2,1 0,0-3,-1 0,-1 2,15-9,-16 5,-3 2,1-3,-4 3,2-2,-2-1,4-7,-8 7,-2 1,0-3,-2 0,-1 0,-2 0,-2-2,0 3,-4-4,1 4,-4-2,-2 2,1 1,-1 2,-4-1,1 3,-1 2,0 3,-15 3,16 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484,'0'-2,"0"2,1 0,-1 0,0 1,1 0,-1-1,0 1,0 0,0 0,-1-1,0 0,1 0,-1 0,0 0,1 0,0-1,1 0,0 1,1-1,-1-1,0 2,0-1,0 0,1 0,-2 1,1 0,0 0,-1 1,0 1,0-2,0 2,-1-1,0 1,1-2,0 1,-1 0,1 0,0 0,1-1,0 0,1 0,0-1,1-1,-1 1,0 0,-1 0,0-1,0 1,0-1,0 1,-1-1,1 1,-1-1,0 2,-1-2,0 2,1 0,-1-1,0 1,0 0,0 0,1 1,0-1,-1 1,1 0,0-1,1 2,-1-1,2-1,-1 1,0 0,1-1,-1 0,1 1,0 0,-1 0,1 0,0 0,-1 1,1 0,-2-1,2 2,-2-1,1 2,-1-1,0 3,0-3,-1 0,1 0,-2-1,1 1,0-1,-1-1,1 0,0 0,0-1,-1 0,1 0,-1 0,2-1,-2 1,1-1,0-2,0 0,1 0,1 1,0 0,1-1,0 1,0 0,0 1,4-2,-3 2,0 1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568 56,'-1'-2,"-1"1,1 1,0 1,0-1,0 2,-1 0,1 0,-1 1,0 0,-2 4,3-3,-1-1,0 2,1-2,-1 1,0-1,1-1,0 1,0 0,0-1,0 0,1 0,-1-1,0 1,1-2,0 1,0 0,-1-1,1-2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69,'1'-2,"1"-1,-1 2,0-1,0 0,0 1,1 0,-1 1,1-1,1 3,1 1,-1 0,-2 0,1 1,-1 0,1 1,-1-1,1 0,-2 0,2 1,-1-2,-1 0,1-1,-1 0,0 0,1 1,-1-2,0 0,-1-1,0 0,1 0,-1 0,0 0,0-1,1 0,-2 0,2-1,-1 1,-1 0,1-1,-1 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560 101,'-3'0,"0"0,1 0,-1 0,1 0,0 0,1 0,0 0,1 0,0 0,2-1,2 0,-1 0,2-1,1 1,-1-1,0 1,1-1,-1 1,0 0,0 0,0-1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87,'2'0,"-1"1,0-1,-1 1,0 0,0-1,-1 0,-1 1,0 0,1-1,-1 0,0 1,0-1,1 1,-1-1,0 0,0 1,1-1,-1 0,1 0,0 0,-1 0,1 1,1-1,-2 1,2-1,-1 1,1 0,-1 0,1 0,0 0,0 0,0 0,1 0,0 0,0 0,0-1,1 0,0 0,-1 0,2 0,-1-2,1 1,-1-1,2-4,-1 3,-1 0,1-3,0 2,-2 1,1-1,-1 1,2-4,-1 2,-2 3,0 0,1 0,-1 0,0 1,0 0,-1 1,0 0,0 0,0 1,0 1,0-1,1 1,0 0,-1 0,0 0,1 0,0 0,0 0,0 0,1-1,0 0,-1 0,2 0,-1 0,1-1,-1 1,1 0,-2 0,1 0,0 0,-1 1,1 0,-1 0,0 2,0-2,0 0,0 1,0-1,-1 3,1-3,0-1,0 1,0 0,0-2,1 1,0-1,0-3,-1 1,1 0,0 0,-1 0,2-1,-2 1,3 0,-2 0,0 0,2 1,-2 0,0 0,2 0,-2 1,1-1,0 1,0 0,-1 0,0 0,1 0,-1 0,0 0,0-1,-1 1,1 0,-2 0,1 0,-1 0,0 0,0 1,0-1,0 0,-1 2,0-1,2 0,-2 0,1 0,1 0,-1 1,0-1,1 1,0 0,0-2,0 1,0 0,1 0,0-1,0 0,1 0,0 0,-1-1,0 0,5-5,-4 4,0-1,0-1,1 1,-1-1,-1 1,1-2,0 2,-1-1,1 1,-2 0,0 1,0-1,0 1,-2 0,1 0,0 2,0 0,-1 0,1 0,1 0,-2 2,1 1,1-1,-1 0,1 1,0-1,-1 1,1 1,0-1,0 2,0-1,0-1,0 1,0 0,0 0,0-1,0 0,1-1,1 1,-2-1,1-1,0 0,1 0,-1 0,0-1,0 0,0 0,1-1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556 141,'-4'0,"2"0,0 0,1 0,0 0,0 0,1 1,2 0,-1-1,2 0,1 0,1 1,-2-1,4 0,-1 0,1-1,-2 1,4 0,-3-1,2 1,7-1,-7 1,-1-1,0 1,7-1,-7 1,-2 0,1-1,-1 1,1 0,-2-1,-1 1,1 0,-1 0,0 0,-1 0,0 0,0 0,-1 0,0 0,0-1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798 136,'0'-1,"0"0,0 0,0 2,1-1,0 2,-1-1,1 1,0-1,-1 1,1 0,-1 0,0 1,0-1,0 1,0-1,0 0,0 1,0-2,0 2,-1-1,1-1,0-1,-1 0,1 0,0-2,0 1,0 0,0 0,0-1,0 0,0-1,0 2,1-2,-1 2,0-2,0 1,1 0,-1 1,0-1,1 1,0 0,0 1,0-2,1 2,4-1,-4 1,1 0,-1 0,0 0,0 0,0 0,-1 1,1 0,-1 0,0-1,0 1,-1 0,1 0,-1 0,0-1,0 1,-1 0,-1 0,1 0,-1 0,0-1,-1 2,0-1,1-1,0 0,-1 0,1 0,0 0,0 0,1 0,2 0,1 0,0-2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851 148,'2'0,"-6"0,3 1,-1-1,0 1,-1 2,3-3,0 1,0 1,0-2,1 1,1-1,-1 1,1-1,0 0,0 0,1 0,-1-1,-2 0,2 1,-2-1,0 0,0 0,0 0,0 0,0-1,-1 1,0 0,0 0,0 1,0-1,-1 0,1 1,0 0,0-1,0 1,0 0,0 1,0 0,1 0,0-1,0 1,0 0,0-1,1 0,0 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878 147,'-1'-1,"0"1,0 0,0 0,0 2,0-2,1 1,-1 0,0 0,1 1,-1-1,1 0,-1 0,1 0,0 0,0-1,1 1,0-1,1 0,0-1,0-1,0 1,1-1,2-3,-3 4,0-1,0 0,-1 0,1 1,-2 0,1-1,-1 1,0 1,0-1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888 123,'0'-1,"0"1,-1 0,2 0,-1 2,2 0,-1 0,0 1,1 0,-1 1,1 0,-2 0,1 0,0 0,-1 0,0-1,0 0,0 0,0-1,0 0,0 0,0-2,-1 1,1 0,0-1,0-2,1 1,0-1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929 142,'-1'-1,"-2"0,2 1,0 0,0 1,1-1,-1 1,0 0,0 1,1-1,-1 1,0-1,1 1,-2 0,1 0,1-1,-1 0,0 0,1 0,0 0,0 0,2-1,0 0,-1-1,2 0,-1 0,0 1,0 0,0 0,-1-1,1 1,1-1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520,'0'-3,"0"1,-1 1,0 0,1 1,-1 0,0 0,0 2,0-1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919 146,'-1'0,"0"0,1 2,-1 2,0-2,1 2,0-1,1-1,0 1,1 0,-1 0,1-1,0 1,0-2,0 1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885 147,'2'0,"-5"1,2-1,1 0,-1 1,1 0,-1 0,0 0,-1 2,1-1,0-1,0 1,0-1,1 1,-1-2,1 2,0-2,0 1,1-1,0 0,1 0,-1-1,1 0,1 0,-1-1,-1 0,1 0,0 0,-1 0,0 0,-1 2,1-2,-1 1,0 0,-1 1,0-1,0 1,-1 0,1 0,-1 2,0-2,0 2,1-1,-1 1,1-1,0 1,0-2,1 1,0 0,0-1,0 1,2-1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941 136,'-4'-1,"-2"2,4 0,1 1,-1-2,0 2,1 0,0-1,1 0,-3 4,3-4,-1 0,1 0,-1-1,1 1,0 0,0 0,1-1,0 0,0 0,1 0,0-1,0 0,-1 0,1 1,0-1,0 0,-1 1,0 0,0-1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923 143,'0'-1,"-1"0,1 1,0-1,-1 1,0 0,1 1,0 1,0 1,1 0,-1 1,0-1,0 2,0 1,0-1,-2 1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153,'2'0,"-4"1,2 0,-1 0,0-1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959 156,'1'0,"-1"-1,-1 1,2 0,-1 0,3 1,-1-1,5 0,-4-1,0 0,1 0,-1 1,1-1,-1 0,-1 1,2-1,-2 0,0 1,0 0,-1-1,0 1,0 0,-1 0,0 0,-2 0,1 1,-1-1,1 0,-1 0,0-1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982 141,'-1'-1,"0"0,1-1,-1 1,0 0,1 0,-1 1,1 1,0 0,0 2,0 3,0-3,0 2,0 0,-1 4,1-5,1 0,-1 0,0-1,1 0,0-1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785 187,'-2'-1,"1"0,1 0,-1 1,2 0,0 0,0 0,0 0,1 0,0 0,0 0,0 0,1 0,-1 0,2 0,-1 1,2-1,-1 0,2 0,-2 1,3-1,-1 1,1-1,-1 0,2 0,-2 0,2 0,-2 0,2 0,-2 0,2 0,3 0,-5 0,-1 0,-1 0,0 0,0 0,-1 0,-1 0,0 0,-1 0,0 0,-1 0,0 0,-2 0,1 0,-2 0,1 0,-1 0,1 0,-1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1066 131,'-1'-5,"1"3,-1 0,0 0,0 1,1-1,0 1,-1-1,1 2,-1-2,0 2,-3 5,2-2,-1 1,-1 2,1 0,0-1,1 1,-1 0,1-1,0 0,2-2,-1 1,0-1,1-1,0 1,0-1,0 0,1-2,0 2,-1-1,0-1,1 0,-2-1,0 0,-1-2,0 1,1 0,-1 0,0-1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165,'-2'-3,"1"2,1-1,0 1,0-1,0 1,0 0,1 0,0 0,0 0,0 1,1-1,0 0,1 1,-1-1,2 1,-1 0,0 0,5-1,-4 1,1-1,-3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878 525,'0'-4,"0"2,0 1,1 1,0 0,2 0,4 2,-2-1,1-1,0 0,1 0,-1 1,2-1,14 1,-14-1,0 0,1 0,-1 0,3 0,-1 0,2 0,-1 0,0 0,0 0,2 0,-1 0,1 0,-1 0,11 0,-11 0,-3 0,-1 0,-2 0,0 0,-2 1,0-1,-2 0,0 0,-1 1,-1-1,1 0,-2 0,1 0,-1 1,0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149,'0'-1,"-1"1,1 0,-1-1,0 1,1 0,-1-1,0 1,0 0,1 0,-2 1,2 0,-3 0,1 1,0-1,-1 1,1 0,-1-1,1 1,0 0,1 0,0-1,0 0,1 1,0-1,2 1,0-2,0 2,2-1,-2-1,3 0,3 0,-4 0,1-1,0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1138 119,'0'-2,"-3"-1,1 2,-3 1,1 1,2 1,-2 0,2 1,-2 0,1 1,0 0,-2 1,1 1,1-1,-2 1,2-1,0 0,0-1,2 1,0-3,0 1,1-1,1 0,1-1,1 0,0-1,2 0,-2-2,2 0,0 0,0-1,-2 0,1-1,3-5,-7 7,0 1,-1-2,-1 3,-2 0,-1 0,0 3,0-2,-2 3,2-2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857 205,'1'-2,"1"1,-1 1,1-1,-1 1,1-1,1 0,-1 1,5-1,-2 0,0 1,0-2,1 2,0-1,-2 0,3 0,-1 1,1-1,-2 0,3 1,-3 0,3 0,0-1,-1 1,2-1,-1 1,17-1,-13 0,-4 1,3-1,-1 1,0-1,-1-1,2 2,-2-1,-1 0,0 1,0-1,-3 0,1 1,-2 0,0 0,-1 0,-2 0,0 0,0 0,-1 1,-3 2,1-3,1 0,-1 1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1150 182,'-2'-2,"1"2,-1 0,0 1,-1 2,1-1,0 1,0 0,-2 2,1-2,1-1,-2 1,1-1,-2 0,1 0,-4-1,1 1,0-1,-3 0,0 0,0 0,-3-1,1 1,0-1,-1 0,-2-1,5 0,-7 0,5-1,-2 0,1 1,-2-2,2 2,-2-2,2 1,-2-1,3 1,-3-1,4 1,-4-1,4 1,-1 0,1-1,1 1,3 0,-2-1,2 1,-2-5,6 4,2 0,0-1,2 0,1 0,1-1,3 1,-1 0,3-1,0 1,2-1,23-7,-17 7,-2 2,3-1,-1 0,1 1,-2 1,7-1,-7 2,5 0,-1 1,3-1,-7 1,8 1,-7 1,7 0,-6 1,2-1,-4 2,6 1,-8-1,30 13,-35-13,3 4,-5-3,-1 1,-1 1,-2 0,-1 0,-2 2,0-4,-3 3,0-1,-2 0,1-2,-5 2,4-4,-5 1,3-1,-1-1,1-1,-10 0,6-1,3 0,-2-1,3 0,-2 1,3-1,-3 0,3 1,0 0,2 0,-1-1,2 1,0-1,2 1,0-1,1 1,-2-1,3 0,0 1,0-2,0 2,0-2,0 1,0 1,0-1,0 0,0 0,0 0,0 0,-1 1,1 0,0 0,0 1,0 0,0 0,0-1,0 1,-1-1,1 0,-1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416 409,'2'0,"-5"0,3 2,0-1,-1 0,1 2,0-1,0 5,0-3,1 0,0 2,-1-2,1 3,0-2,0 1,0 0,1 6,0-5,-2-3,2 2,-1 0,1-1,-1-1,0 1,1-3,1 3,-2-4,0 0,1 0,-1 0,0-1,0 0,-1-1,1 0,0-3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412 429,'-3'-7,"3"1,0 0,1 2,1 2,0 0,0 1,1-1,-1 2,5-2,-3 2,0 0,1 0,-2 1,2 0,-1-1,1 1,0 0,-1-1,-1 1,2 0,-1 0,0-1,0 0,-1 0,1 0,-1 0,1-1,-1 0,-1 1,0-1,-1 1,1 0,-1 0,0 0,-1 0,0 1,0 1,-1-1,0 0,1 2,-1-1,-3 12,4-11,-1 1,1 0,0 0,0 0,1 0,-1 0,1-1,0 2,0-1,-1-1,1 1,-1-1,1 0,-1 2,0-3,0 3,0-3,-2 6,1-4,-1-1,0 2,-1 0,-1-1,1 0,-2 1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527 404,'-1'-3,"0"1,0 0,0 1,0-1,0 2,1-1,-2 1,2-1,-1 1,1 0,0 0,-1 0,1 0,1 2,-1-1,0 1,1 0,1 2,-2-1,2 1,0 0,-1 2,1 0,-1-1,0 0,0 3,0-2,0 1,-1-1,0 1,0-2,0 2,-1-1,0-1,1 0,-1-1,1-1,-2 0,2 0,0-1,0 1,0-2,-1 0,1-1,0 0,0-9,-1 6,1-4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508 413,'0'-3,"1"-1,0 0,0 1,1 0,-1 1,0 0,0 1,1-1,-2 2,2 0,-1 0,1 0,-1 2,1-1,-1 0,1 0,0 1,0-1,0 1,1-1,-1 0,1-1,0 1,-1-1,1 0,0 0,0-1,0 1,-1-1,0 0,0 1,0-1,0 0,-1 0,0 1,1 0,-1 0,0 0,0 0,-1 0,1 0,0 3,-1-3,0 2,0 0,0 0,0 1,0 0,0 1,0-1,0 2,-1-1,1 2,0-1,0 0,0 1,0 0,0-1,0 6,1-5,-1-2,0 2,1-3,0 3,0-2,0 0,0 0,-1 1,0-1,0 2,0-2,0 0,0 1,0-1,-1 0,0 3,0-3,0-2,1 1,-1-1,1 0,0-1,0 0,0 0,0-2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505 550,'-1'-3,"1"2,0 0,2 1,-1-1,1 1,1 0,1 0,0 0,2 0,-2 0,2 0,0 0,0 0,-2 0,4 0,-4 0,1 0,0 0,-1-1,0 1,1-1,-3 1,1-1,1 0,-2 0,-1 0,1 1,0-1,-1-1,-1 1,0 0,0 1,-1 0,-1-1,0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450 413,'-5'0,"3"0,0 0,-1 0,2 1,-1 0,0 0,1 0,0 0,0 0,0 1,0-1,0 2,0-1,1 2,0-1,-2 6,1 2,1-3,0-3,-1 3,1-1,0 0,1 0,0 0,-1-1,2 0,-2 0,2-1,-1-1,1 0,-2 0,2-2,-2 0,1 1,0-2,0 1,0-1,0-1,-1 0,1-2,0 1,0-2,0 0,1-3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256,'1'0,"-1"-1,1 1,-1 1,1 2,1-1,-1 1,-1 1,2 0,-2-1,1 2,0-2,0 6,-1-5,1-3,-1 0,1-1,-1 0,1 0,0-1,-1-1,2 1,0-1,0-1,1 0,0 0,0 1,-1 0,1 0,-1 0,-1 1,1 0,-2 0,1 1,0 0,-1 2,0 0,-1 0,0 5,0-5,0 3,1-1,-1-1,1 2,0 0,0 0,0 0,0-1,1 1,-1-2,0 2,0-2,0 0,0 0,-1 0,-1 0,1-2,-1 0,0 0,0 0,0-1,-1 0,2 0,-1 0,0-1,-1 0,3-1,0 1,1-4,1 3,0-1,3 0,-2 0,1 0,1-1,0 1,-2 1,1-1,-1 1,-1 1,0 0,0 1,-1-1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449 416,'1'-5,"1"0,0 2,2-1,-2 2,1 1,-1 1,1 0,1 0,-1 1,2 1,-3 0,2 1,-1-1,1 1,-1-1,0 1,2 2,-3-2,1 0,-2-1,1 1,0-1,-1 1,0 0,0 1,0-1,-1 2,0 0,0 0,0 1,0 0,-1 1,0 1,-1-4,1 6,-1-4,0 2,1-2,-1-1,1-1,0 1,0-2,0-1,1 0,0 0,0-1,0-3,1-1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243 595,'-3'-2,"2"2,1 0,-2-1,-1 0,3 1,-1 0,0-1,0 0,0 1,1-1,-3-1,1 1,1 0,-1 1,0 0,0-1,-1 2,1 0,-1 0,2 2,0-1,-2 1,3 0,-2 1,2-2,0 2,0-1,0 0,0 2,2-3,-1-1,1 1,-1-2,0 1,2-1,-2 0,1 0,-1-1,2-1,-1 0,0-1,0 1,0-1,0 0,0-2,0 3,1-4,-2 3,0 1,-1 0,0 1,0 0,0 0,0 0,0 2,0 0,0 1,0 0,0 0,1 0,1 0,-2 0,2 1,0-1,1-1,-1 1,1-2,-1 1,1 0,0-1,1 1,-2 0,1 0,-1 1,0 0,0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264 595,'-3'-2,"5"2,0-1,1 1,1-1,0 1,1-2,-1 2,2-1,-2 0,2 0,8 0,-10 1,-1 0,0 0,2 1,-4-1,2 1,-3-1,1 1,0-1,-3 0,2 0,-3-1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307 574,'-2'-2,"-1"1,2 0,0 0,0-1,0 2,1 0,-1-1,1 2,0 1,0 0,1 1,-1-1,0 2,1-1,0 1,-1 0,1 1,0-2,-1 1,1-1,0 1,0-2,-1 1,1-2,2 2,-2-3,1 0,1-1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346 557,'0'-3,"0"0,2 2,-2 1,1 0,-1 0,1 2,0 0,-1 1,1-1,0 2,-1 0,0 0,0 0,0 1,0-1,0 1,0-2,0 1,0-2,-1 1,1-1,-1-1,1 1,0-2,0-1,0-1,1 0,0 0,2-1,-1 0,1 1,-1 0,2-1,-2 2,0 0,0 0,-1 1,0 0,1 0,-1 1,-1 0,0 3,0-2,-1 0,0 1,0-1,-1 1,0-1,0 1,1-1,-1 0,-1-1,0 1,1-2,2-2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397 567,'-1'-1,"0"-1,1 2,1-1,0 1,0 0,1 0,0 0,1 0,1 0,1 1,7 1,-6-1,0-1,2 2,-1-2,1 2,0-1,0 0,7 1,-8 0,2-2,-1 1,-1 0,0-1,0 0,-1 0,1-1,0 0,7-5,-8 2,1 0,0-2,-1 1,0-1,1-1,-1-1,-2 2,3-3,-3 1,0-1,-1 1,-1-2,-1 3,0-5,-1 4,-2-2,1 1,-5-8,0 6,0 3,-1 0,-1 0,0 2,-1 0,-2 0,0 0,1 2,-2-1,1 3,0-1,-2 1,1 0,1 2,-1 0,1 0,1 2,-1 1,0 0,0 1,2 1,-1 2,3-2,-3 4,4-3,-1 3,1-1,1 2,1-1,-2 12,4-9,1 0,0-1,0 1,3 12,1-12,0-1,1-1,0-1,2 3,-1-5,2 1,-1-1,8 4,-4-5,-4-4,5 3,-2-3,1 1,-3-3,5 2,-5-2,3 0,-1 0,-1 0,-1 0,2-1,-3 0,0 0,0-1,-1 1,0 0,0-1,-2 1,1-1,0 1,-1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218 459,'-2'-2,"1"0,1-1,1 2,0-1,0 1,1 1,-1-1,2 1,-1 0,2 0,0 1,4 0,-2 0,-3 0,3 0,-1-1,0 0,0 0,1 0,-2-2,2 0,0 0,0-1,-1-1,0 0,0 0,2-1,-3 0,1 0,0-2,0 2,-2-1,1-1,-1 0,0 0,-1 1,-1-2,-1 3,-1-3,-1 3,-1 0,-2 0,-1 1,0 1,-4-1,2 3,-13 1,10 0,1 3,-10 4,9-2,1 1,2 0,2-1,-1 3,3-2,0 1,3 0,0 0,1-1,3 4,0-5,2 5,1-3,1 0,0 1,3 2,-2-3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211 376,'-4'-1,"2"1,1 0,0 0,2-1,0 0,0 0,1 1,0-1,0 0,8-2,-7 3,1-1,0 0,0 1,8-2,-5 1,-2 0,3 0,0-1,0-1,0 1,0 0,0 1,0-1,1-1,-2 1,-1 1,1 0,-2 0,0 1,0-1,-2 1,-1 0,2 0,-4 1,0-1,-2 1,-1 1,-1-1,-1 0,-1 1,-8 2,6-2,-1 0,-1-1,1 1,-1 0,3-1,-2 0,2-1,-4 2,5-2,2 1,2-1,0 0,0 0,1 0,2 0,2 0,0-1,2-1,1 1,1-2,-1 1,2 0,-1 0,1-1,1 0,-1 1,0 0,0 0,-2 0,8 0,-9 0,0 2,-2-1,-1 1,-1 0,0 0,-1 2,-2-1,-3 1,0 0,-2 1,0-1,-2 2,0-1,0 0,1 0,-2-1,-5 2,9-3,0 0,2 0,-3-1,6 0,-1 0,4-1,1 0,2-1,0 0,1 0,0-1,4 0,-4 1,3-1,0 0,1 1,-3 0,3 0,-4 1,2-1,-3 1,-1 0,-1 1,-1 0,-1 0,-1 1,-7 2,3-1,-3 0,1 0,-2 0,1 0,0 0,2-2,-2 2,2-1,1-1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220 673,'-3'-2,"-1"2,3 0,-1 0,2 1,-1 1,0 0,1 1,0 0,1 3,0-1,-1-2,0 2,1-1,-1 1,1-2,0 3,-1-3,1 1,0-1,1 0,-1 0,2-1,-1-1,2 1,-1-2,1 0,1-2,1-1,-2 1,3-3,-2 2,-1-1,-1 1,1-1,-1 0,1-5,-4 7,0-1,0 2,-1-1,1 0,-2 1,2 0,-1 0,0 1,0 0,-1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295 711,'0'-1,"-1"-1,1 2,0 0,1 1,0-1,1 0,0 0,0 0,1 0,0-1,-1 1,2-1,-2 0,1 1,0-1,-1 1,2 0,-1 0,-2 0,1 0,0-1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314,'0'-6,"0"2,1 1,0 1,-1 0,1 2,0-1,0 1,1 0,0 0,3 1,-2-1,1 2,1-1,-2 1,-1-1,1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353 679,'-2'-1,"0"-1,-1 2,1 0,1 2,-1 0,2 1,-1 0,0-1,1 2,-1 0,0 0,0-1,0 4,1-3,-1 0,1-2,0 0,0 1,0-2,0 0,0 0,1 1,0-2,-1 0,1-1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348 680,'-2'-3,"1"1,0 1,1 1,0 1,0 0,0 2,1-1,1 0,0-1,0 2,1-1,0 0,-1 0,0 1,1-2,1 2,-2-3,1 2,-3-2,2 0,-2 0,2-2,-1-2,1 1,-1-2,1 0,-1-1,0 0,1 1,-2 1,1-1,-1 2,0 0,-1 1,1 0,-1 2,0-1,-1 1,0 1,1 1,-3 3,2-1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389 710,'-2'0,"2"0,0 0,0 2,0-1,0 0,2 0,-1-1,1 0,0 0,0 0,2 0,-3-2,0 1,1-1,-1 1,1 0,-2-1,1 0,0 1,-1-2,0 2,0 0,-2 1,2 0,-2 0,1 0,-1 0,1 0,-2 3,2-1,0-1,0 1,1 0,0-1,1 0,0 1,1-1,2 0,-1-1,-1 0,2 0,-2-1,2-1,-2 1,2-1,-2 0,2-1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443 684,'2'0,"-5"0,2 2,0 0,0-1,1 1,0 2,0-3,0 1,0 0,1 0,0-1,0 1,0-1,0 0,1 0,0-1,0 0,0 0,0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428 700,'-2'-1,"0"-1,2 1,-1 0,1 0,1 0,6-1,-2 0,-1 1,6-1,-6 2,0 0,0 0,-1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585 662,'-3'-5,"1"4,0 0,0 0,-2 1,3 0,0 0,-2 2,1-1,0 1,0-1,0 1,0 0,0 2,0-2,1 1,1 0,-1 0,1-1,0 0,0 0,1 0,1-1,0 1,1-1,3 1,-2-2,0 0,1 0,0 0,1-2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609 674,'0'-3,"0"4,0 0,0 0,0 1,0 0,0 0,0 0,0-1,-1 2,1-1,-1 0,0 0,1-1,0 0,-1 0,0-1,2-4,0 1,1 1,1-2,-1 1,1 0,-1 1,0 0,-1 1,1 1,-1-1,0 1,1 0,-1 0,-1 1,1-1,-1 2,1-1,-1 1,1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654 679,'2'0,"-8"-1,3 1,2 1,-1 0,0 0,1 1,0-1,-1 1,1-1,1 1,-1 0,0-1,1 0,0 2,0-1,2-2,-2 1,2 0,0-1,-1 0,2 0,-1-2,3 0,0-3,-3 2,0 1,0-1,-1 2,-1-1,0 1,0-2,-1 3,0 0,-1 0,1 0,-1 0,1 1,-1 0,2 0,-1-1,0 0,1 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688 674,'0'-1,"-1"1,0 0,1 0,-1 1,1 1,-1-1,1 2,0 0,0 0,-1-1,-1 3,2-2,-2 1,0 1,1-1,-1 0,1 0,0-1,1-1,-1 0,0-1,0 1,1-1,0 0,-1-1,1-2,0 0,1-1,-1-1,3-1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684 686,'2'-4,"-1"2,0 0,0 0,0 0,0 1,-1 0,1 0,0 1,-1-1,1 1,1 0,-2 0,1 1,1 1,0-1,-2 1,1-1,-1 1,0-1,0 0,-1 1,-1-2,-1 2,0-1,-2-1,1 0,-2 1,1-1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318,'-1'-3,"1"2,0 0,0 0,0 0,1 1,0 0,1 0,1 0,-1 1,2 0,1 0,4-1,-4 0,-1 0,0 0,-1 0,0 0,0 0,0-2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585 656,'1'-3,"-2"3,0 0,1 0,-2 1,1-1,-1 2,1-1,0 1,-1-1,0 1,0 0,0-1,-1 1,1 0,0 0,-1 1,1-1,0 2,1-2,0 1,1 0,0 4,2-4,0 1,1-1,0 0,2-1,-1 1,2-2,0 0,6-1,-5-1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405 741,'2'0,"-2"0,1 1,0-1,1 0,-1 1,1 0,0-1,2 0,0 1,1-1,-1 0,2 0,0-1,9-1,-7 2,1-2,1 2,-3-1,5-1,-2 1,1 0,0-1,-1 1,13-1,-14 2,2-2,-1 2,2-1,-3 1,2 0,-4 0,11 0,-10 0,-1 1,0 0,-2-1,1 1,-1-1,-2 0,0 1,0-1,0 1,-2-1,0 0,-2 0,0 0,-1 0,1 0,-1 0,0 0,-1 0,1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488 735,'11'-2,"-1"0,2 1,-1-1,4 1,-5 0,15-1,-13 2,0 0,1 0,-4 0,2 0,-3 1,2-1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109 364,'-6'-2,"4"2,-2-1,3 1,1 0,0 1,4-1,-3 0,1 1,-1-1,1 0,0 0,-1 0,1 0,0 0,1 0,-1 0,2-1,-1 1,0-2,1 2,1-2,0 2,1-2,-2 1,3 1,-1-1,2 0,-3 1,3 0,-1-1,0 1,1 0,-1 0,-1 0,2 0,-2 0,2 0,-1-1,1 0,-2 1,10-2,-8 0,0 1,0 0,-1 0,2-1,-3 1,2 1,-1-1,0 1,-2-1,3 1,-3 0,5 0,-6 0,1 0,-1-1,-1 1,0-1,-1 1,1 0,-1-1,-1 1,0-1,0 1,0-1,0 1,-1 0,0-1,0 0,0 1,0-1,0 1,0-1,-1 0,1 1,-1 0,1-1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182 361,'0'-1,"0"-1,0 2,1-1,-1 0,1 0,1 1,0 0,1-1,1 0,1 1,0-2,1 1,1 0,0 0,1-1,1 1,0-1,-1 0,10-1,-7 1,-2 1,0-1,-1 1,2 0,-3 0,2-1,-1 2,0-2,-2 2,3-2,-4 1,3 0,-2 0,0 0,-1 0,1 0,-1 0,-1 0,1 0,-1 1,-1-1,0 1,-1 0,1 0,-1 0,0 0,-1 0,-1 0,-2 1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380 266,'1'-1,"0"0,0 0,-1 0,0-1,0 1,0 0,0-1,-1 1,0-1,0 0,-1 1,1-1,-2 0,1 2,-2-3,1 3,-3-1,0 1,-6 0,2 2,3 0,-4 0,2 1,-2 0,1 1,-4 0,-26 13,33-14,-2 2,4-1,-1 2,2-2,1 1,1-1,1 3,0-3,1 3,1-1,1 1,0-2,2 2,0-3,7 4,-5-5,0-1,4 0,-4-2,3 0,0-1,1-1,0-1,2-1,-4 1,3-1,-1-1,-1 1,-1 1,2-2,-4 2,1 0,-2 0,-1 1,-1 1,0 0,-2 0,1 0,-2 1,1 0,-1-1,-1 1,1-1,-1 1,0 0,1 0,-1-1,-1 1,2-1,-2 1,1 0,0 0,0 0,1 0,-1 0,1 0,1 0,-1 1,1-1,0 0,-1-1,0 1,0-1,1 0,0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203 465,'2'0,"-4"0,4 2,-1 1,0-1,0 0,3 1,-3-1,1 1,5 4,-4-5,0 0,0 0,0 0,0 0,2 0,-3-1,3 0,-2 1,1-1,0 0,1 0,-2 0,2 0,0-1,0 0,0 0,1-2,-2 1,1-1,1 0,-1-1,0 0,2-1,-3 1,2 0,-2-1,1 0,-2 1,2-1,-2 2,0-2,0 0,1-1,-3 2,0 1,0-1,-1-1,0 2,0-1,0-2,0 2,0-1,0-1,0 0,0 1,0-2,0 2,0-2,0 1,0 0,-1-4,-1 7,0-2,-1 1,0 0,1 1,-3 1,2-1,-8 1,5 0,0 1,0 0,1 1,-2 0,2-1,-1 0,0 1,1 0,-4 0,4-1,0 0,0 1,-3 0,2-1,2 1,-1 1,1-1,-1 2,1-1,-1 1,0 0,2 1,-1-1,-1 2,2-1,0 0,0 1,-1 4,2-4,2-1,-1 1,1-1,0 0,0 1,1-2,1 1,-1-1,4 4,-3-5,3 3,-2-2,0-1,1 1,-2-1,1 0,-1 1,2-1,-2 1,1-1,0-1,0 1,3 1,-3-2,0 1,3-1,-3 0,0 0,-1-1,2 0,-2 0,1 1,-1-1,1 0,-2 0,1 0,1 0,-1 1,-1-1,1 0,0 0,-1 0,0 0,1 0,-1 0,1-1,-1 1,1 0,-1-1,0 1,0 0,0-1,-1 0,1 1,0-1,-1 0,0 0,0 1,-1-1,0 1,1 0,-1-1,0 1,1 0,0 1,0 0,0-1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32,'0'-2,"0"1,-1-1,0 1,1 0,-1 0,0 0,1 0,-1 0,1 0,0 2,0 0,0 0,1 0,0 2,0-1,-1 2,1-1,0 2,0-2,0 2,0 0,-1 1,1-2,0 2,-1 4,1-6,-1 0,0-1,0 1,1-2,-1 1,0-1,0 1,1-2,-1 0,0 1,0-1,1 0,0 0,-1-1,1 0,0-2,-1 1,0-1,0 0,0-1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29,'0'-3,"-1"0,1 2,0 0,0 0,1 1,0 0,0-1,1 1,0 0,1 0,0 0,0 0,1 1,-1 0,0 0,1-1,-1 1,0 0,-1-1,0 0,-1 1,1-1,-1 1,0-1,-1 1,1-1,-1 0,0 1,0 0,0 0,0 1,0 0,0 0,0 3,-1-2,1 2,0 1,-1 0,1-1,-1 2,1-2,0 8,0-9,0-1,0-1,0 0,0 0,0-1,0 0,0 0,0-1,-1 0,0 0,0 0,1 0,-1-1,0 0,-1-1,1 1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118 101,'-2'0,"1"0,0 0,0 0,1 1,-1-1,2 0,1 0,0 0,1 0,4-2,-3 1,2-1,-2 0,1 1,-2-1,2 0,-1 0,0-1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710 104,'0'-1,"0"-2,0 3,2-1,0 1,-1-1,2 0,0 1,1-1,-2 0,2 1,-2-1,2-1,-4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294,'-2'-2,"1"1,0-1,0 1,1 0,0 0,0 0,0 1,0 0,1 1,0 0,2 1,-1 1,0-1,1 1,-1-1,1 2,0-1,0 0,3 4,-4-5,1 1,-1-1,1 1,-1-1,0-2,-1 1,1 0,-2-1,1 0,1 0,-2 0,2-2,-1 0,0-1,0 1,-1 0,0-1,0 0,0 0,0 0,-1 0,0 1,0-1,1 2,-2 0,2 0,-2 1,1 0,-1 1,-1 2,0 1,0 1,-2 1,2 0,-2 1,0 0,0 0,1-1,-2 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166 31,'-2'-1,"0"0,1 1,1 0,-1-1,2 2,-1 0,1 1,1 0,-2 0,2 3,0-1,-1-1,0 0,0 0,-1 1,1-1,0 1,0-1,-1 1,0-2,0 2,0-1,0 0,0 1,0-2,0 0,0 1,0-1,0-1,0 1,0-1,1 0,0-1,-1-1,2-1,-2 0,1-2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40,'0'-1,"-1"-1,1 1,0 1,0-1,2 0,-1 1,1-2,4 2,-3-1,0 0,1 0,-1 1,1 0,-1-1,0 1,1-1,-1 1,-1 0,1 0,-1 0,0 0,-1 0,1 0,-2 0,2 1,-2 0,0-1,0 2,1-1,-1 1,1 0,-1 0,1 1,-1 0,0 0,0 1,0 1,1-2,-1 1,0 1,1-1,-1-1,0 1,0 0,0-1,0 0,0 0,0 0,0-2,0 0,0 1,0-1,-1-1,0 0,0 0,0 0,0-1,-1-1,1 1,-1 0,1 0,-1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182 104,'-1'-2,"0"1,2 1,1 0,0 0,1 0,0 0,2 0,-1 0,1 0,0-1,0 1,0-2,0 1,0 0,-3 0,3-1,-3 1,3-1,-4 2,0-1,-1 1,0-1,0 1,0-1,0 0,0 0,-2 0,1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13,'-1'0,"0"0,1 0,0 1,-1 1,1-1,-1 2,1-1,0 2,0-1,2 1,-2-1,2 2,2 8,-3-9,0 1,1-1,-1-1,0 1,0-1,0 0,0 0,-1-1,1 0,0 0,-1 0,0-1,1 1,0-1,-1 1,1-2,-1 1,0 1,0-2,-2-1,0-1,0 1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336 49,'0'-4,"0"1,0 0,1-2,0 3,0 1,0-1,0 1,0 0,1 1,-1-1,1 0,-1 1,2-1,-1 1,1 0,3 0,-2 0,-2-1,3 1,-2 0,6-1,-4 1,-2 0,2-1,-1 0,0 0,-1 1,0-1,-1 1,0-1,0 1,-1 0,0 0,0 0,-1-1,0 2,0 0,0 0,0 1,0-1,-2 2,2 3,-1-3,-1 4,2-3,0 0,0 0,0-1,0 0,1 0,0 0,-1-1,1 1,-1-1,1 0,0 0,-1 0,0-1,0 0,1 0,-1 1,0-2,-1 0,0 0,0 0,-2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366 95,'-1'-2,"1"1,0 1,1 0,1 0,2 0,-1 0,1 0,1 0,1 0,-1-1,1 0,-1 1,1-1,-2 0,1 0,-2 0,2 0,-2 0,0 0,-1 1,0 0,0-1,-1 1,0-1,-1 1,0-1,0 1,-2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357 129,'0'-1,"0"0,0 0,5 0,-1 1,-2-1,2 1,-1 0,2 0,0-1,-1 0,1 1,-1 0,0-1,0 0,4 0,-6 0,1 0,0 1,0-1,-1 0,1 0,-1 0,0 0,0 1,0-2,0 1,-1 1,-1-1,0 0,0 1,-2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421 108,'-1'0,"-1"0,1-1,0-1,1 2,0-1,0 0,0 1,3 0,-2 0,0 0,1 1,0-1,0 1,1-1,4 2,-4-2,-1 0,0 1,0 0,0-1,0 1,-1 0,0 0,0-1,-1 2,0-1,0 0,-5 2,0 1,0-1,3-2,-2 1,0 0,0 0,0-1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400 141,'0'-1,"-1"0,0 1,1 0,0 0,1 1,0 0,-1 0,1 1,0 0,0 0,-1 1,1 0,-1 0,0 1,0-1,0 1,0-1,0 1,0-1,0-2,0 0,0-1,0 1,1-1,1-1,0-1,0 0,-1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420 151,'1'-1,"-1"-1,0 2,0-1,0 2,0-1,0 2,0 0,0 6,0-5,0 0,0 0,0-1,0 0,0 0,0-1,0 0,2 0,-1-1,-1-1,1-1,0 0,1-1,-1 0,1-1,-2 1,2-1,-2 1,1-1,0 1,-1 1,0 0,0 1,-1-1,0 2,-1 0,1 0,-1 0,0 0,0 1,0 1,1-1,-1 1,0-1,0 2,1-1,0-1,1 0,0-1,0 1,0 0,1 0,-1-1,2 0,0-1,0-1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368,'-1'-1,"0"0,1 0,0 1,4 1,-1 0,0-1,2 1,-1 1,1-1,1 0,0 0,0 1,2-1,7 1,-7-1,0-1,1 0,1 1,-2-1,3 0,9 1,-12 0,1-1,-2 0,2 2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397 137,'-2'0,"1"0,0 2,1-1,-1 0,1 1,0 0,0 0,1 0,1 1,-2-1,2 0,-2 0,2 0,-1-1,0 1,0 0,0-1,-1 1,1-1,-1 0,0-1,0 1,2 1,-2-2,1 1,-1-1,0 1,1-1,0 0,0 0,2 1,-2-1,1 0,0-1,1 1,-2-2,3 0,-2 1,1-2,3-2,-5 3,2-1,-1 0,-2 1,2-1,-2 1,0 0,0 0,0 0,-1 0,0 2,-2-1,0 1,0 1,0 1,1 0,-2 1,1 0,0 2,0-1,0 0,1 0,0 0,0-1,1 0,-1-1,2 2,0-2,0-1,0-1,2 0,-1 0,1-1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453 126,'0'-2,"-2"1,1 0,-1 1,1 0,0 1,-1 0,1 1,1 0,0 4,0-3,0 1,1-1,1 0,0 1,0-2,0 0,0-1,2 1,-2-2,2 0,-1 0,1 0,-1-2,0-1,0 2,0-2,0 1,-1-2,-1 2,1-1,-1 1,-1-1,0 0,-1-1,-1 4,0-1,0 1,-1 1,-1 1,1 0,-1 1,2 0,-4 4,4-2,1-1,-1 2,2-3,0 1,0 1,2-2,0 0,1 0,0-1,1-1,0 0,0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22,'-3'-3,"3"4,0 0,0 2,0-1,1 1,0 1,2 5,-2-3,1-1,0 0,-1-1,1 0,-1-1,1 1,-1-2,0 0,1-1,-2 1,1-2,0 1,0-1,-1 1,0-2,0-1,0 1,0-2,0 1,0-1,0-1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456 40,'-3'-2,"0"0,1 1,0-1,1 1,-1 0,2 0,-1 0,1 1,0-1,2 0,1 0,0-1,2 1,-1 0,2-2,-1 2,0 0,0 1,0-1,-1 1,1 0,-1 0,3 1,-3-1,-1 1,0 0,3 1,-4-1,1 0,-2 0,0 0,1 1,-1-1,-1 0,1 2,-1-1,-1 3,0-1,0-2,0 2,0-2,-3 5,3-5,0 1,-1 0,1-2,-1 1,0 0,-1 0,1-2,-1 2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70,'-2'0,"2"0,-1 0,0 0,3 0,0 0,1 0,-1 0,2-1,0 0,1 1,-1-2,2 1,-1 0,1 0,-1-1,-1 2,0-1,0 1,-1-1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523 108,'-5'0,"3"0,0 0,-1 1,1 0,0 2,0-1,0 2,1-1,-2 5,3-4,-1 1,1 0,-1-1,1 2,0-2,0 1,0-1,1-1,0 0,-1-1,2 1,-1-3,1 1,0 0,-1-1,1-1,0-1,1 0,-1 0,0-1,1-4,-1 4,-2 0,1 1,0 0,-1 0,-1 1,0 0,-1 0,0 1,0 1,-4 1,4 0,-1 1,1-2,0 1,0 0,1-1,1 0,0 0,0 0,2-1,-1 0,3-2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551 139,'-1'1,"-1"0,-1-1,1 2,-1-1,0 3,1-1,2-2,-1 1,1 0,1 1,1-1,-1-2,1 1,1-1,-1 0,3-1,-1-1,-1 0,0 1,0-2,0 1,0-1,0-1,-1 2,0-1,0 0,-1 1,-1 0,0 1,0-1,-1 1,-1 0,0 1,-3 0,2 2,1-1,-2 1,2 0,0 0,1 1,-1 0,1 0,1 1,0 0,0 0,0 0,1 0,1-1,-1 2,0-3,2 1,-1 0,-1-1,3 2,-3-2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317 123,'-2'0,"2"1,0-1,2 2,0-2,1 0,1 0,-1 0,7-1,-5 0,2-1,-2 1,0-1,2 0,-2 1,1 0,0 0,-1 0,1 0,1 1,-2-1,1 0,0 1,6-1,-4 1,-2-1,1 0,0 0,0-1,-1 0,7-2,-6 1,-1 1,-1-1,0 1,1-1,-3 0,6-4,-5 2,-2 3,2-3,-2 2,1-1,-2 0,1 1,-2 0,0-2,0-1,0 3,-2 0,0 0,-1-1,2 1,-3 0,1 0,-1 1,-1-1,-1 2,1-1,-3 2,2-1,-3 1,2 0,-2 0,1 1,-19 3,19-3,-1 1,2 1,-4 1,2-1,0 1,1 0,-9 7,7-5,3 0,0 0,2 0,-1 0,2 0,0 0,1-1,1 0,1-1,1 0,1 0,1-2,1 1,2-1,1-1,2 0,7-1,-6 0,1 0,-1 0,2-1,-2 0,2 1,-1-1,1 0,0 1,-1-1,0 1,1-1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27,'0'-1,"0"0,0 1,1 0,0 0,0 2,0-1,0 1,1 1,-1 0,0 2,2 5,-3-5,1 0,0 0,-1-1,2 0,-1 2,1-3,-1-1,1 1,-2-3,1 1,-1 0,1-1,-2 0,0-2,1 2,0-3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47,'-2'-2,"1"0,1 0,0 0,0 1,1-1,1 0,0 1,1 0,16-5,-13 5,6-1,-7 1,1 1,1 0,-2 0,1-1,0 1,-1 0,2 0,-2 0,2 1,-1-1,3 0,-3-1,3 0,-1 0,0 0,0 0,2-1,-3 2,2-1,-1-1,-1 2,-1-1,2 1,-3-1,0 1,0 0,-2 0,0 0,0 0,-2 0,0 1,0 0,-1-1,0 1,0 0,0 0,0 1,0-2,0 2,0 0,0 1,0-1,0 1,0 0,-1 4,0-2,1-2,0 1,-1 1,0-1,1 0,-1 0,1-2,-2 3,2-2,0-2,0 0,0-1,0 1,-1-1,0-1,0 1,-1-2,-1 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1077 294,'-1'0,"1"-1,-1 0,1 1,-1-1,1 0,0 0,2-1,-1 2,-1-1,2 0,-1 1,1 0,-1-1,0 0,1 1,-1-1,2 1,-2 0,0 0,-1-1,1 1,0 0,-1 0,1 0,0 1,-1-1,1 1,3 1,-3-1,2 0,0 0,3 1,-2 0,0-2,0 1,-1 0,1-1,-2 1,2-1,-2 1,0-1,0 0,-1 1,-1-1,-1 0,-2 2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93,'-5'-1,"1"0,3 1,0 0,2 0,2 0,-1 0,2 0,2 0,12-2,-10 1,-1 0,3-1,-3 2,3-2,-2 0,26-3,-17 4,-3-1,-5 1,-3 0,1 0,-1 1,1-1,-2 0,2 1,-3 0,0-1,-1 1,7-1,-10 1,2 0,-3 0,0 0,0 0,0 0,-2 0,0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804 92,'-1'0,"1"1,0 1,0 0,0-1,1 1,0 1,-1 0,1-1,0 4,-1-3,0-1,0 1,0-1,0 0,0 0,0-1,0 1,0-2,-1 1,1 0,0 0,0-2,1-1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824 101,'0'-1,"-1"-2,0 3,1-1,0 2,1-1,1 1,3 1,-2-1,0 0,-1-1,1 2,-2-1,1 0,-1 0,-1 4,-1-3,-2 0,1 0,0-1,0 0,0 1,1-2,-2 2,2-2,2 0,2-1,0 0,0-1,3-1,-2 1,1-1,0 0,0 1,-1 0,1-1,-2 1,1-1,0 1,-2-1,1 2,-1-1,-1 1,0 0,-1 0,0 0,0 1,0-1,-1 1,0 0,0 0,-1 0,0 0,0 0,1 1,-1-1,0 2,1-1,-1 1,2-1,-1 0,1 1,1 1,-1-1,1-1,1 4,0-3,-1-1,1 1,-1 0,0 0,1 0,-1-1,-1 0,1 0,-1 1,0-1,0 0,-1 0,-1-1,0 0,1 1,-2-1,0-3,2 1,1-1,1-2,2 0,2 0,0-1,2 1,2-1,-3 3,5-1,-3 0,3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618 336,'0'-3,"0"2,0 0,0 3,0-1,1 1,0 1,0 1,0 0,0-1,0 3,1 4,0-5,-1 0,0 0,0 0,1-1,-1 0,0 0,1-1,-1 0,1 0,-1-1,0 0,-1-2,0 2,0-2,0 0,-1 0,0-1,-1 0,0-2,1 1,-1-3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616 375,'-3'-1,"1"-1,1 0,-1 1,1-1,0 0,0-1,1 1,0 1,1-1,0 0,2 0,-1-1,2 1,-1 0,2-1,0 1,0 0,0 1,0-1,-1 1,2 0,-3 0,2 1,-2 0,1 0,-1 1,1 1,-3-2,2 2,-2-1,2 3,-1-2,-2-1,0 2,1 0,-1-1,0 1,0 0,0 0,0 0,0 1,0-2,1 1,-1 1,1-2,0 1,0 0,0-1,0 0,0 0,1-1,-2 1,1-1,0 0,-1 0,0 0,-2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630 411,'-5'0,"3"0,-2 0,2 0,0 0,0 0,2 0,-1-1,2 1,2 0,1 0,1-1,0 1,1-1,0 0,2 0,-3 0,3 0,-2 0,0-1,0 2,-1 0,0-1,-1 1,-1 0,0 0,0-1,-1 1,0 0,-1 0,0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659 408,'-1'-2,"1"1,0 0,1 1,-1 1,2 0,0 1,-1-1,2 2,-1-1,1 2,-1-1,0 1,0 0,-1 0,3 4,-3-4,1 0,-2-1,1 0,0 0,-1-1,1 0,-1 0,1-1,-1-1,0 1,-1-1,0-1,0 0,0-1,-2 0,1 1,0 0,0 0,0 1,0 0,-1 0,2 0,-1 0,-1 0,1 0,1 0,0 0,0 0,0 0,1 0,1 1,0-1,1 1,0 0,0 0,0 0,1-1,-1 1,0 1,0-2,0 0,0 1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710 445,'0'-1,"0"0,-1 1,0 0,-1 0,-1 0,2 2,-2 1,1-1,0 0,0 1,0 0,0 2,2-2,-1 0,1-1,0 1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688 489,'-2'0,"1"0,0 0,-1 2,1 0,-1-1,1 1,0 0,0 0,1 0,-1 0,1 0,0 1,0-1,0 0,1 1,-1-2,2 0,-1 1,1-1,1-1,-1 1,0-1,1-1,-1 1,1-2,-1 1,-1-1,1 1,-2-1,1 0,-1 2,-2-4,0 3,0 1,0 0,-1 0,1 0,0 0,0 1,0 0,0 1,0-1,2-1,-1 2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725 480,'-2'-1,"-2"0,0 2,2 1,-1 0,1 0,0 0,1 0,1-1,0 3,0-3,0 0,2 0,-1-1,1 1,0-1,0 0,0-2,0 2,0-2,0 1,0-1,1-2,-1 1,1 1,-2-1,1 1,0 1,-1-1,0 1,0 0,0 1,-1 2,0 1,-4 4,2-2,-1 0,1 0,-1-1,1 1,1 0,-1-1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307,'0'-3,"3"1,-1-1,0 1,-1 2,0 0,0 0,1 0,0 2,-1-2,13 5,-9-4,1 1,-2-2,-2 0,1 1,-1-1,0 1,-2-1,2 0,-1 1,-1 0,-1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838 316,'0'-2,"1"-1,1 1,3-1,-2 1,1 1,-1 0,2-1,1 1,12-1,-12 2,2-1,0 1,-1 0,1 0,1 0,15-2,-8 2,-7-2,-3 2,0-1,0 1,0-1,-2 1,-1 0,0-1,1 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992 286,'4'-8,"-2"6,-1 1,-1 1,1 0,0 0,0 0,0 1,0 0,-1 1,2-1,-1 2,0 0,0 0,-1 1,0 0,0-1,-2 2,-1-1,0 1,-3 0,1 1,-3-1,-2 1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188,'0'1,"-2"5,1-4,-2 7,0 0,3-4,-2 0,2 1,0-3,0 1,1 0,0 0,0-2,2 1,-2-1,-1-2,1 1,-1-2,-1-1,1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 217,'-1'-1,"0"-1,1 0,0 0,1 0,0 0,1 0,0 1,2 0,0 1,0-1,2 1,0-1,0 1,0 0,-1 1,0 0,1 1,-2-1,1 4,-3-1,-2-1,0 1,-1 0,-2 1,0-1,-3 0,1 0,-2 0,1-2,0 1,-5-2,8-1,-1 0,3-1,-1-1,2 1,0-1,1-1,5 0,-2 1,0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252,'1'-4,"-1"2,0 1,0 0,2 1,-2 0,2 0,-1 0,0 0,0 0,1 0,-1-1,0 1,-1-1,0 0,0-1,-1 1,0-1,0 2,0-2,-1 1,1 1,-1 0,1 0,-1 1,0 1,0-1,1 1,-1 1,0 0,1-1,0 1,0 0,1-1,0 0,1-1,0-1,0 0,0 0,0-1,1 0,0-1,0 1,2-4,0 4,-1-1,0 0,1 1,-1 0,1-1,7 0,-9 2,0 0,-1 0,-1 1,-1-1,-1 0,-1 0,0 1,0-1,0 0,0 0,1 0,0 1,1-1,-1 0,2 0,1 0,0 1,1-1,-1 0,1 0,0 0,-1 0,0 0,0 1,0-1,0 1,-1-1,1 0,-1 1,1 1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517 184,'-1'0,"0"-3,0 2,1 1,-1 2,1-1,-1 1,1 0,0 0,0 0,2 9,-1-9,0 1,-1-1,1 1,1 4,-1-5,0-1,-1 1,0-1,0 0,0 0,0 0,0 0,0-1,-3-2,1 1,1-1,-1 1,0-1,1 0,0 1,-1-1,1 0,0 0,0 0,1 0,0 0,0 0,1 0,0-1,1 1,0 0,0 1,2-1,-2 0,1 1,-1-1,1 2,-1-1,1 1,-1 0,0 1,0-1,-1 2,-1 0,0 0,0 0,0 1,-2-1,1 1,-1 0,0-1,-1 1,0-1,1-1,-1 2,1-2,0 0,0-1,0 1,1 0,-1-1,2 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547 230,'1'-7,"-1"7,2 0,-1 1,0-1,2 0,-1 1,1 0,-1-1,1 0,-2 0,0 0,0 0,0 0,-1-1,-1 0,0 1,0-1,0 0,-1 0,0-1,0 2,0-1,0 0,0 0,1 1,-1-1,2 1,-2 0,1 1,1 0,0-1,1 2,0 0,0-2,1 2,0-1,1-1,-1 1,2 0,0-1,-1 0,-2-1,0 1,0-1,0 1,0 0,0-1,-1 0,1 1,-1-1,0 1,0 0,0-1,0 0,0 1,1-1,0 1,-1-1,1 1,0-2,0 1,0 0,0 0,-1 1,0-2,1 1,-1 0,-1 1,1 1,0-1,-1 2,1 1,0 0,1 0,0-2,1 0,-1 0,0-1,1 0,0 0,0 0,-1-1,2 0,-2-1,0 1,0-1,0 0,-1 0,1-1,-1 2,0 0,-1 0,1 0,0 2,0 0,2 0,-1 0,1-1,1 0,-1 1,1-1,-1 0,0 0,1 0,-1 0,1 0,-1-1,0 1,-1 0,1-1,0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644 205,'1'-1,"1"0,-2 0,2 1,-1-1,0 0,0 0,1 1,-1 0,1 0,-1-1,0 1,-1-1,1 1,0 0,0 0,-1 0,0 1,1 0,0 1,-1-1,0 1,1 0,1 4,-2-3,0-1,1 2,0-1,-1-1,0 1,0-1,0-1,0 0,1 1,-1-1,0-1,1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692 224,'1'0,"-1"0,1 0,0 0,0 0,-1 0,1 0,0 0,-1 0,1 0,0 0,0 0,-1 0,1 0,0 0,-1 0,2 0,-1 0,1 0,-1 0,1 0,0 0,0-1,1 0,-1 0,0 1,-1 0,1 0,0 0,-2 0,2 0,-1 0,-1 1,0 0,0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268 359,'-2'-3,"-1"0,1 2,1 1,0 0,-1 0,1 1,-1-1,0 1,1 0,-1 0,-1 1,1-1,-1 0,-4 3,3-3,0 1,0 1,0-1,-1 1,1-1,0 2,-1 0,2 0,0 0,0 2,1-3,0 3,1-1,0 1,1-1,1 6,0-6,1 1,0-1,0-1,3 6,-2-5,0-1,3 4,-1-3,-3-1,3-1,0 1,-1-1,1-1,1 0,-2-1,3 0,-1-1,0 0,0-1,1 0,0-1,0-1,0-1,5-3,-4 2,-3 1,1-2,-1 0,0 0,-1 1,-1-2,0 2,-1-3,-1 2,-1 1,0-2,0 1,-2 1,-1-1,0 0,-1 2,-1-1,-14-7,12 9,-1 1,-1-1,0 2,1 1,-3 0,2 1,-2 2,3 1,-2 1,2 1,1 3,0-1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874 591,'-1'-4,"-1"3,1 0,1 0,-1 1,0 0,2 0,0 0,-1 0,2 0,-1 0,1 0,0 0,0-1,1 0,0 0,0 1,0 0,1 0,-2-1,2 1,-1 0,0 0,-1 1,1-1,-1 1,0 0,0 0,-1-1,0 2,-1-2,1 1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213 467,'-2'-2,"2"1,1-1,0 2,-1-1,2 0,0 1,1-1,1-1,0 2,2-2,-1 2,2-1,-1 0,6-1,5 1,-13 1,1 0,-2 0,0 1,-1 0,0 0,-1 0,-1 0,0 1,0 0,-1-1,-3 1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241 470,'-2'0,"2"0,0-2,1-1,1 1,1-1,1 1,-1 0,1 1,0-1,1 1,0 0,-1 1,2-1,-3 1,2 1,-2 0,1 0,-1 1,-1 0,0 1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264 476,'0'-4,"0"-1,1 2,2-1,-2 1,1 1,0 0,3-1,-2 3,0 0,1 0,-1 1,1 0,-1 2,0-1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729 364,'0'-2,"0"0,0 2,-1 1,0 0,-2 9,1-5,0 0,2-3,-1 1,0-2,1 2,0-2,0 1,2 2,-2-2,2 0,0 0,-1-1,2 0,1-1,4 0,-2 0,-2-2,2-1,-1 0,0 0,0-1,-1 1,-2 0,0-1,-1 2,-1-1,-2 0,0 1,-1 1,-3-1,1 1,-1 0,1 1,-4 0,5 0,1 1,1-1,-1 3,3-2,0 1,2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831 371,'-5'-3,"2"4,1 0,-1 2,1-1,1 1,0-1,0 2,1-1,0 0,0-1,1 2,0-1,0-1,0 1,2-1,-2 1,1-1,0-2,1 2,0-2,-1 0,2-1,-2-1,2-1,0-1,0 0,1-4,-2 3,-1 1,-1 0,0 1,-1-1,-2 1,0 1,-1 0,-1 1,0 1,-1 0,1 1,-1 2,0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730 416,'2'0,"-4"0,2 2,0-1,0 1,0-1,2 1,-1 0,1 0,0 1,0-1,1 0,-1 0,8 5,-7-5,1 0,0 0,2-1,0 0,0 0,1-1,1 1,6-1,-6-1,0 0,0-1,0 0,-1-1,0-1,1 0,-1-1,-1 0,0 0,-1 0,0-3,-3 3,1-2,-1 1,-1-1,-1 2,-1-3,-1 2,-3-1,0 2,-1 0,-1 2,-4-1,2 2,-3 0,1 1,-1 1,0 0,-3 0,6 0,-4 2,1-2,3 2,1-2,-1 2,3-1,0 1,2 0,0 1,2-1,0 2,1 0,1 1,0 2,2-1,1 0,2 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761 367,'0'-3,"0"1,0 2,0-1,-1 0,0 1,1 0,-1-1,0 1,0 0,-1 0,1 1,-1-1,0 1,-3 2,0 1,2-1,2-1,-2 1,3 0,-1 0,0 0,1 1,1-1,0 0,1 1,0-2,0 1,4 2,-2-4,7 1,-7-2,-1 0,2-1,-2-1,4-2,-2 1,-3 1,0-2,1 1,-1-1,-1 2,0-2,-1 1,0 0,-1 1,-1-2,0 2,-1-1,0 1,0-1,0 1,-1 1,1-1,0 1,0 0,0 1,0 0,1 0,1 1,-1 0,1 1,0 2,0-1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841 351,'-2'-1,"0"-1,0 2,-1 0,0 0,1 0,-1 2,0 0,1-1,-2 2,1 0,1 0,0 0,1 0,-1 1,0 1,1-1,1-2,0 2,2 3,-1-5,1 1,1-1,-1-1,6 2,-4-3,1 0,0 0,-2-1,2 0,-1-1,1 1,2-3,-4 1,2-3,-4 2,0 0,-1-3,-1 4,0-1,-2 1,1 1,-2 0,1 0,-2 1,1 1,0-1,0 1,-1 1,2 0,-2 1,2 0,-1 1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718 421,'-3'-1,"2"0,0 1,3 1,-1-1,2 0,0 0,1 0,0 0,0-1,1 1,0 0,-1-1,2 1,-1 0,6 0,-5 0,1 0,-1 0,0 0,2 0,-3 0,2 0,-1 0,0 0,-1 0,2 0,-2 0,0 0,0 0,-1 0,-1 0,2-1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31 541,'0'1,"0"0,0 1,-1 8,1-3,0-3,0-1,0 1,0-1,0 9,0-9,0-1,0-1,0 1,1-2,-1 2,2-1,-2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880 577,'2'0,"-4"1,2 0,0-1,0 1,0 0,0-1,0 1,0 0,0 0,0-1,1 2,0-1,0 2,0-2,0 1,-1 1,1-1,-1 1,1 0,-1 1,0 0,0-1,0 1,0 1,0-2,0 1,0-1,0-1,0 0,0 1,0 1,0-4,1 2,-1-2,0 1,1-1,0 0,1 0,-1-1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34 539,'0'-7,"0"4,0 2,0-1,0 1,0 1,1-1,1 0,-1 0,1 0,0 1,0-1,0 0,1 1,0-1,0 1,0 0,1 0,-1 0,1 0,-1 0,1 0,-1 0,-1 0,1 0,-1 0,1 0,-1 1,-1 0,0 0,0 0,0 0,-1 1,1 1,-1-1,0 4,-1-1,1-2,-1 1,0 0,1 1,0-2,0 1,0-1,0 0,1 1,-1-1,0-1,0 1,0-1,0 3,0-3,0 0,-1-1,1 1,0-1,-2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60 606,'-3'-1,"1"-1,0 2,1-1,1 0,1 1,1-1,2-1,-1 1,5-3,-3 2,-1 1,1 0,-2 0,2 0,-1 0,0 1,-1-1,0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123 534,'-1'-2,"-1"0,1 0,0 2,0 0,0-1,0 1,1 1,0 0,0 1,0 0,1 0,0 1,0 1,0-1,0-1,-1 1,1-1,0 1,-1 0,0-1,0 1,0 0,0-1,-1 0,0 0,1 0,-1-1,0 0,0 0,-1-1,2 0,-1-1,0-1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113 571,'0'-2,"0"0,1-4,0 3,0 0,1 0,0 1,-1-1,1 1,1-1,-1 1,1 0,-1 0,1 0,0 1,0-1,-1 1,1 0,-1 0,1 1,0 0,0 0,-1 0,3 0,-3 0,0 0,0 0,-1 1,0 0,0 0,-1 1,0-2,1 4,-1-2,-1 0,1 1,-1-1,0 1,0 0,0 0,0 0,-1 3,1-3,0-1,0 1,0-1,-1 1,1-1,-1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138 593,'-2'-1,"1"0,1 1,0-1,0 0,1 0,2 0,0 0,1-1,1 0,-1 1,0 0,1 0,-1 1,-1 0,0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49 644,'-1'-2,"0"0,1 2,0-1,0 0,0 0,3 1,-1 0,1 0,1-1,1 0,0 1,0 0,0-2,1 1,0 1,0-2,-1 2,1-2,-1 2,1-2,-1 1,-1 1,2-2,-3 2,3-2,-2 1,1-1,0 1,-1-1,-1 1,2-1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110 621,'-1'-1,"0"1,1 1,-1 1,1 0,0 1,0-1,0 2,0 0,0 1,0 0,0 1,-1-1,1 1,-1 0,0-1,1 0,0-1,-1-1,1 0,0 2,0-4,0 0,1-1,0-2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108 635,'0'-3,"-2"0,0 2,0 0,1 1,-1 0,1 1,-1 0,0 4,1-4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123 623,'1'-1,"-1"2,-1 1,1 0,-1 2,0 0,0 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888 507,'0'-1,"-1"-1,1 1,0 0,1 1,-1 0,1 0,3 0,-3 0,1 0,-1 0,-1 0,1 1,0-1,-1 0,1 0,-1 2,1-1,0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905 570,'0'-3,"1"3,0 0,0 0,2 0,-2 0,1 0,1 1,-1-1,-1 1,1-1,0 0,0 0,1 1,-2 0,0 0,-1-1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880 535,'-1'-2,"1"0,0 1,-1 0,1 0,1 1,0 0,1 0,1-1,-1 1,-1 0,0 0,0 0,-1 0,0 1,0 0,0 0,0-1,0 2,-1-1,0 1,1 0,-1-1,1-1,0 1,0 0,0-1,0 1,1-1,0 1,0-1,0 0,1-2,0 2,0-2,1 0,-1 0,-1 0,1 0,0 0,-2 0,0 1,1-1,-1 1,0 0,0 1,-1-1,1 2,0-1,0 2,1-2,0 1,-1 0,1-1,0 0,0 1,0-1,0 0,0 1,1-1,-2 0,2 0,-2 0,1-1,0 1,0-1,-1 1,1-1,0 0,-1 1,1-1,0 0,-1 1,2 0,-1-1,0 0,0 1,0 0,0 0,0 0,-1 0,2 0,-1 0,1 0,0 0,0 0,1 0,0 0,0 0,1 0,-2 1,2-1,-2 1,2 1,-3-2,0 2,-1-1,0 1,0-2,0 2,0-1,-1 0,0 0,1 1,0-1,0 0,0 1,0-1,2 1,-1-1,2 1,0-1,0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901 563,'-1'-2,"1"-1,0 2,-1 1,2 0,1 0,1 0,1-1,1 0,0 1,3-2,-1 1,0 1,0-1,1 1,-1-1,1 1,-2 0,2 0,-2 0,0 0,0 0,0 0,1 0,-2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339 262,'-6'-1,"5"1,0 1,1 1,1 7,1-5,-1 0,0 0,0 0,1 1,-1-1,0 2,1-2,0 2,-1-2,1 1,1-2,-1 2,1-2,0 0,0 0,1 0,-1-2,1 0,-1 0,1-1,-1 0,1-1,0 0,4-3,-5 0,0 1,1-1,-1 0,-1 0,0-1,1 0,-2 1,0 0,0 0,0-1,0 2,-1-1,0 2,0-1,-1 1,0-1,0 1,1 1,0 0,-1 0,0 1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449 305,'0'-1,"-1"0,1 0,2 1,-1-1,1 0,1 0,1 1,0-1,1 0,0-1,0 1,0 0,-1 0,0 0,0 0,-1 1,0-1,-1 1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526 269,'-2'-2,"1"1,0 0,0 1,0 1,-1 1,0 0,1 0,-1 3,0-1,0 1,1-2,-1 3,2-2,-2 1,2-2,0 0,-1 0,0 0,1-2,0 1,0-1,0 0,-1-1,0 0,1-2,0-1,0 1,0-2,0 1,1-2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506 277,'1'-4,"0"1,0 1,-1-1,0 2,0 0,0 0,0 0,0 1,1 2,0-2,2 5,-1-3,1 0,-1 1,1 0,1 0,-1 0,0 0,2-1,-1 0,0 0,0-1,0 0,-1-1,1 0,-1 0,-1 0,1-1,-1-1,-1 0,1-1,0 0,-1-1,0-1,0 1,0 0,0 0,0-1,0 1,-1 1,0 0,0 1,0-1,0 2,0 0,0 0,0 0,0 1,-1 2,0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588 297,'0'1,"0"1,0 0,0-1,0 1,0-1,0 0,0 1,1-2,1 1,3-1,-2-1,0 0,1-1,-2 0,3-1,-3 1,1-1,-1 1,-1-2,0 1,-2 2,0 0,-1 1,0 0,-1 0,0 0,-3 2,4-1,0 0,0 2,0-1,2 0,0-1,0 1,0 1,0-1,1-1,1 1,0 0,0-2,1 1,-1 0,1-1,0 0,0-1,0 0,0-1,-1 0,1 1,0-2,0 0,0 0,0 0,-1-1,1 1,4-6,-6 7,0 0,0 2,1-1,-2 0,0 2,0 0,0-1,0 2,0-1,0 1,0 0,1 1,-1-1,1 0,0 0,1 1,-1-1,1-1,0 2,0-3,1 2,-1-2,0 0,0 1,0-1,0 0,0-1,-1 1,1-3,-2 1,1 0,-1 1,-2-1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646 278,'-2'0,"0"-1,0 0,2 0,0 1,2-1,1-1,2 2,2-1,-1 0,3 0,-3 0,2 1,0 0,-1 0,-1-1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725 292,'-2'-4,"1"4,1 0,-1 0,2 1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431 370,'1'0,"2"1,0 1,0 0,1 0,0-1,1 0,1 1,4-1,-3-1,5 0,0 0,0-2,-1 1,5-1,-3 0,3-1,-3 1,2-2,-4 2,6-2,-7 2,4-1,-2-1,-1 1,-1 0,0-1,-3 1,2-1,-2-1,-1 0,-2 0,1-2,-2 2,1-2,-2-1,0 1,-1-2,-1-1,0 2,-2-2,-1 1,-1 0,0 1,-3 0,0 1,-3 0,-1 1,-2 0,1 2,-17-3,11 4,0 1,-19 0,16 2,5 0,-8 1,5 1,-3 0,3 1,-3 1,5-1,-6 4,6-2,-3 3,4-1,1 2,2-1,-2 3,5-1,-1 2,5-2,-1 3,4-4,2 4,1-1,3-2,3 1,1-1,0-2,7 1,-3-3,3 0,2-3,0 0,-1-1,4-1,0-1,0-1,1 0,1-2,-5 1,8-2,-6 1,3-1,-4 1,17-3,-16 3,-5 0,4 1,-6 0,2-1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909 593,'-2'0,"2"0,-1 0,0 2,0 0,-1 1,2 0,-1-1,1 1,0 0,0-1,1 0,-1 1,1-2,1 1,-2-1,1 0,0-1,0 0,0 0,-1 0,1 0,0-1,0-1,-1 1,1-1,0-1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862 203,'-1'-3,"-1"0,2 1,-1 0,1 1,1 1,0 3,0-1,1 3,-1 0,1 0,0 9,-1-7,0 1,0-1,0 0,0 6,-1-6,0-1,0 0,0-1,0-1,0-1,-1 0,1 0,-1-1,0-1,1 0,0-1,-1 0,1-1,0-1,1-1,-1 0,3-2,-1 1,1-1,1-1,-1 1,1 1,-1 0,0 0,-1 2,0 1,-1-1,1 1,-1 1,1 1,-2-1,1 2,0 0,1 1,-2 0,2 0,-1 0,0 1,-1-1,0 1,0-2,0 2,-1-1,-1 0,1-1,-3 0,1-1,0 1,-1-2,-1 1,2 0,-1-1,1 0,0 0,1-1,1 0,0 1,1-2,0 2,2-1,1 0,1 1,-1-1,2 1,-2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946 289,'2'-2,"1"-3,-3 4,0 0,0-2,0 3,-1-1,-1 1,1 0,-7 4,5-2,-2 3,2 0,1-3,1-1,0 3,1-2,0-1,2-1,-1 0,1 0,2-1,-1-1,-2 1,2-1,-1 0,0 0,0 0,0 0,-1 1,1 0,-2 0,1 1,0-1,-1 1,0 1,0-1,0 2,0-2,0 2,0 0,0-1,1 1,0-1,-1 1,0-1,1 0,0-1,0 1,-1 0,1-1,0 0,0 0,1-1,-2 0,1-1,0 1,-1-1,2 0,-1 0,-1 0,2 0,0-2,0 2,-1 1,1-1,-1 2,1-1,0 0,-1 0,1 0,-2 1,1-1,0 1,-1 0,0 1,0 0,0 0,-1 1,0 0,0-1,0 2,0-1,1 0,-1 0,1 1,0-1,0 0,0-1,1 1,0-1,1 0,-1 0,0-1,0 1,0-1,0 1,0-1,0 0,-2 0,0 0,1 0,-1 0,1 1,-1-1,3-1,-1 0,1 0,0-1,1 1,3-4,-3 3,-1-1,1 1,-1 0,0-1,-1 1,0-1,0 1,-1 1,0-1,0 1,0 0,-1 1,0 0,0 0,1 0,-1 0,0 0,1 1,-1 0,0 1,0 0,1 0,0 0,0 0,0 0,0-1,0 1,0 0,0-2,2 3,-1-3,-1 1,2-1,-2 1,1-1,0 0,0 0,0 0,0 0,1 0,-1 0,1 0,0 0,0 0,-1 0,1 0,1 0,-1 0,0 0,0 1,0-1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241,'-1'0,"-1"-4,1 3,1 1,-1 1,0 0,1 2,-1 0,1 4,1-3,-1 1,2 0,0 0,-1-1,1-1,0 0,0 0,-1-1,1 0,-1 0,0-2,0 2,-1-2,0 1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271,'0'-1,"-1"1,0-1,1 0,-1 1,0 0,0 1,1 0,0 0,0 0,0 1,0 0,1-1,0 1,0-1,0 1,0-2,2 1,-1-1,-2 0,1-1,0 0,0 0,-1-2,0 1,0 2,0-2,0 1,0 0,0 0,0 1,0 1,-1 0,1 1,-1-1,1 1,0-1,0 3,0-3,0 1,1-2,0 1,0 0,0-1,1 0,-1 0,1-1,0 0,0 0,-1 0,1-1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251,'-2'-2,"0"0,0 2,1-1,-1 1,1 0,0 0,0 0,1 1,0 0,0 1,0 1,0-1,0 1,1-1,0 2,0-2,1 2,-2-2,2 1,0-1,0 0,0-1,0 0,0 0,1-1,0 0,0 0,-1 0,2-2,-2 1,1-1,0 1,0-1,0 0,0 0,-1 1,0 0,0 0,-1 0,-1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1131 293,'0'-2,"1"0,0 2,-1-1,0 1,1-1,0 1,0 0,1 0,0 0,0 0,1 0,0 1,0-1,3 0,-4 0,-1-1,1 1,0-2,-1 1,0-1,-1 0,0 0,0-2,-1 2,0 0,-1 2,-1-1,1 0,0 1,-1 1,2 0,-1 0,1 0,0 2,0-1,0 0,1 0,1 1,0-2,2 3,0-3,-1 1,1-2,1 0,-1 0,0 0,1-1,-1 1,0-2,0 2,6-3,-6 2,-1 1,1 0,-1 0,0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1212 296,'2'3,"-1"-3,1 2,-1-1,-1-1,2 1,-2 0,1-1,0 1,0 0,1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679 377,'0'-2,"0"0,0 1,0 0,0 0,1 0,0 0,2 0,0 1,3-2,-1 1,12-1,-7 0,0 2,4-2,-5 2,4 0,-1-1,1 1,-2 0,5 0,-6 0,6 0,-4 0,4 0,-3-1,4 0,-4 1,5-1,-2 0,0 1,-1 0,4 0,27 0,-30 0,-4 0,4 2,-6-2,2 1,-3 1,0-2,-2 2,0-2,-3 2,1-2,-1 1,-1 0,-1 0,-1 0,1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198 421,'-2'-3,"2"1,-1 0,1 1,0 1,0 0,1 3,1-2,0 3,-1-2,2 3,-2 0,2 0,-2 2,0-2,-1 1,1 2,-1 3,0-4,-1-2,1-1,-2 1,2-2,-2 0,2-2,-1 0,1-2,0 1,2-2,-1-1,2 0,-1 0,2 0,-1-1,1 1,-1 0,0 1,-1 1,1-1,-1 1,0 1,0 0,0 0,-1 1,-1 1,1 0,-1 1,1 0,-1 0,-1-1,0 3,-1-2,1-1,-1 0,1-1,-1 0,0-1,0 1,1-1,0 0,-1 0,1-1,0 1,1-1,0 0,0-1,0 1,1-1,11-5,-9 6,0 0,1 0,0 0,-1 0,1 1,-2 0,2-1,-2 1,0-1,0 1,0 0,0 0,-1-1,0 1,-1-1,0 0,0 1,0-1,0 0,-1 1,0-1,1 0,-2 0,1 1,-1 0,-1 0,1 0,1 0,-1 2,0-1,0 1,-1 3,2-2,0-1,1 0,0 1,0-1,0 0,1-1,0 1,4-1,-3-1,1 0,-1 0,1-1,-1-1,1 1,-1-1,1 0,-1 1,0-2,0 2,0-1,-1-1,1 1,-1 0,-1 1,0 0,0 0,0 1,-1 0,0 0,1 0,-1 1,1 0,-1-1,1 1,-1 0,1 0,0-1,0 1,0 0,1-1,0 0,1 0,0 0,-1 0,2-1,0 0,1 0,-2 1,1-2,0 2,-1-1,1 0,-2 1,1 0,-1 0,-1 0,1 0,-1 0,-1 1,1 0,0-1,-1 1,1 1,0-2,0 2,0-1,0 1,1-1,-1 0,1 0,0 0,1 1,-1-1,-1 0,1 0,0 0,-1 1,-1 0,-1 0,0-2,1 0,-1 1,0-1,0 0,0 0,2 0,-2-1,2 1,0-1,1 0,0 0,2 0,0-1,0 0,0 0,0 0,1 0,-2 0,2 0,-2 1,1-1,-1-1,0 1,0 0,-2 1,2-1,-2 1,0 0,0 0,0-1,0 2,0-1,-2-1,2 1,-1 0,0 0,0 0,1 1,0-1,-1 1,1-1,-1 1,1 2,0-2,0 2,0 0,1 0,-1-1,1 2,0-1,1 0,-1 0,1 0,0 0,0 0,0-2,-1 1,1 0,-1-1,1 0,-2 1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358 485,'-2'0,"2"0,-2 0,1 0,1 1,-1-1,0 1,1 1,0-1,0 0,1 0,0 1,1-2,-1 1,1 0,1-1,-2 0,0 0,2 0,-1 0,-1 0,1 0,0 0,-1-1,0 0,2 1,-3-1,2 0,-1 0,0 1,0-1,0 1,-1-1,1 1,-1-1,1 0,0 1,-1 0,1 0,0 1,0-1,0 0,0 0,0 0,1 0,-2 0,2 0,-1 0,1 0,-2 0,1 0,0 0,-1-1,1 1,0 0,-1 0,0-1,1-1,0 2,0-2,-1 1,1-1,0 0,-1 1,1-1,-1 2,0-2,0 2,0-1,0 0,-1 1,1 0,-1 0,0 0,0 1,1 0,-1-1,0 1,1 0,0-1,-1 1,1 0,0 0,1-1,-1 0,1 0,-1 0,0 1,1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912 604,'-1'-1,"-1"0,1-1,0 0,1 2,0-1,0 0,0 1,0 0,1-1,1 0,0 0,0 1,1 0,-1-1,1 1,1 0,-1 0,-1 0,0 1,-1 0,1 1,-2-1,2 2,-2-2,0 2,0-1,0 1,-1-1,0 0,0 0,-3 2,3-2,-1-1,0 0,1-1,-1 1,1-1,-2 0,3 0,-1-1,0 0,1 0,0 0,0-1,0 1,0-1,0 0,1 2,0-2,1 2,-1 0,0-1,0 1,1 0,-1 0,1 0,-2 1,2-1,-2 0,2 1,-2 0,1-1,-1 2,0-1,0 0,-1 1,0-1,-1 2,0-1,0 0,0 0,0 0,-1-1,-1 3,3-2,-1 0,2-2,-1 1,0 0,1-1,0 1,1-1,1-1,-1 0,2 0,-1 0,1-1,-1 2,0-1,1 0,2 1,-2 0,0 0,1-1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393 440,'0'-2,"-1"0,1 1,0 0,0 0,1 1,0 1,-1 0,0-1,0 2,0-1,0 0,0 0,0 1,0-1,0 1,0 1,0 0,0 2,0-1,1-2,-1 2,0-1,1 1,0-2,-1 2,1-1,-1-1,1 1,-1-1,0 0,0 0,0-1,0 0,0 0,-1-1,1-2,0 1,0-1,1 0,0-2,1 1,0 0,0 0,-1 1,1 0,0 1,-1 0,0 1,0 0,1 1,-2 0,3 2,-3-1,1 0,0 0,-1-1,0 2,0-1,0 0,0-1,-1 0,0 1,0-1,-1 0,1-1,0 1,0-1,0 0,0-2,0 2,0-3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445 438,'0'-1,"-1"-1,0 2,1 0,0 2,-2 2,2 0,0-1,0 0,0 1,0 1,0-2,0 1,0 1,0-2,0 0,0 1,0-2,0 0,0-1,0 1,0-1,0 0,0-1,2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460 477,'0'-2,"-1"2,0-1,0 1,-1 0,1 0,0 0,1 0,-1 2,1-1,1 0,-1 0,2-1,-1 1,1-1,0 0,1 0,-2 0,0 0,1-1,-1 1,0 0,0 0,-1-1,1 0,0 1,0-1,0 0,0 0,-1 1,0-1,0 0,0 1,0-1,0 0,-1 1,0-1,0 0,0 0,0 1,1 0,-1 0,0 0,1 0,-1 1,0 1,1-1,-1 0,1 1,0 0,0 0,0 0,0 0,2 0,-1-1,1 0,0 0,0-1,0 0,1 0,0 0,-1-1,3-1,-2 1,-1 0,2 0,-2 0,1 0,-1 0,0 0,0 1,0 0,-1-1,1 1,-1-1,0 1,1 0,-1 0,1 0,-2 0,1 0,0 0,-1 0,2 1,-1 0,-1-1,1 0,0 1,0-1,0 1,0-1,0 0,0 0,0 1,0-1,-1 0,4 1,-3-1,2 0,-1 0,1 0,-1 0,1 0,-1 0,2-1,-1 1,0-1,0 1,-1 0,0 0,0-1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252 538,'-1'0,"1"0,0-1,0 1,2 0,-1 1,6-1,-2 0,0-1,0 0,1 0,2 0,0 0,-1-1,2 0,0 1,-1-1,11-1,-8 1,-3 2,3-1,-4 0,4 0,-2 1,0 0,0 0,1 0,-2-1,2 1,-1-1,1 1,-2-1,1 0,-1 0,1 0,-3 0,2 1,-2 0,-1 0,-1 0,1 0,-1 0,0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343 544,'4'-2,"2"2,-3-1,2 0,0 1,-1-1,1 1,0-1,-2 1,9-2,-7 1,0 1,0-1,5 0,-6 1,1 0,-1 0,4 0,-4 0,-1 0,0 0,0-1,1 1,-2-1,3 1,-2-1,1 1,1-1,-2 0,1 1,0-1,0 1,0-1,-1 0,0 1,0 0,0 0,-1 0,-1 0,1 0,-1 0,-1 0,1 0,0 0,-1 0,0 1,-1-1,0-1,1 1,-1 1,1 0,0-2,0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197 567,'-1'-3,"0"0,1 1,0 2,1 2,-1 0,0 1,0 0,0 0,0 1,0 0,0 0,0 1,0 0,0 0,0 1,0-2,0 7,1-6,0 0,1 2,-2-4,2 3,-1-2,1 0,-1-1,2 4,-1-5,-1-1,0 0,-1 0,1-1,-1-1,1-1,-1-2,0-1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215 615,'0'-9,"0"6,-1 0,1 0,0 2,0-2,0 3,0-2,0 2,1 0,0 0,1 0,0 0,0 0,1 1,1 0,-2 0,4 2,-2-1,-2 0,1-1,-1 1,-1 0,1 0,-2 0,1-1,-1 1,0 0,0 1,-1-1,1-1,-1 0,0 0,0-1,-1 0,2 0,-1 0,1 0,-1-1,1 0,-1 0,1 1,-1 0,1-1,0 1,-1 0,2 0,-1 0,1 0,0 0,-1 0,1 0,0 0,-1 0,1-1,-1 1,0-1,0 0,-1 0,1 1,-1-2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184 645,'2'-2,"-1"1,0 1,1 0,-1 0,1 0,2 0,-2 0,0 0,0 1,0-1,0 1,-1 0,1-1,-1 1,2 1,-2-1,0 1,1 1,-1-1,-1-1,1 3,-2-3,0 1,-1 0,1-1,-2 0,1 0,-2 0,1-1,0 1,1-1,-1 0,1-1,0 0,2 0,0-1,0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248 639,'0'-1,"-1"1,0 1,1-1,-1 1,0 0,1 0,-1 1,0-1,1 1,-1-1,1 1,-1 0,1 0,0 0,0-1,1 1,0-1,0 0,1 0,0-1,1 0,0-1,0-1,1 0,-1 0,0-1,-1 1,1-1,-2 1,0-1,0 1,-1-1,-1 2,0 0,-1 1,0 0,-1 0,0 0,0 1,1 0,-1 1,1-1,0 1,1-2,1 0,0 1,0-1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288 604,'1'-1,"0"-1,-1 0,1 1,-1 1,-1 3,1-1,-1 1,0 0,1 1,-1 1,0-2,0 3,0-2,0 5,1-2,2-1,-1-3,1-1,-1 0,0 0,1-1,-1 0,1-1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965 574,'-1'-3,"0"1,1 0,-1 2,-1 0,2 0,-1 0,0 0,1 0,0 0,-1 2,0-1,0 3,0-2,0 0,-1-1,2 1,-2 0,1-1,0 1,0-1,1 0,-1 0,1-1,1 0,0 0,0 0,1 0,-1 0,0-1,0 0,1 0,-1 1,1 0,-1-1,1 0,0 1,0 0,-1-1,1 1,-1 0,0 0,-1 1,1-1,-1 2,0-1,0 1,-3 1,0-2,1 2,-1-2,1 0,-1 1,0-1,1 0,0 0,0 0,2 0,-1 0,1-1,1 0,1 0,0 1,0-1,1 0,0 0,-1-1,1 1,-1 0,1 0,-2 0,0 0,1 0,-2 0,1 0,-1 1,0 0,-1-1,1 1,-2-1,1 1,0-1,-1 1,1-1,0 0,0 0,1 0,5-3,-3 2,0 0,-1 0,2-1,-2 2,1-1,-1 0,0 1,0-1,-1 1,0-1,0 0,0 1,0 1,0 0,0 3,0-2,0 0,1 1,0-1,0 2,-1-1,0 0,0-1,0 2,0-2,0 4,0-4,0 0,-2 0,1 0,0-1,0 0,-1 0,1-1,-1 0,1 0,-1-1,2 1,-1-2,1 1,0-1,0 0,1 0,0 0,1-1,0 1,-1 0,2 0,-1 0,1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271 637,'-5'-11,"6"10,1 1,1 0,1-1,1 0,-1 1,0 0,0-1,1 1,4-1,-3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340 598,'-6'-3,"4"3,1 0,-1 1,0 1,1 0,-1 0,1 1,0 0,-1 2,1-2,0 1,0 1,0-1,0 1,1-2,2 4,1-2,-1-3,1-1,0 0,0 0,0-1,4 0,-4 0,-1-1,0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314 637,'-1'-5,"2"4,0 0,1 1,0 0,0-1,1 0,0 0,1 0,-1 0,0 1,0 0,1 0,-3 0,1 0,0 0,0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339 644,'-2'0,"2"1,1-1,0 0,1 1,-1-1,2 0,0 0,-1 0,1 0,0-1,-1 1,1-2,0 1,0 0,-1 0,0-1,0 1,0-1,-1 0,1-2,-2 3,0-1,0 1,-2 0,1 0,-1 1,0 0,0 0,-2 0,2 1,1 0,0-1,0 2,0-1,0 1,1-1,0 1,2 1,-1-1,1 0,0-1,0 0,0-1,0 1,1-1,-1 0,1 0,-1-1,0 0,0 0,0-1,-1 1,0-1,0 1,-1-1,0-1,0 2,-1-1,0 1,1 1,-1-1,1 0,-1 1,0 0,1-1,1 1,0-1,1 0,-1 1,1-2,2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423 564,'0'1,"0"0,0 0,0 0,0 2,0 0,-1 0,1 1,-1 1,1 0,0 0,-1 1,0 5,0-5,1-1,-1 0,0-1,1 0,0-1,0 1,0-2,0 0,0-1,-1 1,1-1,1-3,-1 0,2 0,0-2,0 2,2-3,-1 0,1 1,1 1,-1 0,-1 2,0 0,0 1,0 0,-2 1,2 1,-3 0,1 0,-1 1,0-1,0 0,-1 1,-1-1,0 2,-1-1,0 0,0-1,0 0,0-1,0 1,-3-2,5 0,1-1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472 603,'2'-7,"-1"5,-1 1,0 0,1 1,-1 1,0-1,-1 3,1-1,-2 2,1 0,0 0,0-1,0 3,0-2,1 1,0-1,-1 6,1-6,0-1,1 2,0-2,0-2,-1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500 636,'-1'0,"-1"-1,2 1,0 0,0 1,0 0,0-1,2 0,-1 0,3 1,-3 0,1-1,0 0,0 0,-1 0,1 0,1 0,-2 0,0-1,0 0,0 1,-1-1,0 0,0 1,0-1,-2 0,1 0,-1 0,0 1,1-1,-1 1,0 0,1 0,-1 1,1 0,2 2,0-2,1 0,1 0,-1 0,2 0,-2-1,1 0,0 0,0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555 624,'0'-1,"-1"-1,0 1,1 1,-1 0,1-1,0 2,0-1,1 1,-1 1,0-1,0 1,0 0,0 0,0 1,0-1,1 0,0 0,-1 0,2-1,-1 1,1-1,-1-1,0 1,3-1,-2 0,0-1,0-1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601 606,'-2'-3,"2"3,-1 0,0 0,1 1,0 0,0 0,0-1,0 1,0 0,0-1,0 2,0-1,-1-1,1 2,-1-2,1 2,-1-2,1 2,0-1,-1-1,0 1,1 0,-1-1,1 0,0 1,-1 1,0 0,1 0,-1 0,0 1,1 0,-1-1,0 1,0 0,1 1,0-2,0 0,0 0,1-1,1 1,-1-1,0-1,1 0,0 0,0 0,0-2,2-1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632 599,'-1'-1,"1"1,-1 0,1 0,-1 0,0 2,1-1,-1 1,0-1,0 1,0 0,0 1,-1-1,0 0,1 0,-1 0,0 0,1 0,0 0,-1 0,1-1,1 0,0 0,0-1,2 0,-1 0,0 0,1 0,1 0,-1 0,1 0,0 0,0 0,1-1,-2 1,1 0,-1 0,0 0,1 0,-2 0,0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737 88,'-2'-2,"0"1,0 0,0 0,0 1,0 0,-1-1,1 1,1 0,-2 1,2 0,-1 0,2 1,-2-1,1 1,1-1,0 1,0 0,0-1,0 0,0 0,2 0,-1 0,0-1,1 0,0 1,0-1,-1 0,1-1,0 1,1-1,-1 0,0 0,1-1,-1 1,0-1,0 1,-1 0,1 0,-1 0,0-1,0 1,-1 1,0-1,0 0,-1 2,1 0,-1-1,1 2,0 1,1-2,-1 0,1 1,-1-1,1 0,0 0,-1-1,1 1,0-1,0 0,-1 0,0-1,0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996 579,'0'-1,"0"-1,0 0,-1 2,1-1,1 2,0-1,0 1,0 1,-1-1,2 1,-2-1,0 1,1-1,-1 1,0 0,0-1,0 0,0 0,0-1,0 1,1 0,0-1,-1 0,1 0,-2 0,1 0,-1 1,0 0,0 0,0-1,0 1,1 0,-1 0,0 0,1 0,0-1,0 1,0-1,1 0,0 0,-1 0,1 0,0-1,-1 0,1 0,-1 0,0-1,0 1,1-1,-1 0,1 0,-1 1,1-1,0 0,-1 2,1-2,-1 1,1 1,0 0,-1 1,1 1,0-1,-1 0,2 2,-1-1,-1 0,2 0,-2 1,1-1,0 0,0 0,-1 0,0 0,0 0,0-1,0 0,-1 0,-1 0,2 0,-2-1,0 0,0 0,-1 0,2 0,-1 0,1-1,0 0,1 0,0 0,0-3,1 3,0 0,2-1,-1 1,0 0,1-1,-1 1,0 0,1 0,-2 0,1-1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651 648,'-4'0,"3"0,-1 0,0 1,0 0,-1 0,1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334 710,'-12'-3,"9"1,1 1,2 0,3 1,1 0,3 0,1-2,4 0,-2 1,5-2,13-2,-15 3,6 0,-7 2,5-1,-2 1,1 0,-3 0,3 1,-6-1,3 2,-2-1,-1 0,-3 0,3-1,-4 0,1-1,-1 0,2 0,-3 1,-3 0,1-1,-1 0,0 1,-1 0,1-1,-2 0,0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386 525,'0'-2,"0"-3,4 5,1 0,-1 0,9-1,1 0,-5 0,7-1,-3 0,19-2,-12 2,-8 0,6 1,-4 0,0 1,-4 0,1 0,-4 0,-1 0,0 2,-2-2,-2 2,1-1,-3 1,0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591 345,'2'0,"-4"-1,1 1,2 0,-1 1,1-1,0 2,0-1,-1 0,2 2,4 5,-4-6,0 1,1 1,-1-1,1 2,0-1,0 2,0-2,0 1,1 1,2 5,-2-5,-2-2,1 1,-1-1,0-1,-1 0,1 0,0-1,-1 0,0-1,0 0,-1 0,1-1,-1 0,-1-2,1 1,-2-1,1 1,-1-3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620 356,'-2'-1,"-1"-3,1 3,0 0,2 0,-2 1,1 1,-1 1,1 0,-1 1,2 0,-2 2,2-1,-1 0,1 1,-1-1,1-1,0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613 367,'3'-3,"-1"0,2 0,-1 0,0 2,1 0,-1 1,-1 0,3 2,-2 1,0 1,1 0,-2 1,1-1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887 336,'3'0,"2"0,-1 1,1 0,-2-1,2 1,-1 0,6 1,-4-2,1 1,0-1,-2 0,3 0,-2-1,1 1,0 0,1 0,-2 0,3 0,-3 0,2 0,1 1,-1-1,-1 0,3 1,-3 0,1-1,6 2,-9-1,1-1,-2 1,1 0,-1-1,-1 1,0 0,1 0,-1-1,-2 1,0 0,0-1,0 0,-3 0,2 0,-2 0,1 0,-2 1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727 431,'0'-3,"-1"3,0 7,1-2,-1 0,1 0,0 1,0 1,0-2,0 3,0-2,1 8,1-7,-2-1,2 3,-1-4,1 2,0-2,-1 0,1-1,-2-1,2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725 468,'0'-4,"0"-3,1 2,1 1,0 1,0 0,1 1,0 1,-1 0,2 1,0 0,0 0,0 0,2 0,-2 2,1-1,-1 1,1 0,1 4,-4-3,0 0,0 0,-1 2,-1-3,-1 3,-1-2,-2 2,0-1,-2 1,1-2,-1 1,1-1,-2 0,2-1,-1 0,1-1,-2 0,4-1,1 0,0 0,1 0,1-1,0 0,1 0,2 0,5-1,-3 1,0 0,0 0,1 1,4-1,-4 1,-2 1,0-1,0 2,0-1,-1 1,0 0,-1-1,1 1,-2 0,0-2,1 2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793 523,'-1'1,"-1"-1,1 1,0-1,1 0,2 0,1 0,0-2,1 1,-1 0,2-2,-1 2,4-4,-4 2,-1 1,1 0,-2 0,-1 0,1 2,-1-2,-1 2,0-1,-2 1,0 0,-1 0,0 1,0 0,0 0,-1 0,1 0,1 1,-1-1,1 1,0 0,2-1,-1 1,1-1,0 1,1 0,1 1,0-2,0 0,1 0,0 0,1-1,0 0,0 0,0 0,0-2,0 1,4-3,-5 2,1-1,-2 1,2-1,-2 1,2-3,-3 3,0 2,-1-2,0 1,1 1,0 1,-1 0,1 0,-1 1,0 0,1 0,0 0,-1 0,1 1,-1-1,1 2,0-1,-1-1,0-1,0 1,0 0,0-2,0 2,0-1,0 0,-1-1,1 1,0-2,1 0,0 0,0 1,1-2,0 1,-1 0,1 0,0-1,-1 1,1 0,0-2,-1 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585,'0'-1,"0"0,0 0,0 0,-1 1,1-1,0 1,-1 0,1 1,0 0,0 1,0 0,0 1,0-1,0 0,0 0,0 0,0 0,0 0,0-1,0 1,0-1,0 0,0 0,0 0,1-1,-1 0,1-1,0 0,-1 0,1-1,0 1,0 0,-1-1,0 0,2-1,-1 2,0-1,-1 2,1-1,0 1,0 0,-1 0,1 0,0 0,-1 0,1 1,0-1,-1 2,1-1,-1 0,0 0,0 1,0-1,-1 1,0-1,0 0,1 1,-2-1,1 0,-1 0,0-1,1 1,0-1,-2 0,3 0,-2 0,2 0,-2 0,1 0,2 0,1 0,-1 0,1 0,0 0,0 0,0 0,1 0,0 0,1 0,-2-1,1 1,-1 0,-1-1,1 1,0-1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896 468,'-1'-1,"1"-1,0 0,0 1,0 3,0 0,2 0,-2 2,2-1,-1 1,0-1,0 3,0-3,1 3,-1-2,0 1,0-1,1 0,0-1,-1 1,0-2,2 0,-3 0,2-1,-1-1,0 0,0 0,-1 0,1-1,0-3,1-2,0 1,-1-1,1 2,-1-2,1 1,-1 0,0 0,1 0,-1 1,0-1,0 3,0-1,0 0,-1 1,0 2,1-1,-1 2,0 0,0 1,-1 0,1 1,0-1,0 1,0 0,-1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949 528,'2'0,"-4"-2,3 1,0 0,1 0,0-1,0 1,1-1,0 0,1-1,-1 0,2 0,-3 1,1-1,0 1,-1 0,0 0,-2 0,1 2,-1-1,0 0,-1 1,0 0,-3 2,1 0,1-1,-1 2,-1 1,2-1,1-1,0 0,1 0,0 1,1-1,0-1,1 1,0-1,3 0,-2 0,0-1,1 0,-2 0,1-1,-1 0,1 0,0-1,0-1,0 1,0-1,-1 0,1 1,-1-1,1-2,-1 3,-1 0,-1 1,1 0,-1 0,0 0,0 2,0-1,-2 4,2 0,0-2,0 0,0 1,1-1,1 1,0-1,2 1,-1-1,0-1,-1 1,1-2,1 0,-2 0,2 0,-2-1,-2-1,2 0,-2 1,0-2,-2-1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496,'-7'0,"6"0,0-1,0 1,1-1,3 1,0 0,3-1,0 0,2 1,-2-1,3 1,-2 0,1 0,-3 1,1 0,-1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720 562,'-2'-7,"0"4,3 4,0 1,3 2,1-2,1 1,2-1,2-1,1 1,0-2,18 1,6-1,-18 0,0 0,6 0,-5 0,4 0,-3-1,2 1,-5 0,7-1,-6 0,1 1,-1-1,-3-1,-2 2,1 0,-4 0,15-1,-21 1,-2 0,0 0,-2 0,-1 0,-1 0,-2-1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85,'-2'-2,"2"1,-2 1,2 1,0-1,0 2,1 5,-2-3,1-1,-1 1,1-1,-1 1,0 0,1 1,-1-2,1 1,0-1,1 1,-1-1,1 0,0 0,0 1,0-2,1 1,-1-1,1 1,-1-1,1 1,0-1,0 1,1-1,-1 0,1 0,1 0,-1-1,1 0,0 0,1 0,1-1,-1-1,0 0,7-1,-6 0,0 0,-1 1,5-2,-5 2,-1 0,1 0,-2-1,0 1,1-1,-1 1,-1-1,0 0,1-2,-1 2,1-2,0 0,-1-1,1 0,-1 0,0 0,0-1,0 1,-1-1,-1 3,0-1,0 1,-2-1,1 1,-1 1,-1 0,1 1,0-1,-1 1,0-1,2 2,0 0,1-1,-1 1,2 0,-1 0,3 0,-3 0,1 0,0 0,1 0,-1 0,1 0,-1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61,'0'1,"0"0,0-1,1 2,-1-1,1 0,-1 0,1 3,0-2,-1 0,1 1,0-1,0 1,-1 0,0 0,0 3,0-3,0 0,-1 0,0 1,0-1,-1 2,0-3,1 3,-1-2,-1 0,1 0,0 0,1 0,-1-1,0 0,0 0,0-1,0 1,0 0,-1-1,0 1,0 0,-1-1,-1 1,2 0,-3 0,1 0,-2 0,1 0,-2 0,1-1,-2 1,1-1,0 0,0 0,-13 0,15-2,1 0,0 1,1-2,1 1,0-1,0 1,0 0,0 0,-2-1,2 1,0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209,'2'-7,"-1"4,-1 2,0-1,0 1,-1 1,0 0,0-1,1 1,-2-1,0 0,0 1,-1-2,1 2,1 0,-2 0,0 0,0 0,0 0,-2 0,2 2,-3-1,1 1,0 0,-1-1,-1 2,3-1,-2 0,1 0,0 0,1 1,0-1,0 0,0 1,-1-1,1 1,0-1,-1 3,1-3,-3 3,-1 3,4-4,-1 1,3-2,-1 2,1-1,0 0,0 0,1 0,0-1,1 2,0-1,0-1,1 1,1 0,-1-1,1 1,0 0,1-1,-1 0,2 1,-2 0,2 0,-2-1,2 1,-1-1,1 0,-1 0,5 3,-3-4,1 0,-1-1,1 1,1-2,0 0,1 0,-2 0,2-1,-1 0,1-1,-2 1,2 0,-3 0,3-1,-3 1,2-1,4-1,-5 2,-1-1,0 0,2 0,-1 0,0-1,0 1,0-2,0 1,1-1,0 0,0-1,-1 1,0 0,-1 1,1-3,-2 3,0-1,-1-1,1 0,-2 1,1-1,-2 2,0-2,0 0,-1 1,-1 0,0-2,-2 2,1 0,-1-1,-1 1,0 1,-1-1,0 0,-1 0,1 1,-2 0,2 1,-2-1,2 2,-2-2,1 2,-5-2,4 3,2-1,-1 0,0 1,1 0,1 0,-2 1,3 0,-3 0,3 1,-2 0,2 0,0 1,1-1,0 3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411,'0'-2,"0"1,-1-1,0 2,0-2,0 2,-1-1,0 0,-1 1,1-1,-1 1,1 0,-1 0,1 0,-1 0,0 0,-3 2,-2 1,2-1,1-1,0 2,0-1,-2 1,2 0,-2 0,2 0,-3 2,3-3,-2 3,2-2,-2 1,-5 4,5-4,-5 4,5-3,3-2,-3 2,3-1,1 0,0-1,-1 1,2-1,-1 1,2-1,0 1,-1 0,1 0,1-1,0 1,-1-1,1 1,0-1,1 1,-1-1,1 0,1 1,0-1,0 0,1 0,-1-1,2 0,0 0,0-1,1 1,1-2,-2 1,2-1,0 0,0 0,0 0,6-1,-4-1,-2 1,0-1,0 0,2 0,-2 0,1-1,7-2,-9 2,3 1,-2-1,0 0,0 0,-1 0,0 0,2-1,-3 1,1 0,-1-1,5-4,-5 4,0 0,1-1,-2 1,1 0,-2-1,1 1,-2 1,0-4,-1 4,-1 0,-1 0,-1 1,-1-1,0 0,-1 1,-1 1,0-2,0 2,-3 0,3 0,-1-1,1 2,-7 0,7-1,2 1,0 0,1 0,1 0,1 0,0 1,1 0,0 1,2-1,2 1,-1 0,3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416,'1'-1,"0"-1,0 2,-1-1,1 0,0 1,0 0,-1 0,1 0,0 0,-1 0,0 1,0 0,0-1,0 2,-1-1,-3 5,2-5,0 2,0-1,0 0,0-1,0 1,1-1,0 0,0 0,0 0,1 0,0-1,1 0,0 0,1 0,1-3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428,'4'-2,"-3"0,-1 1,2 0,-2 2,0-1,0 3,1-3,-1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591,'-3'-1,"2"0,0 0,-1 0,1 1,1-1,-1 1,0 1,1 1,0-1,0 1,0 0,0 2,0-2,0 1,0 0,-1 0,0 0,0 0,1 0,-2 0,2 0,-2 0,2-1,-3 1,3-2,-1 1,0-2,1 0,-1 0,0 0,1 0,0-2,-1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433,'2'0,"-7"0,5 0,0 1,0 0,1-1,1 0,1 0,1 0,0 0,0 0,1-1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419,'0'-1,"0"1,-2-1,1 0,-3 0,3 0,0 1,-1-1,1 1,0 0,0 0,0 0,0 0,0 0,1 0,-1 0,0 1,1-1,0 1,0 0,0-1,0 1,0 0,0-1,0 1,0 1,0-2,0 2,-1-1,0 1,0-1,1 0,-2 1,1-1,0 1,-1 0,1-1,0 0,0 0,0 1,0-1,0 1,0-1,0 0,0 1,-1 1,1-1,0 1,-1-1,2 1,-1-1,0 0,0 1,1-1,0 0,0 1,0-2,0 1,1 0,0 1,-1-3,1 1,-1-1,0-1,0 1,0-3,0 2,0-2,0 1,0 0,1-1,0 0,-1 0,1 0,0 1,0-1,1 0,-2 1,1 0,0 0,-1 1,1 0,0 0,0 0,-1 0,2 2,-2 1,0-1,1 0,-1 2,1-1,-1-1,0 1,1 1,-1 1,0-2,0 0,0-1,0 1,0-1,0 0,0 0,0-1,-1 0,0 0,0 0,-1 0,1-1,-1 0,1 0,0 0,0-1,0 0,1 1,0-1,0 0,0 1,1 0,0-1,1 1,2-1,-1 2,-1-1,1 0,-1 1,1 0,-2 0,2 0,-1 1,0 0,-1 0,0 0,-1 0,0 0,-2 0,2 0,-3 0,2 0,-2 1,1-2,1 1,0 0,0-1,0 0,1 1,0 0,1-1,1 0,-1 1,0-1,2 0,-1 0,0 0,0 0,0 0,1 2,-1-2,-1 2,0-1,0 0,0 1,-1-1,0 2,0-2,0 0,0 2,-2-1,1-1,0 1,0 0,-2 0,2-1,0 1,-1-2,1 1,-1 0,0-1,1 1,-1-1,2 0,-2 0,2-1,-1 1,1-2,0-1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 419,'3'-4,"-3"2,0 2,0 0,0 1,-1 1,0-1,0 1,0 0,-1 1,1-1,1 0,0 0,0 0,0 1,3 0,-1-3,1 0,1 0,-1 0,1 0,-1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1346 428,'2'0,"-5"-1,1 1,-1-1,0 1,0 0,-2 2,1-2,1 1,-1 1,1-1,0 0,0-1,1 2,0-2,1 1,0 0,0 0,1-1,0 1,1-1,-1 1,2-1,-1 0,0 0,0 1,1 0,-2 0,2 0,-1 0,-1 0,0 1,0-1,0 0,-1 1,1 0,-1-1,0 1,0-1,1 1,-1-2,1 1,0 0,0-1,-1 0,2 0,-1-2,2 2,-1-3,0 3,2-2,2-1,-3 1,2 0,-2 1,2-1,-2 2,-1 0,0 0,0 0,-1 0,0 0,0 1,0 0,-1 0,-1 0,1 0,-1 0,0 0,0 0,0 0,1 0,-2-1,2 1,0-1,0 1,0-1,1 0,1 0,1 0,-1 0,1 0,0 1,2-1,-2 1,-1-1,1 1,-2-1,2 2,-1-2,-1 2,0-1,0 0,0 0,0 2,0-3,-2 1,1 0,-1-1,-1 1,2 0,-2-1,0 0,1 1,0 0,-1 0,2-1,-1 0,1 1,0 0,1 1,0-1,0-1,2 1,0 0,1-1,0 0,1 0,0 0,0 0,-1 0,0-1,1 0,-3 1,1-1,-1-1,-1 2,1-1,-2-2,0 2,-1 0,0 0,0-1,-2 1,2 0,-1 0,0 0,1 0,-1 1,1-1,0 1,1-1,0 1,0 0,1 0,0 2,0-1,1 1,0 0,0 1,-1 1,1 1,-1 0,-5 15,2-14,0 4,-1-3,1 1,0-1,1 3,-1-4,2 2,0-3,0 2,-1-2,2 1,0-1,0 1,-1-2,1 0,0 0,0-1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880 555,'2'0,"1"0,-1 0,-1 0,2 0,0 0,0 0,0 0,2 0,-3 0,6 0,0 0,-2 0,8 0,-9 0,0 0,2-1,6 1,-6 0,0-1,0 1,3 0,-4-1,3 1,0 0,-1 0,-1 0,2 0,-4 0,3-1,-2 1,0 0,-1 0,1-1,-2 1,8-1,-9 0,0 0,0 1,-1 0,0-1,-1 0,1 1,-1 0,0-1,0 0,0 0,-2 1,1 0,-2 0,0 0,1 0,-1 0,0 0,0 0,0 0,1 0,-2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1099 540,'1'0,"0"0,-1 0,3-1,-1 1,0 0,0 0,3 1,-4-1,1 1,1 0,-1 0,-1 1,1-1,0 0,-1 2,0-2,-1 0,0 2,0-2,-1 1,-2 0,0 0,-7 1,-3 1,7-4,1 1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69,'2'0,"-4"1,-2 12,3-11,0 1,-8 14,9-15,0 3,3-3,-1-1,1 0,1-1,0-1,1 0,-1 0,1-1,6-5,-8 4,0 0,-1 1,0 0,-1 0,0 0,-1 1,0 0,-1 1,0 0,1-1,-2 1,2 1,-2-1,2 1,0 0,-1 1,1 0,0-1,0 1,1 1,1 2,-1-3,0 0,2 1,0-3,-1 1,0-1,1 0,0-1,0-1,0-1,0 1,2-1,-3-1,2 0,-2 1,1-1,-2 1,2-8,-3 6,-1 4,1-1,-2 1,0 0,1 1,-1 0,1 0,-1 2,0 0,0 0,0 1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685 106,'0'-2,"0"3,1 1,-1-2,2 1,1 0,-1-1,5 1,-4-1,0 0,0 0,0-1,0 0,-1 0,2-2,-3 1,0 1,0-1,-1 0,0 0,0 1,-1-1,-1 1,1 0,-2 0,1 1,-1 0,0 0,1 1,0-1,-1 2,2-1,-1 2,1-2,1 2,-1-1,1 1,1-2,0 1,0 0,1-1,-1 0,1 0,0-1,0 0,0 0,0 0,-1-1,1 1,0-2,-1 1,0 0,1 0,1-1,-1 1,-1-1,1 2,0-1,2 0,-2 1,1-2,-1 2,0-1,0 0,1 0,-1 1,-1-2,0 1,-1 1,0-1,-2 1,0 0,0 0,-1 0,0 0,0 1,1-1,-2 2,2-1,0-1,0 2,1-2,0 2,1-1,0 0,0 1,1 0,1-1,0 0,0 1,1-2,0 1,0 0,0-1,0 0,1 0,-2 0,1-1,-1 0,1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69,'0'-1,"0"0,0 0,-1 1,0 2,1-2,0 3,-2 3,2-3,-1 0,0 0,0 1,1-2,0 1,0-1,0 1,0-1,0 1,0-1,0 0,0-1,1 1,-1 0,0 0,1-1,-1 2,0-2,0 0,0 0,0 0,1-1,0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64,'-1'-2,"-1"0,2 1,-2 0,1 1,-1 1,1 0,-1 0,1 1,-2 5,0-3,2-1,-2 2,2-2,-1 1,0-1,1-1,-1 0,0-1,2 0,-1 0,0 0,0-1,0 0,0-1,1 0,0 0,0 0,-1 0,1 0,0 0,1 1,-1-1,2 1,0 0,0 0,4 0,1 0,-3 1,-1 0,1 0,-2-1,1 2,-2-2,2 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622,'2'-1,"-1"1,-1 1,1 0,0-1,6 5,-4-4,-1 0,3-1,-3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69,'0'-1,"0"-3,0 2,-1 1,0 1,0 0,1 0,-1 0,0 2,1 0,-2 1,1-1,-1 2,0 0,0 0,-2 3,2-4,1 0,0-1,1 1,-1-1,1-1,0 1,0-2,3 2,-2-2,1 0,1 0,1 0,-2-2,2 1,0-1,-1 1,1 0,1-2,-3 1,0 2,-1-2,0 1,-1 0,1 0,-1-1,-2 2,1-2,-1 1,0 0,1 0,-1 0,0-1,1 1,-1 0,2-1,-2 0,2 1,0 1,-1 0,1-1,0 2,0-1,0 2,-1 0,1 1,-1 0,0 1,0 0,-1 1,0 1,-1 1,1-2,0 3,0-3,1 1,-1 0,1-1,-1-1,1 1,-1-1,0 2,-1-3,2-1,-2-1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611 148,'0'-2,"0"3,1 0,1 0,0 0,1 0,1 1,2-1,0 1,-1-2,1 1,2 0,0-1,0 1,17-1,-15-1,-1 1,1-2,-2 1,3-1,-3 0,12-2,-9 2,-2 0,2-1,-2 1,2-1,-3 1,2 0,-2 0,0 0,-2 1,2-1,-3 2,0-2,0 2,0-2,-1 1,0-1,-1 1,1-2,-2 2,-2 0,1-1,-1 2,0-1,-2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227,'-1'-1,"-3"-3,1 2,1 1,0-1,-1 0,1 1,0-1,-1 0,1 1,2 0,-1 1,0-1,0 1,1 1,-1 0,1 1,-1 1,0 0,0 1,-1 0,1 2,-1-2,1 1,0-1,0 0,1 1,0-2,0 0,0 0,0-2,0 1,1-1,0 0,0-1,-1 0,0-1,0-5,1 2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224,'-2'-3,"0"1,1 0,-1-1,1 1,0-1,1 1,0 1,0-1,0 0,0 1,2-1,1 1,-1 0,6-2,-1 1,-2 1,0 0,2 1,-2-1,0 1,2 0,-3 1,1 0,-2 1,1 0,-2 1,1 1,-3-2,1 3,-1 0,-1 0,-7 9,4-9,0 0,0-1,0-1,-1 0,3-1,-3 0,2-1,-1 0,1 0,-1-1,1 0,-1 1,1 0,0-1,1 1,0-1,1 0,-1 1,2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272,'1'0,"1"-3,0 2,-2 1,0 0,1 0,0 0,3 2,-1 0,0-2,1 2,-1-1,1-1,-1 1,2-1,-3 0,-1-1,1 1,-2-2,0 0,0 0,-2-1,1 1,-2-1,0 2,0-1,-2 1,1 1,0 0,-1 0,1 1,0 0,1 0,0 2,1 0,2-1,0 0,0 0,2 1,0-1,1-1,0 1,2-2,-1 0,1 0,4 0,-6-1,2-1,-2 0,1 1,-1-1,-1 0,0 0,0 1,-1-1,-1 1,1 0,-1 0,-1 0,0 1,0 0,-1 1,1 0,-1 1,0-2,1 2,-1-1,1 1,0-1,0 0,0 1,1-1,0 1,0-2,0 2,0-1,2 0,0 0,1 0,0-1,1 1,-1-1,1 0,0 0,0 0,0 0,-1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255,'2'0,"-4"-1,1 1,1 1,0 1,-1-1,1 1,-1 2,-1-1,1 0,-1 1,-4 8,3-8,1 0,1-1,-1 5,1-5,0 0,1 0,0-1,0-1,0 1,0-1,0 0,0-1,0 0,0 0,1-2,0 1,-1-1,2 0,-1-2,0-2,0 2,-1 1,0-2,0 2,1-1,-1 1,1 0,0 0,0-1,0 2,1-1,-1 0,1 1,0 0,0 1,0 0,1 0,-2 0,1 1,0 0,1 0,-2 0,0 2,1-2,-1 2,0-1,0 3,-1-3,0 1,0 0,0-2,-2 2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224,'0'-1,"-1"1,0 0,1 0,-1 0,0 1,0-1,0 2,0-1,-1 1,1 1,0 0,-1 0,-2 4,1-3,2 0,-2 1,1-3,0 3,1 0,-2 1,2-3,1 0,0-1,0 0,0-1,0 1,1-1,0 0,-1 0,2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282,'2'-1,"0"-3,0 3,-2 0,0 0,0-1,-1 2,-1-1,1 0,-1 1,0 0,-1 0,0 0,-1 0,1 1,-4 2,4-2,0 0,1 0,1 0,0 1,0-2,1 2,0-1,0 0,4 1,-1-1,0-1,-1 0,3 0,-2 0,1 0,-1-1,2-1,-3 0,0 2,-1-2,-1 2,0-1,0 0,-1 1,1-1,-2 1,0 1,0 1,1-1,-1 1,2 0,-1 0,0 0,1-1,1 1,2 2,-1-3,0 0,1 0,0-1,-1-1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254,'2'-6,"-2"3,-1 1,0 0,-1 2,1-1,0 1,0 0,0 1,0 1,0 1,-1 0,1 1,-2 5,1-1,1-3,0-1,1-1,0 0,0-1,0 0,0-1,0 0,0 0,1-1,0 0,0-2,0 1,1 0,-1 0,2 0,0 0,4-2,-4 3,0-1,0 1,-2 0,0 0,0 0,-1 1,0 0,0 1,0-1,-2 0,1 1,-1-1,0 1,-2 0,1-1,1 0,-3 0,2-1,1 0,-1 0,1 0,0 0,-1 0,1-2,1 1,0 1,1-2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 273,'-2'-1,"1"-1,0 1,0 1,0 0,0 0,1 1,-1 0,0 3,1-2,0 0,0 1,0 0,0-1,0 0,0 0,0 0,1 1,0-2,1 0,-1-1,1-1,0 0,0-1,1 0,2-5,-1 3,-2 0,2-2,-1 2,-3 1,1 1,-1 0,1 0,-1 2,0-1,-1 2,0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574,'-1'0,"0"-1,1 0,0 1,0 0,0 0,0 0,0 2,0-1,0 0,1 0,-1-1,1 1,-1 0,0-1,1 1,-1 0,1 0,0-1,-1 1,1-1,-1 1,1-1,-1 1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1397 280,'0'-4,"-1"1,0 2,1 1,0-1,0 0,1 1,0 0,0 0,1 0,-1 1,0 0,2 0,-2 0,1 2,0 0,-2-2,0 0,0 1,-2-1,0 1,-1-1,-1 0,0 0,-1 1,1-2,-1 1,2 0,0-1,1 0,0 1,0-1,1 2,1-2,1 1,1 0,-1-1,1 2,0-1,0 0,0 0,-1 2,0-1,-1 0,-2 0,1 0,-2 0,0 0,0 0,-1 0,0-1,0 1,0-1,-1 0,1-1,1 1,-1-1,0 0,-10 1,12-1,0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1399 313,'4'-2,"-2"2,-1 0,0 0,1 0,1 0,-1 0,2 1,0 0,1 0,-1 0,-1 0,0 0,-2 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1439 299,'-3'3,"-7"2,3 0,2-1,-2 4,0-1,-9 7,5-3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1071 320,'-2'-4,"2"2,1 2,1 0,3 0,-2 0,1 0,1 0,5 0,-3 0,-3 0,3 0,0 1,1 0,0 0,2 1,12 2,-10-2,3 1,-2 0,5 0,-5 0,6 0,0 0,2 1,-6-2,10 2,-9-2,7 2,-5-2,3 2,-5-2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333,'-5'-2,"5"2,1 1,1 0,1 0,0 1,1 0,0 0,1 1,-1-1,1 1,0 0,-1 1,1 0,1-1,-1 1,3 0,8 2,-7-4,3 0,-2 0,6-1,-3 0,2-1,-1 0,1 0,-3 1,5-1,-7 0,4-1,-2 0,18-7,-15 0,-8 2,-1 0,-1 0,0-3,-2 2,0-2,-1 0,-2-2,-1 3,-2-5,1 5,-2-4,1 2,-1 0,-1 1,-1-2,1 4,-3-3,0 2,0 0,0 1,-4-1,4 2,-3-1,-1 1,-1-1,2 3,-5-2,3 1,-4 2,1-1,-1 2,2 1,-7 1,6 0,-7 2,5 1,0 0,1 1,-4 1,8 0,-3 0,4 0,-1 2,3-2,1 2,3-2,-1 3,2-1,-2 10,6-8,1-1,1 4,0-3,3 2,1 0,0-1,0-1,3 1,-1-1,10 7,-8-9,-1-1,3 0,0-1,1-2,1 0,2-1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1172 405,'0'-3,"1"1,0 1,-1-1,0 0,0 1,0 1,-1-2,0 2,-2-1,1-1,-1 2,-2-1,1 0,-1 1,0 0,0 0,-2 0,2 0,0 0,-6 3,8-1,1-1,1 1,0-1,1 2,0-1,0 1,1-1,2 1,-1 0,2-1,-1 0,2 0,-1 1,1-1,-1 0,1 0,-1 0,0 0,0 1,-1-1,0 0,-1 1,-1-1,0 0,-1 1,0-1,-1 0,-6 1,1 0,0-1,-1-1,1 0,-2-1,3 1,-2-1,1 0,1 0,0-1,0 1,1-1,1 0,2 1,-1-2,2 1,2-1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435,'2'-2,"1"0,-1 0,-2 1,1 1,0 0,0 0,-1-1,-1 1,0 1,-2-1,0 2,0 0,-1-1,-2 4,3-3,1-1,1 1,0-1,0 0,1 1,1-1,0 0,1 0,0-1,1 0,1 0,1 0,-1-1,1 0,-1-1,1 0,-2 1,1-2,-1 1,-2 0,0 1,-1-2,0 2,-1-2,-3 1,1 0,-1 0,-6 1,5 0,0 1,2 0,-1 0,2 0,1 1,0 0,1 3,2-3,0 1,1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1229 415,'0'-4,"0"2,-1-1,1 3,0-1,1 1,0 0,1 0,1 1,1 0,0 0,0 0,0 1,0 0,0 0,5 2,-5-2,0 0,0 0,-2-1,2 0,-2 0,1 0,-2 0,0 0,0-1,0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1265 429,'-7'2,"4"-1,-10 6,9-3,0-1,2 1,0 0,0-1,1 2,-1-2,0 5,0-3,1-1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468,'1'-4,"0"0,-1 2,0 0,0 1,0-1,-1 1,1 1,-1 0,0 0,-1 0,1 0,-2 1,1 0,-1 0,0 1,0-1,1 1,0 0,-1 1,2-2,0 0,1 1,0-1,0 0,2 0,0 1,3-1,-1 0,-1-1,1 0,-1 0,1-2,-2 1,1 0,-1-1,0-1,-1 1,-1 1,0-1,-1 1,1 0,-2 1,1 0,-1 0,0 1,2 0,-2 2,2-1,0 1,0 1,0-1,1 0,0 0,1 1,0-2,0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599,'0'-2,"-1"1,0 1,0 0,1 0,0 2,0 0,0-1,2 1,-1-1,-1 1,1 0,0-1,-1 1,0 0,1-2,0 2,-1-2,1 2,-1-1,0-1,1 0,0 0,-1 0,1 0,-1 0,1-2,0 1,-1-1,1 0,-1-1,1 1,-1-1,0 1,2-2,-2 2,0 1,0 0,0 0,1 0,0 1,0 1,-1 0,0 1,0-1,0 2,0 0,0 0,0 0,0 0,0 0,0 0,1 0,-1 0,0-2,0 2,0-2,1 1,-1-1,0 0,0-1,-1 0,1-2,-1 0,1 1,0-2,0 1,0-1,0 1,0 0,-1 0,1 0,-1 1,1 0,0 0,-1 1,1 0,0 0,0 0,-1 2,1-1,-1 1,0 0,-1 1,0-1,2 1,-1-1,0-1,1 0,0 0,-1 0,1 0,0-1,1 0,-1 0,1-2,0 2,1-2,-1 1,1-1,0 1,1-1,-2 1,1-1,0 1,0-1,1 1,0-1,0 1,0-1,0 1,1 0,-1-1,-1 1,0-1,2 0,-2 1,-1-1,0 2,-1-1,0-1,0 2,0-1,0 0,-1 1,0-1,-1 0,1 1,-1-1,1 1,-1-1,0 1,1-1,0 1,0 0,0 0,0 0,1 0,0 0,0 1,2 1,-1 0,-1 0,1 1,0-1,-1 1,1 0,-1-1,1 3,-1-3,1 1,-1-1,0 1,0-1,0 0,0-1,0 1,-1-2,0 1,0-1,0 0,0 0,-1 0,1-1,0 1,0-2,0 1,0 0,0-1,1 1,0-1,2 0,-1 0,0 2,1-1,0 0,0 1,1-1,0 1,0 0,0 0,0 0,-1 0,1 1,-1-1,0 1,0 0,-1 0,0 0,0 0,-1 1,0-1,0 1,0-1,-1 0,0 1,0-1,-1 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473,'-1'-3,"0"2,2 2,2 0,1 0,2 0,1 0,4 1,-1-1,72 11,-67-9,-2-1,3 2,-4-1,3-1,-5 1,12 1,-10-2,-4-1,1 1,-2-1,1 1,-3-2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366,'-3'-1,"-1"1,-1 0,0 0,1 0,-6 2,4-2,1 1,-1-1,2 1,-2 0,2-1,-2 0,2 1,-1 0,1-1,-2 2,2-1,-2 1,2 0,-1 1,1-1,-4 5,5-3,1 0,-1 0,3-1,-1 3,1-1,1 1,1 0,1 0,0 0,2 1,0-1,0 0,1 0,0 0,0-1,1 0,0 0,0-1,1 0,0-1,0 0,2-2,-1 0,1 0,-1-1,10 0,1-3,-10 2,-1-1,1-2,-3 2,3-3,-4 2,3-4,-2 2,-1-1,-1 0,0-4,-2 4,-1-3,-1 0,-1 1,0-1,-5-8,0 6,-1 3,-1 0,0 1,-3 0,2 3,-3-1,-1 1,2 2,-1 1,-12 1,12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462,'0'-3,"1"4,0-1,1 1,1 0,0-1,1 1,2-1,1 1,0 0,0-1,2 0,-2 2,3-1,7 2,-9-1,3 1,-3-2,21 8,-22-7,9 3,-8-2,-2-1,2 0,-2 0,-1-1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469,'-1'-1,"0"0,-1 1,1 0,0 0,0 0,-1 2,1-1,-1 3,0-1,2 0,-1 1,0-1,-1 9,1-10,1 0,0 1,0-1,-1 1,0-2,1 1,-1 0,0 0,0 0,1-1,-1 1,0-2,0 2,1-2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469,'-1'-1,"-1"-1,0 2,1 1,-4 2,1-1,2 0,-1 1,1-1,-1 1,1-2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473,'0'1,"0"2,-2 1,0 0,-1 2,0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459,'-3'-3,"3"2,-2 0,0 1,-2 0,1 0,-7 4,5 0,0-1,1 1,0-1,1 0,-1 2,4-2,-1 1,1-3,1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470,'2'0,"-4"-3,3 3,-1 1,0 0,1 0,-1 1,2-1,-1 0,1 2,-1-1,1 0,0 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1121 477,'0'-4,"0"3,0 1,1 0,0 0,0 0,1 0,1 1,1 0,0-1,1 1,1-1,9 1,-5 0,-4-1,5 0,-3 1,3 0,-4 0,3 0,-3 0,2 0,-2 0,0 1,-2-1,0 0,0 0,-1 0,-1 0,0 0,-1 1,0-2,-1 1,1 0,-2-1,2 1,-1 0,-1-1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1131 330,'4'-2,"0"2,-1 0,1 0,0 0,1 0,-1 1,4 1,-3-1,2 1,-2 0,3 0,-2-1,26 5,-25-4,0-1,3 1,-3-2,4 2,-3-1,2 0,-3 0,4-1,-4 1,3 0,-2 0,0-1,-1 0,1 1,-3 0,6-1,-7 1,0 0,0-1,-2 0,1 1,-1-1,0 0,-1 1,0-1,0 0,0 0,-1 0,1 0,0 0,0 0,0 0,-1-1,1 1,-1-1,0 1,-1-1,0 0,1 1,-1 0,-1-1,0 1,2-1,-2 1,2 0,-1 0,1 0,-1 0,2 0,-1 0,1 0,-2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589 369,'-2'-2,"1"-2,0 3,1 0,0 0,2 1,0 0,-2 1,2-1,-1 1,1-1,0 1,-2-1,2 0,-1 0,0 0,1 0,0 0,1 0,0-1,0 1,2 0,-1 0,0 0,2-1,-1 1,1-1,1 1,-2 0,1 0,1 0,-1 0,0 0,0 0,-1 0,0 0,0 0,0 0,1 0,-2 0,0 0,1 0,-1 0,0 0,0 0,-1 0,1 0,-2 0,1 0,-1 0,-1 0,1 0,-2 0,1 0,-2 0,1 0,-1 0,0 0,0 0,0 0,0 0,1 0,-1 0,0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107,'0'-5,"2"2,1 0,-2 2,1-2,0 2,0 0,1 1,0-1,5 1,-4 1,2 0,-2 0,0 1,-2 0,1-1,-2 2,0-1,-1 1,-1-1,0 0,-2 1,0-1,-1 1,0-1,0 1,0-2,0 0,1 0,-2 0,2-1,1 1,-1-1,2 0,0 0,1 0,-1 0,1 1,1-1,1 1,1-1,-1 1,3-1,-1 1,-1-1,2 0,0 0,-1 0,0 0,0 0,0 0,-1 0,0 0,-1-1,1 0,-1 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104,'0'-3,"-1"2,1 1,-1 0,0 0,-1 1,1 0,-3 2,2 0,-1 0,-3 5,5-6,0 0,0 0,1-1,0 1,0-1,0-1,1 0,0 0,1 0,-1 0,1-2,0 1,1-1,-1 0,1-1,-1 1,1-1,-1 1,0 0,-1 0,0 1,0-1,-1 0,1 1,-1 0,-1 1,0 0,0 0,-2 1,1 0,-1 1,2 0,-1-1,0 1,2 0,-1-1,1 0,0 1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1126 107,'2'-2,"-1"0,-1 1,1 1,-2 2,0-1,-1 1,1 0,-2 2,2-1,-2 0,-2 3,3-2,0-2,0 1,0 0,1-1,0 0,0 0,0 1,1-3,0 1,2-1,1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113,'2'-7,"-2"4,0 2,0-1,-1 0,0 1,0 1,-1 0,0 0,-1 0,0 0,1 1,-1 0,1 0,0 0,0 0,1 0,0 1,0-1,0 0,1 1,0-1,0 2,0-2,2 2,-2-1,2 1,-2-1,2 0,-2 1,0-1,1 1,-1-2,0 1,-1 0,0-1,-1 0,0 0,-1-1,0 1,0-1,0 0,1-1,-1 0,1 0,1-1,0 0,1 0,1-1,1 0,2 0,1 0,0 0,1 0,2-1,0 1,-1 1,0-1,1 1,-4 0,1 0,-2 1,-1 1,0 0,-3 1,-4 1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130,'-2'-1,"2"-1,-1 1,0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124,'-2'0,"1"0,0 0,-1-1,1 1,0 0,1 1,0-1,-1 2,1 0,0 0,0 1,0 0,4 9,-2-7,1-1,1 0,-1 0,7 4,2-2,-4-3,-1-2,2 0,1 0,0-1,-1 0,2-2,-2 1,3-1,-2 0,1-2,-1 0,1 0,-1 0,0-2,-2 1,0 0,-4 0,1 0,-3 0,-1 0,-2-1,-3 0,-1 1,-4 0,1 0,-14-4,7 5,3 1,-3 0,1 1,-3 1,3-1,-3 2,4 0,-4 1,-9 3,15-2,0 1,4 0,-1 1,3-1,2 3,0-1,2 7,4-5,1-1,4 2,-1-1,3 0,0-1,3 0,-3-1,6 1,-3-2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189 720,'2'0,"0"0,-2 0,2 0,-1 0,1 0,-2 0,5 0,-4 1,0-1,2 0,-1 1,0-1,-1 0,1 0,0 1,0-1,2 1,-2-1,0 0,1 1,1-1,-1 0,1 0,-1 0,-1 0,3 0,-2 0,2-1,-1 1,1-1,0 0,2 1,-3-1,2 0,-1 1,1 0,-1-1,1 1,-1-1,1 1,0 0,0 0,7-1,-8 1,1 0,1 0,0 0,-2 0,3 0,-2 0,2 0,-1 0,0 0,0 0,3 1,-4-1,3 0,-2 0,1 0,0 0,8 0,-7 0,0 0,-1 0,1 0,7 0,-5 0,-3 0,2 0,-2 0,3-1,-4 1,4 0,-2 0,2-1,-2 1,2-1,-1 1,2 0,-1 0,0-1,1 0,0 1,-1 0,3 0,-2 0,0 0,12 0,-13 1,1 0,0-1,-1 1,1 1,-1-2,-1 2,2-2,-1 2,-1-2,2 1,-2 0,-1 0,4-1,-4 1,2 0,-2-1,3 1,-3 0,1 0,0-1,0 1,-1 0,1 0,-2 0,3 0,-2 0,1 0,-2-1,0 2,0-1,1-1,-2 1,1 0,-2 0,2 0,-1-1,0 1,6 1,-6-2,-2 1,1 0,1-1,-3 0,2 0,-1 1,1-1,-2 0,1 0,-1 0,1 0,-1 0,1 0,-1 0,1-1,-2 1,1 0,0 0,0 0,-1 0,1 0,-2 0,1 0,-1 0,0 1,0-1,0 0,-1 0,1 0,-1 0,0 0,0 0,-1 0,1 0,0 0,0 0,-1 0,1 0,0 0,-1 0,1 1,-1 0,0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76 472,'-2'0,"0"0,0 2,1 1,-2 2,1 0,-1 1,0 0,-2 8,3-7,0-2,0 0,2 0,-2-2,2-1,0 1,-1-1,2-3,0-1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59 506,'1'-1,"0"-1,-1 2,1-1,-1 0,0 1,1 0,0 0,1 0,-1 0,2-1,4 0,-3 0,0-1,0 1,0 0,1-1,-2 1,0 0,1 0,-2 1,0 0,-1-1,0 1,0 0,-1 1,-2 0,0 0,-3 4,1-3,1 0,0 0,0-1,0 2,1-2,-1 0,2 0,-1 0,1-1,1 0,-1 1,1-1,0 1,0 1,0 0,-1 3,-4 9,3-7,0-2,0 3,0 2,1-6,0-1,1-1,0-1,0 0,1-1,0-2,0 0,-1 0,1-1,0-1,-1 0,1 0,1 0,-2 0,1 1,0 0,-1 0,1 0,0 1,-1-1,1 1,1 0,-1-1,0 3,0-1,1 1,-1 0,0 0,1 1,-1 0,1 0,-2 2,2-1,0 4,-1-4,-1 1,0 0,0-1,0 1,0-1,0-1,-1 2,0-3,0 1,0 0,0-1,1-1,0 0,0-3,1 0,0 2,1-1,-1 0,1 1,-1 0,1 1,-2 0,1 1,0 0,-1 2,-1 0,0 0,0 1,-1 1,0 0,-1 1,0 0,0-1,-1 2,0-2,1 1,1-1,0-1,-1 0,1 0,1-1,-1 0,1-1,0 0,1 0,0-1,0-1,1-1,0 0,0-1,1 1,0-1,1 0,-1-1,3-1,-2 3,2-1,-1 2,-3 0,2 1,-2 0,1 1,-1 0,1 3,-1-1,-1 0,0-1,-1 5,1-4,-2 0,0 0,0 0,0-2,-2 1,2-1,-1 0,0 0,0-1,1 0,-1 0,2-1,0 0,-1 0,2 1,0-1,0 0,2 1,1-1,0 0,1 0,6 0,-7 1,3-1,-2 1,0-1,0 1,0-1,-1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120 533,'0'-2,"-2"-1,2 3,0-1,0 0,1 1,0-1,2 1,1-2,0 1,0 0,0-1,0 0,3 0,-4 1,-1 1,0-1,0 1,-2 0,1 1,-1 1,-1-1,-1 1,0 1,-1 0,0 0,0-1,0 1,-1 2,2-3,-5 2,5-2,1-1,-1 0,1 0,0-1,1 0,0-2,1 0,1-1,-1 0,2-1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666 236,'1'0,"-1"-1,0-1,1 2,-1-1,0 0,-1 1,1 0,-1 0,-1 1,1 0,-1-1,0 1,0 0,0 0,1-1,-1 1,0 0,0-1,0 1,0 0,-1 0,1-1,-1 2,2-2,-1 1,0-1,0 1,1 0,-4 1,3-2,0 1,0 1,1-1,-2 0,1 1,0-1,1 1,-3 2,3-1,0-1,0 0,0 1,1-1,0 0,0 1,0 2,0-3,0 1,0-1,1 1,-1-1,1 1,-1-1,1 1,-1-1,1 1,0-1,0 1,-1 0,2 0,-2-1,2 1,-1 0,0-1,0 1,1-1,-1 1,0-1,0 1,1-1,-2 1,2-1,-1 0,0 0,0 0,0 0,1 0,-2 0,2 0,-1 0,2 3,0-2,-2-2,1 1,-1-1,0 0,1 1,-1-1,1 1,2 1,-2-1,0 0,0-1,0 1,0 0,1 0,-1-1,0 1,0-1,0 1,0-1,0 0,-1-1,1 1,0 0,-1 0,1-1,-1 0,0 0,1 0,0 0,1 0,-2 0,2-1,-1 1,1-1,-1 0,1 1,0-1,0 0,-1 1,1-1,-1 0,1 0,-1 1,1-1,-1 0,0 0,1 0,-1 0,0-1,1 1,-1 0,1-2,-1 2,2-1,0-2,-1 2,1-1,-2 1,-2 1,2-1,-1 0,0 0,-1 1,1-1,-1 0,0 1,0-1,0 0,0 1,0-1,0 0,0 1,0-1,1 0,-1-1,1 1,-1 1,0-2,0 1,1 0,-1-1,1-1,-1 1,0 1,0 0,0 0,0-1,0 2,-1-1,1 0,0-2,0 3,0-1,0 0,0 1,0-1,-1 0,1 0,0-2,0 2,-1 0,0 1,1-1,0 0,-1 1,0-1,1 0,-1 1,-1-1,2 0,-1 1,0 0,1-1,-2 0,1 1,0-4,0 4,1 0,0-1,0 1,-1 0,0 0,0-1,1 1,-2-2,2 2,-2 0,2-1,-2 1,1 0,-1-1,1 1,-1 0,0-1,0 1,1 0,-1 1,2-1,-2 1,0-1,0 1,-2-1,2 1,-1 0,1 0,0-1,0 1,-1 0,1 0,-1 0,0 0,1 0,0 0,0 0,1 0,0 0,0 0,0 0,0 1,0 0,0-1,0 0,1 1,-1-1,0 1,0-1,0 1,0-1,-1 1,0 0,1-1,0 0,0 0,1 0,-1 0,0 0,1 0,0-1,-1 1,1-1,0 0,0 1,0-1,-1 1,1-1,-1 1,1 0,0-1,-1 1,2 0,-1 1,0-1,0-1,0 1,0-1,-1 1,1 1,-1 0,1-1,0 1,0-1,0 1,-1-1,0 0,0 0,1 0,-1 0,1 0,-1 0,1-1,0 0,0 1,-1 0,0 1,0 1,-2 1,-1 1,-1 2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147 485,'0'-1,"0"0,-2 0,1 1,-1-1,1 1,-1 0,0 0,1 0,0 0,-1 1,1 1,-1-1,1 3,-1-2,1 3,0-1,-2 7,1-5,2-1,-2 1,2-3,0 2,0-1,0-2,1 3,0-4,1 0,-1 0,1-1,0 0,-1 0,1 0,0-1,0-1,-1 1,1 0,0 0,-1-1,1 1,0 0,-1 1,0-1,0 1,0-1,-1 2,-1 0,0-1,-1 1,2 0,-2-1,1 0,-1 0,0 0,2 0,0 0,0-1,0 1,1 0,1 1,-1 0,0 1,1 1,0 0,-1 1,1 0,0 4,-1-3,-1-1,0 0,0 0,0 0,0-1,-1 0,0 0,-1-1,1 0,-1 0,1-1,-1 1,0-2,0 0,1 0,0 0,0-1,0-1,1 0,1-2,-1 0,2-1,1 0,0-1,0 1,0 0,0 2,0 0,-1 1,0 0,0 2,1-1,-1 1,-1 0,1 1,0 0,-1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189 482,'-1'-5,"0"3,0 2,1 1,1 0,0 1,3 2,-2-2,3 3,-4-3,1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185 513,'-9'2,"7"-2,0 0,0 0,1 1,-1-1,1 0,2 0,1-1,0 0,0 0,0 0,1 0,-1 0,4-3,-4 3,1-1,0 2,-1-1,1 0,-2 1,2 0,-1 0,-1 0,0 1,-1 0,0 1,0 0,-1 0,-2 4,2-4,-1 0,0 0,0 0,2 0,-2-1,1 0,0 0,0-1,1 1,-1 0,1-1,0 1,1-1,1 0,-1-1,1 0,0 0,-1-1,1 0,0 1,0-1,0 2,-1-2,1 2,-2 0,1 0,0 0,0 0,-1 1,0 0,0-1,0 2,0-1,0 0,-1 2,0-2,0 1,0 0,0 0,-1 1,1-2,-4 2,4-1,-1-1,0-1,0 1,0-1,0 0,1 0,-1 0,1 0,-1-1,2 1,-1 0,0 0,1 1,0 3,0-2,0 1,0-1,0 2,0-1,0 0,0 1,0-1,0 0,0-1,0 0,0 0,0-1,0 1,0-2,-1 0,1 1,-1-1,0 0,1 0,0-1,0 1,0-1,0 0,0 0,0-1,2 0,-1 0,1 0,1 0,-1 0,1 0,-1 0,2-1,-1 2,1 0,-2 0,2 0,-1 0,-1 1,0 0,1 0,-1 1,0 1,-1-1,1 3,-1-2,-1 1,0 0,0-1,0 1,0-1,-1 0,0 0,0 1,0-3,-1 2,0-2,1 0,-1 1,0-1,-7-3,7 3,0-3,0 1,2 0,-1 0,0 0,1 1,0-2,0 3,1-2,0 2,0-1,0 1,0 0,1 0,-2 0,2 1,-1-1,0 0,0 2,-1-2,0 1,0 0,0-1,-1 0,0 0,1-1,0 0,0 1,0-2,0 1,2-1,-1 1,1 0,-1 0,0 1,0 0,0 0,0 0,-1 2,1-1,-1 2,-2 2,0-2,1-1,0 0,-1 0,1 0,0-1,0-1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410 204,'0'-1,"0"0,-1-2,1 3,-1 0,0 0,1 0,-1 0,0 0,-2 0,2 0,0 0,-1 0,0 0,1-1,-2 1,1-1,-1 1,1 0,-2 0,1 0,0 0,-2 1,2 0,-6 1,5 0,1-1,-1 2,1-2,0 1,1 0,-1 1,2 0,-1 0,0 0,1 2,0-2,0 1,0-1,1 2,0-2,0 1,0-1,0 1,1-2,1 2,-1-2,2 2,-2-2,2 1,-1-1,2 1,-2-1,3-1,-2 1,2-1,-1 0,1-1,0 1,1-1,-1-1,1 0,-1 0,3-2,-3 1,2-1,-1 1,0-1,-1 1,1-2,-1 2,5-3,-6 2,-1 2,2-2,-2 2,-1-2,0 1,1 0,-2 0,0 0,-1-1,0 0,0 0,-1 0,-3-6,2 6,-2-2,1 0,-2 0,1 0,-1-1,0 2,-2 0,1 0,-1 1,-1 0,1 1,0 2,-4 0,3 0,-2 3,3-1,-3 2,3-1,-1 2,3 0,0 0,1 0,1 2,2-2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418 519,'0'-2,"0"-1,-1 2,0-1,1 1,-1 0,0 0,0 1,0-1,0 0,-1 1,1 0,0 0,-2 0,0 1,1 0,-1 1,-6 4,5-3,1-1,-1 0,1 1,-2-1,3 0,-3 1,1-1,0 0,0 0,1 0,0-1,0 2,1-1,-1 0,2-1,-2 1,2 1,0-1,0 0,1 2,-1-1,1 0,0 0,1 1,0-1,1 0,-1 0,4 3,-2-4,0 1,1-1,0 0,1-1,0 0,1 0,-2-1,3 0,-2 0,1 0,0-1,0 0,-1 1,1-2,0 1,0 0,-1 0,7-2,-5 1,-2 0,0-1,0 0,2-1,-3 2,2-3,-3 0,2-1,-2 0,0-1,0 1,-2-1,0 0,-1 2,-1-2,-2 2,0 1,-2 0,-1 2,-3 1,1 1,-2 1,1 1,-3 3,0 0,0 1,1 0,-2 2,3-3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348 291,'0'-3,"0"2,0 1,0-1,0 0,0 1,1 0,0 0,0 1,-1 0,1 0,0 0,-1 0,1 1,0 0,0-1,0 1,0 0,0 1,0-1,0 1,0 1,0-1,-1 3,0-2,0 3,0-1,0 2,-1 0,0 0,-1 0,0 2,1-1,-2 1,2-2,-1 1,1-1,0 0,-1 0,2-1,0-1,0 0,0-1,0 6,0-7,1 0,0 1,-1-2,0 1,0-1,0 1,1-2,-1 0,0 0,0-1,0 0,0 0,1-1,-1-1,1-2,0 0,1-4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344 290,'-2'-1,"0"-2,1 2,-1 1,1 0,0 0,0 0,1 1,0 1,0-1,0 2,0-1,0 1,0-1,1 1,0 0,-1-1,0 0,0 0,0 1,1-3,-1 1,0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357 279,'2'-2,"1"0,-2 0,4 0,-5 2,2 1,-2-1,1 2,1 0,-2 1,1 0,0 1,-1-1,1 2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323 451,'-3'1,"0"3,1-1,2 0,0 2,0-1,2-1,0 0,0 1,1-1,0 0,0-1,0 1,0 0,-1-1,0 1,0-1,0 0,-1 0,0-1,-1 0,0 0,1 0,-1-2,0 0,1-4,0 1,1 1,0 0,1-1,-1 2,1 0,-1-1,1 2,-1-1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377 476,'1'0,"-2"1,-1-1,0 2,-1-1,1 1,-2 2,2-1,-2-1,2 2,-1-1,2-1,0 0,1-1,0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387 524,'0'-1,"0"0,1 0,-1 0,1 0,0 0,-1 1,1 0,0 0,-1 0,2 1,-1 1,-1 0,0-1,0 0,-1 0,0 1,0 0,1-1,0 1,-1-1,0 0,1 1,-1 0,1-1,-1 0,1 0,0 1,0-1,0 1,0 0,1-1,-1 0,1 0,-1 0,0 0,0 0,0-1,0 1,0-1,-1 0,0-1,0 1,1-2,0 1,0-1,0 0,0 0,0 0,0-2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316 239,'-2'0,"0"0,1 2,0-1,-3 3,2-2,0-1,1 0,0 0,-1 0,2 0,-2-1,-1 0,1 0,0 0,0 0,-2-2,1 0,-1 0,-1 0,0 0,0-1,-2 0,0 0,0 0,0 1,0-1,1 1,-1-1,2 1,-1 0,2 1,-1-1,3 2,-2-1,2 1,0 0,1 0,0 1,1 0,0 1,0 0,1 0,0-1,1 3,-1-2,-1-1,2-1,-2 1,2 0,-1-1,0 2,0-2,1 2,-1 0,2 2,-2-1,1 0,-1 0,1-1,-1 1,1-1,-1 0,1 2,-1-4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202 239,'-2'-4,"-2"0,2 2,-1-1,1 2,0 0,1-1,-2 1,2 1,2 0,1 0,0 0,2 0,-1 0,1 0,1 0,-1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78 163,'-2'-2,"0"0,0 1,-1 0,1 0,-1 1,1 0,-1 2,1 0,-1 0,1 1,0 0,-1 0,1 0,-1 8,3-7,0 0,0 0,1 1,1-1,-1-1,0 2,2-1,0 3,-1-4,0-1,0 1,1-2,-1 1,0-1,0-1,0 0,1-1,-1 0,2-2,-2 0,2-1,0 0,-1 0,-1 0,1-1,-1 0,0 0,0-3,-2 4,0 0,0 2,0 0,-1-1,0 1,0 2,-1-2,2 2,-2-1,2 1,-1 0,2 1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112 206,'-3'-7,"4"7,1 0,0 0,1 0,0-1,1 1,0-1,0 0,0 0,0 0,-1 0,0 0,0-1,-1 2,0-1,-1-1,1 2,-1-2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159 161,'2'0,"-5"0,2 0,0 0,0 1,-1 2,2 0,0 0,-1 1,1 1,0 0,0 0,0 0,1 0,-1-1,0 1,0-1,0-2,0 0,0-1,1 0,-1-1,0-1,0-1,0-1,0-1,0 1,1-4,0 3,0-2,-1-1,2 0,-1 2,0-2,0 2,1-1,-2 3,1 0,-1 2,0 0,0 0,0 2,-1 1,1 0,0-1,0 2,1 0,0-1,1 1,1 2,0-2,1 0,-2-1,-1-2,1 0,-2 0,1 0,0 0,0 0,-1 0,0-1,0-1,1 1,3-4,-2 2,1-2,0 1,0 0,0 0,0 1,-1 0,0 1,-1 0,0 2,0-1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205 189,'1'1,"0"-1,0 1,-1 0,1 0,0 0,-1-1,1 1,1-1,0 0,0 0,0-1,1-1,-1 0,1-1,4-6,-5 6,-1 0,0 0,-1 1,0 0,0 0,-4 0,2 2,0 0,-1 1,0 0,0 1,1 1,-1 0,1-1,0 2,0 1,2-1,0-1,0-1,3 1,-2-2,2 1,0-2,4 0,-2-2,-2-1,2 0,0-1,-1 0,-1 1,1-2,-1 1,0-2,-1 3,0-2,-1 1,0 1,-1 2,0 0,0 0,-1 2,0 1,0 0,-1 2,0 0,2 1,-2 0,2 1,0-2,0 0,0 0,0-1,2 0,0-1,2-1,-2-1,0 0,0-2,1-1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255 158,'-1'0,"0"0,0 0,2 0,1 0,7 0,-2 0,0-2,1 1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67 261,'2'-2,"0"2,0 1,11 0,-8 0,3 0,-1-1,12-2,-8 1,0-2,1 0,-1 0,4-2,-3 0,2 0,-3 0,3 0,-4 2,2-1,-2 0,0 1,-2 1,0 1,-2-1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354 267,'-3'0,"2"-1,0 0,0 1,0-1,0 1,1-1,0 1,0-1,0 0,1 0,0 1,0 0,1 0,0 1,-2-1,2 1,-1 0,1-1,-2 1,2 0,-1-1,-1 1,1 0,0 0,-1-1,2 0,-1 0,0 0,1 0,1 0,0 0,1-2,1 1,0 0,1 0,-1 0,-1 0,16-2,-16 3,-1 0,2 0,-2 0,1 0,-1 0,1 0,-1 0,1 1,-1-1,0 1,-1-1,1 0,-1 0,1 1,-1-1,0 0,1 0,-1 1,-1-1,0 0,0 0,-2 0,0 0,0 0,-1-1,1 0,-1 1,0-1,0 0,1 1,-3-2,1 2,2-1,-2 1,0 0,0 0,0 0,-1 0,0 0,-2 0,1 2,-1-1,0 0,-1 0,2 0,-2 1,1-1,0 0,1 0,-2 0,2 0,0-1,-3 1,4-1,1 0,1 0,-1 0,0 0,-1-1,3 1,0 0,1 0,0-1,-1 1,1-1,0 0,1 1,1 0,0-1,1 1,0-1,1 1,0-1,2 0,0 1,6-1,-4 0,-2 0,1 1,0-1,0 1,-2-1,2 0,-3 1,2 0,-1 0,0 0,-1 0,1 0,-2 0,1 0,0 0,-2 1,1-1,0 1,-1-1,0 0,0 1,-2-1,1 0,-1 0,-1 0,-3 0,2 0,-1 0,0 0,0 0,0 0,-1 0,-1 0,1 0,2 0,-1 0,1-1,0 1,0-1,0 1,0-1,0 1,1 0,-1 0,0 0,-1 0,1 0,-1 0,1 0,-1 0,1 0,-5 2,4-1,-1-1,1 1,1 0,-1-1,1 0,-1 1,1-1,0 1,1-1,-1 0,2 0,0-1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327 606,'1'-3,"0"2,-1 0,0 1,1 0,0 1,-1-1,2 1,-1-1,1 0,0 0,4 0,-3 0,1 0,0-1,0 1,5-1,-4 1,-2-1,2 1,-1-1,1 1,-2 0,2-1,-1 1,-1 0,1 0,-1-1,-1 1,2-1,-2 1,1-1,-1 1,0-1,0 0,0 1,-2-1,2 1,-2-1,1 1,-1 0,1 0,-2 0,0 0,-1 0,-4 0,2 1,-1 0,-6 0,6 0,-1 0,-1-1,-5 1,5 0,2-1,-1 0,0 0,1 0,1 1,1-1,0 0,1 0,-1-1,3 1,-1 0,1-1,0 0,1 1,1-2,1 1,0 0,2 0,-1 0,1 0,2 1,-1-2,0 2,0-1,6 1,-5 0,0 0,-2 0,0 0,0 1,-2 0,4 1,-6-1,0-1,-1 2,0-2,-1 2,-1-2,-2 1,1-1,-1 0,0 1,-5-1,3 0,1 0,0 0,1 1,-10-1,12 0,0 0,1 0,2 0,1-1,3 0,0 0,0-1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389 528,'0'-1,"0"-1,0 2,0-2,0 2,0-1,0 0,1 1,-1 1,0 0,2 1,-2-1,3 2,-2-2,0 1,2 0,-2-1,0 1,1-1,0 1,-1 0,1-1,-1 0,2 1,-2-1,0 0,0-1,1 1,-1-1,0 0,0 0,0-1,0 0,0 0,0 0,-1-1,1 1,-1-1,1 0,-1-1,1 1,0 1,-1-2,0 2,1-2,-1 2,1-1,-1 1,0-1,0 1,0 0,0 0,0 0,0 0,0 0,0 1,-1 2,1-1,-1 1,0 1,-1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419 329,'0'-1,"0"1,0-1,0 0,0 0,-2 0,1 0,1 1,-1 0,0 0,0 0,0 0,-1 0,1 0,1 0,-1 0,0 0,0 1,0-1,0 1,1 0,-1-1,0 0,0 1,1 0,-1-1,0 0,1 1,-1-1,0 1,1 0,0-1,0 1,0 0,0-1,0 2,0-1,0 1,0-2,0 2,1 0,0-1,0 1,-1-1,1 0,0 0,-1-1,2 1,-2 0,2-1,-1 0,-1 0,2 0,-2 0,2 0,-1 0,1 0,-1 0,0 0,0 0,1 0,-1 0,0 1,0-1,1 1,-2-1,2 1,-2-1,1 0,1 0,-2 1,1-1,0 1,1-1,0 1,-1-1,0 0,1 1,-1-1,1 0,-1 0,1 0,-1 0,1 0,-2 0,2 0,1 0,-1 0,-2 0,2 0,-1 0,0 1,0-1,0 0,0 0,0 1,1-1,-1 1,1-1,0 0,-1 0,1 0,0 0,-1-1,0 1,2-1,-3 1,2 0,-1 0,1 0,-2-1,2 1,-2 0,2 0,-1-1,1 1,-1 0,0-1,3 1,-3-1,2 0,-2 1,0 0,1 0,0-1,-1 1,1-1,-2 1,2-1,-1 1,-1 0,1 0,0 0,-1 0,1-1,0 1,-1 0,1 0,-1-1,1 1,0 0,-1 0,1-1,0 0,-1 1,2-1,-1 0,0 0,0 0,-1 0,1 0,0 1,0-1,-1 0,0 1,0-1,0 0,0 1,0-1,0 0,0 0,-1 1,1 0,-1-1,0 1,1 0,0-1,-1 1,0 0,1 0,-2 0,1-1,1 1,-2 0,1-1,0 1,0 0,0 0,0-1,-1 1,2 0,-2 0,0-1,1 1,0 0,-1-1,2 1,-2 0,1 0,-1-1,0 1,1-1,-1 1,0 0,0-1,-1 1,-1 0,1 0,1 0,-1 0,1 0,-1 0,1-1,0 1,-1-1,2 1,-2 0,2-1,-1 0,-4 0,4 0,0 0,-1 1,1 0,-1 0,1 0,-2 0,1 0,0 0,0 1,-1 1,2-2,-1 1,1 0,-1 0,1 0,0-1,1 0,-1 0,2 0,-1 0,2 1,-1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487 329,'-2'-4,"1"3,0 0,0 1,1 0,-1-1,0 1,1 0,-2-1,1 1,1 0,0 0,-1 0,0-1,1 1,-1-1,0 1,0 0,0 0,0 0,0 0,0 0,-1 0,-1 0,1 0,1 1,-1-1,0 0,1 1,-1-1,1 0,-1 0,1 0,0 0,0 0,0-1,-1 1,1-1,-1 1,1 0,-1 0,0-1,1 1,-1 0,0 0,1-1,-1 1,0 0,0 0,1 0,-1-1,2 1,-2 0,2 0,-3 0,3 0,-1 0,0 0,1 0,-1 0,0 1,1 0,-1 0,0 0,0 0,0 0,-1 2,0-2,2-1,0 1,-1 0,0 0,1 0,0 0,0-1,0 2,0-2,0 1,0 0,0 0,0 0,0 0,0-1,0 1,0 0,1 0,-1 1,1-2,-1 1,0 0,1 0,0 0,0 0,0 1,0-2,1 2,-1-1,1-1,0 2,0-2,0 0,0 1,1-1,-1 0,1 0,-1 0,1 0,-1 0,1 0,-2 0,4 0,-2 0,-2 0,2 1,-1-1,0 0,0 0,0 1,0-1,0 0,1 0,-1 0,3 0,-3 0,1 0,-1-1,9-2,-8 2,-1 1,0-2,0 1,0 1,-1 0,0-1,1 0,-1 1,-1 0,1-1,-1 0,1 0,-1 0,0 0,0 1,0-1,0 0,0 0,-1 0,1 0,0 1,-1-2,1 2,-1-2,0 2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645 205,'0'-1,"-1"1,-1-2,1 2,0-1,0-1,-1 1,0 0,2 1,-2 0,1-1,-2 1,-1 0,2 0,0 1,0 0,-1 0,0 1,0 0,-1 0,-1 1,1 0,1-1,-2 2,3-2,-3 2,2-1,0 0,0-1,-1 4,2-2,0-2,1 2,-1-1,0 1,1-1,-1 0,0 2,-1 0,2-1,-2 2,1-2,0 2,0-1,0 1,0-1,0 1,1-1,0 1,0-1,1 0,0 0,0 0,0-1,0 2,0-1,1 4,0-3,-1-2,2 2,-1-1,0 0,0 0,0 0,1 0,-1 0,0-1,0 2,1-2,-1 1,0 0,1 1,-1-2,1 1,-2 0,4 5,-3-5,1 0,1 0,-2-1,2 0,-2-1,3 2,-2-2,1 0,0 1,-1-1,1-1,0 2,0-1,0-1,-1 1,1 0,-1-2,1 2,-1-1,2 1,-1-1,0 0,-1-1,2 2,0-1,3 1,-4-2,0 0,5 1,-4-1,0-1,0 0,-1 0,2 0,-2 0,1 0,-1 0,1 0,-1 0,1-1,-2 1,2-1,-1 0,3 1,-3-1,-1 0,1 1,-1 0,1-1,-1 0,2 0,-2 1,4-1,1 0,-2-1,-2 1,1 0,0 0,0-1,-2 1,3-1,-2 1,-1-1,1 0,0 1,-1 0,0-2,0 2,1-1,-2 1,1-2,-1 2,1-1,-1 0,1 0,-1 0,1 0,0 0,-1-1,1 2,0-2,-1 1,1-1,0 1,0-2,0 2,1-1,-1 0,1-2,-1 3,0 0,-1-1,1 1,-1-1,1 1,-2-1,2-2,0 3,-1-1,0 0,0-1,-1 2,5-12,-4 10,0 2,0-3,0 3,0-1,-1 0,1 0,-1-4,0 5,-1 0,1-1,-2 1,1 0,0-1,0 1,-1-1,1 0,-2-3,2 3,-1-1,1 1,0-1,0 1,1-2,-2 2,1-4,-1 3,2 1,-2-1,1 1,-1 0,2 0,-2-1,1 2,-2-3,1 2,0 1,1-1,0 1,-1-1,1 0,0 0,0 0,-1 1,1-1,-1 0,1 0,0 0,-1 0,1 1,0-1,0-1,-1 2,1-1,0 0,0 0,-1 1,1-1,-1 1,1 0,0-1,-1 1,1 1,-1-1,0 0,-1-2,1 2,-1 1,1-1,0-1,-3 0,3 1,0 0,-1-1,1 2,-1-1,0 0,0 0,1 0,0-1,-1 2,1-1,-1 0,1 1,0 0,-1-1,1 1,-1 0,1 0,-1 1,1-1,-1 0,1 1,-1-1,1 0,0 0,0 1,-1-1,1 0,1 1,-1 0,0-1,0 0,1 1,-1-1,-1 1,1 0,0 0,-1 0,1 0,-2 0,1 0,0 0,0 0,0 0,0 0,-3 1,4-1,-1 0,1 0,1 1,0-1,0 0,0 1,0 0,1 0,-1 1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846 196,'2'0,"-4"-1,2 1,0-1,0 0,0 0,1 0,-1 0,1 1,0 0,-3 0,0 0,-1 1,0 0,0 0,-2 0,1 0,-1 0,0 0,1 0,0 0,-1-1,2 0,0 1,0 0,2 0,0-1,0 0,0 0,1 1,0 0,2-1,-1 1,2 0,3 0,-4 0,3 0,-3 0,6 1,-4 0,-1-2,-1 2,1-1,-1 1,0-2,0 2,-1-1,0 0,0 0,-1-1,0 1,0 0,-1-1,0 1,-1 0,-1 0,-1-1,1 2,-1-2,0 1,0 0,1-1,-2 1,3 0,-1-1,1 0,1 0,0-1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855 196,'0'-2,"0"1,0 2,0 0,0 0,1 0,1 4,-1-3,1 2,-1 0,0-1,-1 1,1 0,-1 0,0 1,0-1,0 1,-1-2,1 0,0 1,-1-2,1 0,0 1,0-2,0 1,0-1,0 0,0-2,0 0,0 0,1-1,-1 0,0-1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856 228,'0'-3,"0"-1,0 2,0-2,0 1,1-3,0 2,1 1,0 1,0 0,1-1,-1 2,1-1,0 1,-1 0,1 1,0 0,-2 0,2 1,-1 0,1 3,-2-1,0-1,0 2,-1-2,0 2,0-1,-1 0,-1 0,1-1,0 0,-1 0,0-1,-1 1,1-1,-1 0,1 0,-1-1,1 0,-1 0,1 0,-1 0,1 0,0 0,1-1,-1-1,2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909 195,'0'1,"0"0,0 1,0 0,0 1,0 0,0 2,0-1,0 0,0 0,1 3,-1-3,1 4,-1-4,0-1,1 0,-1 0,0-1,0 0,1-1,-1 0,0 0,1-1,-1 0,0-2,0 1,0-1,0 0,0 0,0 0,0-1,-1 0,0 0,1 0,0-1,-1 1,0-1,0-5,0 5,1 0,-1-1,1 2,0-1,0 1,0 1,0-1,0 1,1 0,0 1,2-1,-2 1,2 1,-2-1,2 1,-1 0,1 1,0 0,0 0,-1 0,0 2,0-1,0 0,-1 0,0 1,-1 0,0 3,-2-1,-1-2,1-1,-2 0,0-1,1 0,-1 1,-1-2,3 0,-3 0,2 0,-1 0,1 0,0 0,1 0,-1-2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756 273,'4'2,"-2"0,1-1,1 1,-1-1,2 0,0 0,3 0,-3 0,4-1,-1 0,0 1,-1-1,11 0,0-1,-10 1,0-1,2 0,-4 0,3-1,-2 1,1-1,-3 0,3-2,-2 1,1-2,-1 0,1 0,-2 0,3-3,-4 3,2-3,-2 1,0 1,-2-1,-1-1,-1 4,0-4,-2 3,-2-2,-1 3,-3-2,1 4,-4-1,-1 1,-2 0,2 2,-19 0,14 2,0-1,1 2,0-1,-4 2,8-1,-5 2,5-1,2 1,0 0,3 0,2-1,3 4,2-1,2 0,3 2,5 0,-1-2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188 372,'2'0,"-3"0,1-1,1 1,0 1,-1-1,1 0,0 0,0 0,0 0,0 0,-1 0,2 0,-2 0,2 0,-1 0,3 0,-2 0,0 0,0 0,0 0,1 0,0 0,0-1,-1 1,1 0,0 0,1 0,-1 0,0 0,1 0,0 0,-1 0,2 0,-1 0,1 1,-2-1,3 0,0 0,-1 0,1 0,0 0,-1 0,3 0,-1 0,0 0,1 0,0 0,-1 0,2-1,0 1,-1 0,0 0,1 0,-2 0,3 0,-2 0,0 0,0 1,1-1,-2 0,1 1,0 0,9 0,-9-1,0 1,0-1,1 1,-1-1,-1 0,2 0,-2 0,2 1,-2-1,1 1,0-1,-1 0,-1 0,2 0,-2 1,2 0,-2-1,2 1,-3-1,2 0,-2 1,2 0,-1-1,0 0,0 1,0 0,-2-1,2 1,-2-1,0 0,1 1,0 0,-2-1,1 0,-1 1,1 0,-1-1,-1 1,1-1,-1 0,1 0,-1 0,0 0,1 0,-2 0,2 0,-1 0,-1 0,0 0,0 1,0-1,0 0,0 0,-1 0,1 0,-1-1,0 1,1 0,-1-1,0-1,1 2,0-2,0 2,-1-2,1 1,0-1,0 0,0 1,-1-1,2-2,-1 3,0-1,0-1,-1 1,2-1,-1 1,-1 0,0-1,1 1,-1-2,0 0,0 2,0-2,0 1,0-1,-1 0,1 0,0 1,0-1,0 1,0-1,0 0,1 0,0 1,-1-1,1 1,1 0,-2-1,2 1,-1 1,0-1,0 0,0 0,0 1,-1 0,0 0,0 0,1 2,-1-2,0 1,-1 0,1 1,-1-1,0 1,0-1,1 0,-1 1,0-1,0 1,0-1,1 0,0 1,-1-1,0 1,0-1,1 1,0-1,-1 0,0 0,1 1,-2 0,1 0,0 0,0 0,-2 0,1 0,0 0,-1 0,0 1,0-1,-1 1,2-1,-3 1,2-1,-1 0,0 0,0 0,0 0,-1-1,2 1,-1-1,-1 0,0 1,-1 0,0 0,0 0,-10-1,7 1,1 0,-3 0,1 0,-2 0,1 0,-1 1,0-1,-3 0,5 0,-6 0,3 0,-1 0,3 0,-6 1,6-1,-5 1,3-1,-14 1,13-1,3 0,-5 1,5 0,-1-1,0 0,0 0,1 1,-1 0,0-1,1 0,2 1,-3-1,4 1,-11 0,11-1,0 0,0 0,3 0,-2 1,2-1,-1 0,2 0,-1 1,1-1,-2 0,4 0,0 0,0 0,1 0,0 0,0 0,0 1,0-1,1 1,1-1,0 1,-1-1,1 0,0 1,-1 0,1 0,0 1,0-2,-1 2,0 0,0 0,0 0,0 1,0-1,0 2,-1-2,-1 6,0-4,1-1,-1 2,0-2,0 1,0-1,1 1,-1-2,-1 6,3-5,-2 3,2-2,-1 0,0-2,1 3,-1-2,1 0,0-1,0 2,0-1,0-1,0 1,0-2,1 1,0 0,-1 0,1 0,0-2,-1 1,1 0,-1-1,2 1,-1-1,0 0,0 0,2 0,-1 0,1-1,0 0,1 0,0 1,3-1,-2 0,3 0,-1-1,1 2,1-2,2 1,-3 0,3-1,-2 1,3 0,-3 0,11 1,-10-1,0 1,0 0,-1 0,3 0,-3 0,2 0,0 0,0 0,0 1,0-1,0 0,1 0,0 0,0-1,0 1,9-1,1 0,-12 1,-1 0,1-1,-3 1,2 0,-1-1,-1 1,-1 0,0 0,-1 1,1 0,-1-1,0 0,-1 0,1 1,-1-1,0 1,0-1,-2 0,2 0,-1 1,-1-1,0 0,0 0,0 0,-1 0,0 0,0 0,0 0,-1 0,1 0,-1-1,1 1,0-1,-1 0,0 1,1 0,-1-1,0 0,0 1,0-1,0 0,-1 0,1 1,0-1,0 0,0 1,0-1,0 0,0 1,1-1,-1 0,0 0,0 2,-1 0,-2 0,1 1,-1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507 270,'-1'-2,"1"1,0-1,0 1,0 0,0 1,1-1,1 1,0-2,1 1,-1 0,2-2,-1 2,0-1,1 0,1-1,-2 2,7-5,-6 3,2 0,-1 0,0 1,2-1,-2 0,2 0,-2 0,2 0,-3 1,3-1,-1 0,-2 1,2-1,0 1,-2 0,2 1,-2 0,0-1,0 1,0 1,-1-1,0 1,0-1,-2 1,0 0,1 0,-1 0,-3 1,1-1,-1 1,-1-1,-1 0,1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722 90,'-1'-1,"1"0,0 0,0 0,1 0,2 1,-1-1,1 1,1 0,0 0,0 0,1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314 532,'-1'-2,"0"0,1 1,-1-1,0 2,1 0,0 0,-1 0,1 1,0 1,0-1,0 0,0 4,0-4,1 2,-1-1,2 0,-1 0,1 0,0 1,0-1,1 0,0 0,0 0,0-1,0 2,2-2,-3 0,3 1,-1-1,4 2,-3-1,-2-1,2 0,-1 0,0 0,0 0,0-1,0 1,5-1,-5 0,0-1,1 0,-2-1,2 1,-1 0,0-1,-1 0,4-2,-3 2,-1 1,-1-1,1 0,-1 1,0 0,1 1,-2-1,1 1,-1 0,1 0,-1 0,0 1,1 0,-1 0,0 0,0 0,0 1,1-1,-1 1,0 0,0-1,0 1,0-2,0 2,-1-1,2 1,-1 1,-1-3,1 1,0 0,-1-1,0 1,2 0,-2-1,1 0,0 1,0-1,0 0,0 0,1-1,0 0,-1 0,1-1,-1 0,1 0,0 0,0 0,0-1,1 0,0-1,0 2,1-1,-2 0,2 1,0 0,-1 0,0 0,0 1,1 0,0 0,0 1,0 0,0 0,-1 0,1 0,-1 0,1 2,-1-1,0 1,0-1,1 1,-1 0,1-1,-2 0,2 1,-1-1,1 0,0 0,3 1,-4 0,1-1,0-1,0 1,0 0,-1-1,1 0,-1 0,4 0,-2-1,-2 0,1 1,-1-2,2 1,-3 0,6-2,-4 0,-1 1,1-1,-1 1,0-1,-1 0,0 0,1 0,-1 0,-2 0,2-1,-2 2,1-1,-1 1,-1 0,0 1,0-1,-1 2,-1 0,1 0,-2 1,1 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628 193,'-5'0,"4"0,-1 0,1-1,0 1,1 0,1-1,0 1,1-1,0 1,0-1,0 1,1-1,0 0,-1 1,1-1,0 1,-2-1,3 1,-2 0,-1 1,-1 0,1-1,-1 2,0-1,-1 1,-1 0,-1 1,0-1,-1 1,0-1,-1 1,1 0,-1 1,2-2,-1 1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598 365,'1'-2,"-1"1,0 0,1 1,0 1,4-1,-3 0,1 0,2 1,-2-1,1 1,0-1,0 0,0 0,0 0,-1 0,5 0,-4-1,0 0,0 1,-1-1,1 0,1 0,-1 0,0-1,1 0,-1 0,2 0,-1-1,0 1,0-1,-1 0,0 1,-1-2,0 2,-1-1,0 0,0-1,-2 2,0-2,0 0,0 0,-3-8,0 7,1 1,0-1,-1 1,0-1,-3-4,4 6,-2-1,1 1,-2 1,0-1,-1 1,1 2,-3 0,0 0,-2 2,3 1,-4 0,3 1,-2 1,1-1,0 1,3 0,-1 0,2 0,0 0,2 0,-1 0,1 0,1 2,1-2,0 1,0 0,1-1,2-1,0 3,0-3,2 2,0-1,2 0,-1-2,3 2,-2-3,2 0,0 1,0-3,1 1,1-1,-2 0,2-1,-2 0,0-1,-1 0,1-1,-2 1,0 0,-1-1,0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458 351,'-1'0,"0"-1,0 1,1 2,0-1,0 3,0-2,0 0,2 0,0 1,0-1,1 0,1 0,-2-1,3 1,-1-1,0-1,0 1,4-1,-2 0,-1-2,0 0,0 1,2-3,-3 1,2-2,0 2,0-3,-1 2,2-3,-3 3,0-3,1 1,-3 0,0 1,0 0,-2 1,-1-1,-1 1,-1 1,-2-1,-5-1,2 3,1 2,0-1,-1 1,-1 0,2 1,-13 3,10-1,1-1,0 2,2-1,-8 4,9-3,1 0,-1 1,3-2,-1 2,1 1,1-1,1 0,1 1,0 0,1 0,2-1,2 1,0-2,2 0,-1-1,4 0,-2-1,1 0,0 0,1-2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450 375,'2'0,"-4"-1,3 0,1 1,0 0,1-1,-1 1,3 0,0-1,0 0,1 1,0 0,0-1,0 1,10 1,-10-1,-2 1,1 0,-1 0,0 0,-1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576 379,'0'-2,"0"2,1 0,-1 0,2 0,1 0,-1 1,2-1,-1 0,2 0,0 0,0 0,0 0,1 0,1-1,-2 1,3-1,-3 0,3 1,-2-1,1 0,-1 0,1 1,-2-1,0 1,0-1,-1 1,-1 0,1 0,-1 0,0 0,-1 0,-1 0,1 1,0 0,-2-1,1 0,0 0,0 1,-1-1,0 1,1-1,0 1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820 117,'2'0,"-7"-1,5 1,-2 0,2 1,-2 0,1 1,0 0,0 1,1 0,-1 0,0 1,1-1,0 3,1-2,0-1,-1-1,1 2,0-1,0 3,-1-4,2 4,-2-3,0-2,0 2,0-2,0 1,0-1,1-1,-1 1,-1-2,1-1,0-1,0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820 126,'1'-2,"0"-2,1 1,1 0,-1 0,1 1,1 0,-1 0,2 0,-1 1,2 1,-2 0,1-1,-1 1,0 1,0 0,3 3,-5 0,-1-1,-1 1,0 0,-1 0,0 1,-3-1,1 0,-1-1,-10 4,10-5,-1-2,-3 1,4-1,0 0,2-1,0 1,-1-1,2 1,1-1,1 1,1-1,1 1,-1 0,2 0,0 0,1 0,-1 0,0 0,0 0,1 0,-1 0,0 1,-1-1,1 0,-2 0,1 1,-1-1,0 1,0-1,-1 0,0 2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884 170,'1'1,"-1"-1,1 0,0 0,0-1,-1 1,2-1,0 0,1-1,-1 1,4-3,-3 2,0 1,5-5,-7 5,0-1,0 0,-1 1,-1 1,0 0,-1 0,0 0,-3 0,2 2,-1-2,2 2,-1-1,1 1,0 0,0 1,1-2,1 0,0 0,1 1,0-2,2 1,-1 0,2-1,0 0,0-1,0 0,0 0,1 0,-1-1,0 1,0 0,-2 0,4-1,-4 1,0 1,0 0,0-2,-1 2,1-1,0 0,-1 0,1 1,0-1,-1 0,1 1,-1-1,0 1,0-1,0 1,0 0,-1 0,1 0,-1 2,-1-1,1 1,-1 0,0-1,0 1,0 0,0 0,0 0,-1 0,2-1,-2 0,1 0,-1-1,1 1,-1-1,1 0,0 0,0 0,0 0,1 0,0-1,1 1,1 0,0-1,1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119,'0'-2,"0"0,-1 1,1 1,-1 0,1 1,-1 1,0 0,0 2,0 1,0 0,0 1,-1 0,1 0,0-1,0 0,1-1,0 0,0-1,0-1,0-1,0 0,1-1,-1 0,2-2,-2-2,2 1,-1-3,1 1,-2 0,2-1,-1 0,1 1,-1-1,0 1,0-4,-1 5,0 2,0 0,0 1,0 0,0-1,-1 2,1 1,0 0,1 0,1 2,-2-1,2 0,-1 0,1 0,0 0,0 0,-1 0,1 0,0 0,-1 0,1 0,-1 0,0 0,0 0,1-1,-2 0,2 0,1 1,-2-2,0 0,1 0,1-1,-1 0,3-1,1-1,-2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156,'-2'0,"1"0,0 0,1 1,-1 0,0 0,1 0,0 0,0-1,2 1,-1 0,1-1,0 0,2-1,-1 0,5-3,-4 3,-2-2,1 1,-1 1,0-1,-1 2,0-2,-1 1,0 0,-1 0,-1 1,0 0,0-1,-1 1,0 0,0 1,1-1,-3 2,2-1,1 2,1-1,1-1,0 0,0 1,1-1,1 1,0-1,1 0,0 0,-1-1,2 0,-1 0,1-1,-1-1,0 2,0-2,4-1,-6 3,0-1,0 1,0-1,0 1,-1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433 619,'0'-1,"0"-2,0 5,0-1,0 0,0 0,1 2,-1-1,0 0,0 0,0 1,0 2,-1-2,1-1,-1 1,0-1,1 0,-1 1,0-1,1 0,0-1,0 1,0-1,0 0,0 0,0-1,0 1,1-1,0 0,-1 0,1-1,0-1,0 1,1-2,-2 1,1-1,0 0,-1 0,1 0,0 0,-1 1,0 0,0-1,0 2,0 0,0 0,0 0,1 2,1 2,-1-2,0 2,0-2,1 2,0 1,-1-3,1 1,-1 0,0-1,1 0,0 0,-1-1,2 0,-2 0,1 0,0 0,0-1,0 0,0 0,0-1,-1 0,2 0,-2 0,0 0,0 0,0 0,-1-1,1 2,-1-1,0 1,0 0,0-1,-1 2,1 0,-1 0,0 0,1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137,'-2'0,"1"1,-1 0,1 0,-3 2,3-1,1 0,0-1,0 1,0-1,0 1,1-1,0 1,0-1,0 0,1-1,-1 0,1 1,0-1,0 0,0 0,-1-1,1 1,-2 0,1 0,0 0,-1-1,-2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151,'-2'-1,"-1"-3,3 3,0 0,0 0,0 1,1-1,1 1,0 0,1 0,1 0,0 0,0 1,1-1,-1 1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169,'-2'-6,"1"6,-1 0,-1 0,1 2,-1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837 207,'5'-5,"-1"2,-1 2,-1 1,2-1,4 1,-3 0,1 0,3 0,-2 0,3 0,-1 0,4 0,-1 0,0 0,-1 0,5 0,-3-1,3 0,-4 1,5-1,-4 0,3 0,-2 0,3 0,-4 0,3-1,-3 1,2 0,-3-1,0 1,0 1,-2 0,-3 0,2 0,-4 0,5 1,-6 0,-2 0,-1 0,0 2,-3-2,-2 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964 246,'-1'-2,"-1"-1,2 3,2 0,-1-1,4 0,-1 0,0 0,1 0,-1 0,2-1,-2 2,2 0,-2-1,4 0,-5 1,0 0,-1 0,0 0,0 0,-2 0,1 0,0 0,-2 0,0-1,-1 0,2 0,-2-1,1 1,-1 0,-1-2,3 3,-2 0,2 0,-2 0,1 0,0 0,0 1,0 3,0-1,0 0,-1 2,2-1,-1 1,1 0,0-1,0 1,0 3,1-4,-1 0,1 0,-1-2,0 2,0-1,-1 0,0-1,-1 1,-1 0,1 0,-1 0,0-1,0-1,1 1,0-2,0 1,1-1,-2 0,3-1,-1 0,0 0,1-2,1-4,1 4,0-2,0 1,1-1,-1 2,1-2,0 1,1 1,-2 0,3-1,-1 1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231,'0'-2,"-2"-1,1 3,-2 0,1 0,-1 0,1 0,-1 0,1 1,0 1,0-1,-1 0,1 1,-1 1,1-2,-1 1,1 0,-1 1,1-2,1 0,0 0,1 0,0-1,1 0,0 1,2-1,-1 0,6-2,-4 1,1 0,0-1,-2 2,1-2,-1 2,1-1,-2 1,1-1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1053 264,'-1'0,"-1"-1,1 1,0 0,0 1,-1 0,1 2,-1 0,0 1,0 1,1 1,0 0,-1 0,1 0,1-1,0 0,0 3,2-2,-1-3,0-2,0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 226,'0'-1,"-1"0,0 1,1 0,0 0,1 1,1 0,0-1,2 0,0 0,1 0,-1 0,2 0,-2 0,1 0,-1 0,-1 0,-1 0,1 3,-3-2,-1 0,-2 1,-6 1,2 0,1-1,-2 0,3-1,-7 1,5-2,4 0,1 0,1 0,0-1,1 0,2 0,1 1,0-1,3 0,-2 1,2-2,-1 1,1 1,-2-1,2 1,-3-1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227,'-2'-1,"0"0,1 0,0 1,0 0,-1 2,1 1,-3 9,1-3,1-3,-1 4,1-2,-3 9,2-8,2-2,0-1,0-1,1-1,0 0,0-2,0-1,0 1,1-2,-1 0,2-2,0-1,-1 0,3-1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265,'1'-1,"0"-2,1 2,-1 1,0 0,0 0,2 0,0 0,1-1,1 1,-1-1,1 0,-1 0,0 0,0 1,0-1,-1 0,-1 0,1 0,-3 1,0-1,0 0,-2 0,0 1,0-1,-1 0,0 1,1 0,-1-1,0 1,0 0,0 0,1 0,-1 0,1 1,1-1,-1 2,0-1,1 1,0 0,0 0,1 0,-1 0,1 1,0-1,0-1,1 2,1-2,0 0,0-1,1 1,0-1,1-1,0 0,-2 0,1 0,0 0,-1 0,0 1,-1 0,0-1,-2 1,-1 0,0 1,-5 2,5-1,-2 0,0 1,2-2,0 1,-1 0,2-1,0 0,0 0,1 1,0-2,0 1,1 0,1-1,-1 0,1 0,0 0,1 0,-1 0,0 1,-1 0,1-1,-1 1,0 0,0 0,0-1,1 2,-1-2,0 0,0 0,-1-1,1 0,1-1,-2 1,2-2,-1 0,1 0,-2 0,2 0,-1 1,0-1,-1 2,0-2,0 3,-1 0,0 0,0 0,0 1,0 1,-1 0,1 0,0 1,0-1,1 1,0 0,0 0,1-1,1-1,1 2,0-3,1 1,6-2,-4 1,-2-1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480 645,'2'0,"-3"1,1 0,1-1,0 1,0 0,0-1,1 1,0 0,-1 0,2-1,-2 0,3 0,-2 0,1 0,0-1,0 1,-1-1,2 0,-1 1,0-1,-1 1,1-1,-1 1,1 0,-1 0,0-1,-1 1,1 0,-2 0,1 0,0 0,-1 1,-2-1,0 1,1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903 251,'0'-2,"0"1,2 1,0 0,1 0,1-1,6 0,-1 0,-3 0,2 0,0-1,-1 1,-1 0,1 0,-2 1,4-1,-6 1,-1 0,-1 0,-1 1,0 0,-1 1,-1-1,-1 0,-4 3,1-3,0 2,1-2,0 0,0 1,1-2,-2 1,2 0,-1 0,0-1,0 0,2 0,-1 0,-3 0,4 1,0 0,0-1,-1 3,2-1,1-1,0 1,1 0,0 1,0-1,2 3,0-3,-1-1,1 0,1 0,0-1,0 0,0-1,0-1,0 0,0 0,0 0,-1 1,1-2,-1 2,0-1,-1 1,0 0,0 0,-2 1,0 2,0-1,-1 2,0 0,0-1,-3 6,3-6,0 0,1 1,-1-2,2 0,0 0,-1 0,2-2,0 0,0-1,2 0,-1-1,0 1,1-3,-1 2,1-1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939 266,'2'-1,"-2"0,1 0,-1 0,1 0,-1 0,-1 1,1 1,0 0,0 0,0 1,0 1,0 0,0 1,0 0,-1 2,1-1,0 1,0 0,-1 1,0-2,1 2,-1-1,0-1,0-1,0 2,0-2,0 0,-1-1,1 0,-1-1,-1 0,1-1,-2 0,1 0,-2 1,1-2,-3 0,2 0,-8 0,6 0,1-2,-2 0,3 0,-4-2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909 345,'0'1,"0"1,0-2,2 3,0-1,0-1,2 0,-1 0,2 1,-1-2,3 1,-2-1,1 1,0-1,2 0,-3 0,4 1,-3-1,1 0,-1 0,3 0,-3 0,9-1,-7 1,-1-1,3 0,-3-1,2 1,0-1,1 0,-3 1,4-2,-2 1,2-2,0 1,-1-2,0 0,4-1,-4 0,5-2,-5 1,4-2,-4 2,2-3,-4 3,1-1,-2 2,-2-1,-1 1,-1 0,-1-5,-2 4,0 0,-2 1,-1-2,0 1,-1-2,1 2,-1-3,-1 3,0-3,0 2,-1-2,0 1,-1 0,0 1,-2 1,-1 1,-3 0,1 1,-3 0,3 2,-5 0,3 2,-4-2,2 2,-1 0,0 1,-15 0,13 0,2 1,0 1,0 0,0 0,2 0,-4 1,3 1,0-1,1 1,1 0,0 0,-1 2,4-1,-2 1,2 1,1-1,-7 10,11-9,-1 1,3 0,0 1,2-3,1 3,0 1,1-1,0-1,1 2,0-2,3 3,-1-2,1 0,0 0,3-1,-2-1,9 7,-4-9,1 0,0-2,-1 0,5 0,-4 0,5-1,-3 0,3 1,-3-1,3 0,-2-1,2 1,-2-2,16 0,-13-1,-4 0,4-2,-5 1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1189 246,'0'-1,"0"2,0 2,0-1,0 0,0 0,1 0,0 1,2 0,-1-1,1 1,0-1,1 1,-1 0,0 0,0 0,1-1,-1 1,0-1,-1 0,1 1,0 1,-2-3,0 2,0-2,-1 1,0 0,0 0,0-2,-1 2,1-1,-3 1,2-2,0 0,-2 0,1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260,'0'-2,"-1"2,0 0,0 0,-1 0,0 1,0 1,1 0,0 0,0 3,1-3,0 1,1-1,2-1,0 1,-1-2,2 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1211 272,'0'-1,"0"0,0 0,0 0,0 1,1 0,0 0,6 1,-2-1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929 298,'2'-6,"0"5,-1 0,-1 0,0 1,2 1,-2 0,0 0,1 1,0 0,0 1,-1-1,0 1,0 0,0 1,0 0,-2 0,1 0,-1-1,1 1,-2 1,1-1,0 0,0 1,-3 3,2-3,1-1,0 1,0-2,0 1,1 1,-1-1,1 1,-1 3,0-3,2-1,-2 0,1 0,0 0,0-1,0 1,-1-2,0 3,2-4,-2 1,2-1,-1-1,0 0,-1 0,1-3,1 1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875 416,'2'0,"-4"0,2-1,1 1,-1-1,0 3,1-1,0 3,-1-2,1 1,-1-1,1 1,-1-1,1 0,0 3,0-4,-1 1,0-2,0 1,0 0,1-1,0-1,1-1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938 384,'-2'0,"2"0,-1 0,0 0,-1 0,1 1,-1 0,1 0,-1 1,1-1,-2 3,1-2,0 0,-1 1,1 0,-2 1,1 0,-1 0,0 0,-4 5,2-3,2-2,0 0,1 0,0 0,1-2,0 0,2 0,-1-2,0 0,1-1,0 0,0-2,0 2,0 0,1-1,0 1,-1 0,1 0,0 1,0 0,0 0,2 1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831 470,'-5'-8,"4"7,0 0,1 1,3 0,-1 0,1 0,1 0,1 0,-2 0,2 0,-1 0,0 0,0 0,1 0,-2 0,0 0,0 1,0 0,-2 1,0-1,0 0,-1 1,0 0,-1 0,-2 0,-1 1,1-1,-2 1,0-1,0 1,1-1,-1-1,1 0,1 1,1-1,-1-1,2 0,0 0,0 0,2 0,1 0,0 0,1 0,0-1,4 0,-3 0,-1 1,1 0,0 0,-1 0,0 0,0 0,-1 0,1 0,0 0,-1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511 642,'2'0,"-4"-2,2 0,-1 1,1 0,0 0,0 1,1 0,-1 1,0 0,0 4,0-3,0 0,0 0,0 1,0-1,1 1,-1-2,1 1,-1 1,1-2,-1 0,0-1,1 1,0 0,1-1,-2-1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839 484,'-2'-3,"1"2,-1 1,2 0,-2 2,2-1,-1 3,0-2,1 2,-1-1,1 3,0-2,0 2,-1 0,0 1,-2 7,2-6,0-1,-1-1,1 2,-1-2,2 1,-2-2,2 1,0-2,0 0,0-1,0 0,0-1,0 0,0-1,1 0,0 0,-1-1,1 0,0 0,0-2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834 532,'0'-9,"2"6,-1 1,0 1,0 1,0-1,1 1,1 0,1-1,-1 0,1 0,-1 1,0 0,1 0,-2 0,0 1,1 1,-2-2,0 2,-1-1,-2 3,1-2,-2 1,0-1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854 535,'-4'1,"0"0,2 0,0-1,-1 0,1 0,2 0,0-1,0 0,1 0,0 1,1-1,1 0,-1 1,1-2,-1 2,2-1,-1 1,2 0,-3 0,-1 1,1 1,-1-2,0 2,-1-1,0 1,0-1,-3 2,2-2,-2 1,1-2,-1 2,0-1,1 1,0-2,1 2,0-2,1 1,0 0,0 0,0-1,2 0,0 0,1 0,0 0,0 0,0 0,0-1,0 0,0 0,-1 0,0 0,-1 1,0 0,0 0,-1-1,-1 1,1 1,0-1,0 1,0 2,0-2,0 0,0 0,1 1,0-2,0 1,1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896 504,'-1'-5,"1"4,0 2,0-1,0 0,1 1,0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889 525,'-1'0,"1"1,-1-1,0 0,2-1,1 1,-1-2,1 1,1-1,3-2,-2 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924 480,'-3'-3,"1"2,1 1,0 0,0 0,0 1,1 2,0-1,2 0,-2 1,2-1,-1-1,1 1,0 0,1 0,-1-1,3 1,-3-2,2 1,-1 0,0-1,0 1,0 0,-1 0,0 0,0 0,-1 2,-1-1,-1 0,-1 1,1-1,-3 1,2-1,-1 0,-1 1,1-1,0-1,1 1,-1 0,1-2,1 1,0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936 521,'-2'0,"-1"-2,1 2,-1 1,-1 2,0-1,0 2,2-1,1 0,0-1,0 0,1 0,0 0,0 0,0 0,0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934 547,'0'-3,"2"3,-1 0,0 1,0 0,1 1,0 0,3 3,-2-3,1 0,-1 1,2-1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812 603,'-2'-2,"0"-1,1 2,0 0,2 1,2 1,-1-1,3 1,-2-1,2 0,1 0,0 0,-1 0,4 0,-3 0,3 0,-2 0,2 0,-1 0,1 0,-2 0,2 0,-1 0,0 0,-1-1,5 0,-6-1,-2 1,1 1,-2 0,1-1,-4 1,1 0,-2 1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729 653,'-1'-4,"1"3,0 0,-1 1,1-1,2 1,4-1,-4 1,0 1,0-1,1 1,-2-1,1 2,0-2,1 3,-2-2,-1 0,1 1,-1-1,-1 1,0-2,0 2,-1-1,1-1,-3 2,3-2,0 0,-1 0,1 0,1 1,0-1,0 1,0 0,2 0,-1 0,1 0,0 0,0 1,-1-1,1 1,-1-1,1 1,-2 1,0-2,0 1,0-1,-2 0,0 0,-1 1,1-1,-4 0,4 0,-1-1,1 0,0 0,0-1,1 0,1-1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540 630,'0'-4,"0"3,-1 1,0 0,1 0,0 1,0 1,1 0,0 0,-1 1,2-1,-1 1,-1-1,1 0,0 0,-1-1,1 1,-1 0,1-1,-1 1,1-1,-1 1,0-1,0 3,-1-3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772 657,'2'0,"-4"-1,2 2,-1 0,1 0,0 2,0-2,-1 2,1-2,0 2,0-1,0 0,1 0,1-1,-1 0,1 0,1-1,1 0,-1 0,1-2,-1 1,6-4,-5 1,0 1,-1 0,-1 0,0-1,0 2,-2 0,0 0,-2 1,0 1,-2 0,0 1,0 1,0 1,0 1,-1-1,2 2,-1 0,1 4,3-5,0-1,1 2,0-1,2-1,0-1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877 652,'0'-3,"-1"2,0 1,1 1,-1-1,1 3,-1-1,1 2,0-1,0 1,1 5,0-5,-1-1,0-1,2 3,-1-2,-1-2,0 0,0-1,-1 1,-1-1,0 0,-4 0,1 0,2 0,-2 1,1-1,0 0,2 0,-2-1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873 662,'5'-2,"-1"1,-1-1,1 2,-1-1,0 1,-1-1,1 1,-2 0,0 1,1 0,-1-1,0 1,-1 0,1-1,-1 1,0 0,0 0,1-1,0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910 662,'1'1,"0"0,-1 1,0-1,0 1,-1 0,0 0,1 0,-1 1,1-1,0 1,0-1,0 1,0-2,3 1,-2 0,1-2,1 0,1 0,-2 0,3-2,-1-1,-1 0,0-1,1 0,-3 1,1-2,-1 1,-1 1,-1-1,-1 1,-1 2,0-1,-1 2,0 0,0 0,-1 2,2 0,2 0,-1 2,1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990 641,'0'1,"0"-1,0 1,0 1,0-1,0 1,0 0,1 2,0-1,-1 1,1 0,0 0,-1 1,0-2,0 1,0 1,0-2,1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673,'-1'-2,"-4"-1,4 3,0 0,0 0,1 0,0 1,0-1,0 2,0-1,3 2,-1-2,-1 1,2-1,-1-1,3 0,-2 0,-1-1,1-1,-1 0,-1 0,-1 1,0-1,0-1,0 1,-4-1,2 1,-1 1,1 0,-1 1,2-1,-1 1,1 0,0 0,1 1,0-1,0 0,2 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646,'-2'-1,"0"1,1 0,-1 0,1 0,0 1,1 3,0-1,0 1,-1 1,0 1,0-2,1 2,-2-2,0 7,1-4,-1-3,0 2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844 731,'-3'-1,"1"-2,1 1,0 1,-2-2,3 2,0 1,0-1,0 0,7 1,0-1,0 0,5 0,-3 1,6-2,-3 1,4 0,-4 1,17-1,-13 1,-3 1,1 0,-3 0,2 1,-4-2,0 2,0-1,-1-1,-2 1,1 0,-3-1,1 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675,'0'-2,"0"0,0 1,0 1,0-1,2 1,1 0,0 0,0-1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674,'0'-3,"0"2,-1 0,-1 1,2 0,-1 0,0 0,1 2,0-1,0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531 199,'-2'-2,"2"0,-1 2,1-1,0 1,0 0,1 0,0 1,1-1,0 1,-1-1,2 1,-1-1,0 0,1 0,0 0,-1-1,1 0,0 1,1 0,-2-1,3 1,-1-1,1 0,1 1,-1-1,0 0,2 1,-2-1,3 0,-2 0,2 1,-2 0,2-1,-3 1,4-1,-3 1,2 0,-2 0,17 1,-15-1,0 1,-1-1,3 0,-3 0,5 0,-4 0,12 0,-9 0,-4 0,5 0,-3 0,1 0,-3-1,4 1,-4 0,1 0,1 0,-2 0,0 0,2 0,-3 0,2 0,-1 0,7 0,-5 0,-3 0,2 0,0-1,0 1,-1-1,1 1,-2-1,2 0,-2 1,12 0,-13 0,0 0,0 0,0 1,0 0,4 0,-4 0,-1-1,0 1,0-1,0 1,0 0,0 0,-1-1,4 0,-4 0,0 1,0-1,3 0,-4 0,0 0,-1 0,1 0,-1 0,0 0,0 0,-1-1,1 1,-1 0,1 0,-1-1,0 0,-1 0,0 1,1-1,-1 1,0 0,0-1,0 1,0 0,0 0,0 0,-2 0,1 0,0 0,0 0,0 0,-2 1,2-1,-2 0,0 1,-3-1,2 0,2 0,-2 1,1-1,-2 1,2-1,-7 0,5 1,1-1,0 0,0 0,-2 0,2 0,-2 0,1 1,-7 0,3-1,5 1,-4-1,1 1,0-1,0 1,-2-1,2 0,-11 1,9 0,3-1,-13 0,9 1,3-1,-1 0,1 0,0 0,1 0,-2 0,1 0,1 0,0 0,0 0,0 0,-1 1,0-1,-8 2,8-1,1-1,-1 2,-1-2,2 1,0 0,-1 0,1-1,0 1,0 0,2-1,-2 0,1 0,-4 1,6-1,-5 1,5-1,1 0,-1 0,1 0,-1-1,1 1,0 0,0 0,0 0,1-1,-1 1,1 0,-1 0,2 0,-1 0,0 0,0 0,0 0,-1 0,2 0,0 0,1 0,-1 0,0 0,0-1,1 1,0-1,-1 1,1-1,0 0,-1 0,1 1,0-1,0 0,0 0,0 0,0 0,0 1,-1-1,1 0,0 1,-1 0,1-1,-1 0,1 1,0-1,-1 0,0 0,0-1,0 0,1 1,-2-1,1-1,1 1,-1 0,0-3,0 1,0 1,0 0,1 1,-2-1,2 2,-1-2,-1 0,1 0,0 2,1-1,-1 0,0 0,1 0,0-1,-1 1,1-1,-1-1,1 1,0 0,0-1,-1 1,1 0,0-1,0 2,0-2,-1 2,0 0,1 0,-1 1,0 0,0 0,1 1,0-1,-1 1,1 1,0-1,0 1,1-1,-1 0,1 0,1 0,-1-1,0 1,1 0,-1-1,1 0,0 1,0 0,1 0,-1 0,1 0,0 0,0 0,0 0,1-1,0 1,-1 0,2-1,-1 1,0 0,2-1,-2 1,2-1,-1 0,0 1,1 0,2-1,-2 0,2 1,0 0,0-1,0 1,3-1,-2 0,2 1,-1-1,1 0,-1 1,3 0,-4-1,14-1,-12 2,-1 0,3-1,-5 0,4 1,-1 0,0 0,-2 0,4 0,-5 0,3 0,0 0,0 0,-1 0,2 1,-3 0,2-1,-2 0,10 1,-2 0,-9 0,-1-1,0 0,-2 0,7 1,-6 0,-1-1,11 2,-11-2,0 1,0-1,4 2,1-2,-1 2,-6-1,0-1,1 0,-2 0,3 1,-3-1,-1 0,1 0,-1 0,0 0,0 0,-1 0,1 0,0 0,0 0,-1 0,0 1,1-1,-1 1,1-1,-1 1,0-1,0 1,0 0,0 0,0-1,0 1,0 0,-1 0,1 1,-1 0,1 0,0 0,0 1,0 0,-1 5,1-4,0 1,0 0,0-2,0 6,0-4,0-2,0 1,0-1,0-1,0 0,0 3,0-4,0 1,0 0,0-2,-1 2,1-1,-1 1,1-1,-1 0,1 0,-1 0,1 0,0-1,-1 0,0 0,0 0,1 0,-1-1,0-1,0 0,0 2,0-2,0 2,0-1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1032 355,'-1'-4,"2"3,-1 1,1-1,2 1,0 0,0 0,0 1,1 1,1-1,-2 1,2 1,-1-1,1 0,-1 1,1 0,-1-1,1 1,-1-1,1 0,-1 0,5 2,-4-2,0 0,0-2,-2 2,1-2,-1 2,1-1,-2-1,1 2,-1-2,-1 1,0 0,0 0,-1 1,-1 0,-1-2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 396,'-1'-2,"1"-1,0 1,0-1,1 1,0 0,1-1,-1 2,1 0,0 0,1 0,-1 1,1 0,-1 1,0 0,-1 1,1 0,-1 0,0 0,-1 1,1-1,-1 1,-1 1,-1-2,0 0,-1 1,-1-1,-1 0,0-1,0 1,-1 0,0-1,1 0,1 0,0-1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355,'-2'-3,"2"2,-3 1,2 0,-1 2,0-2,1 2,0-1,0 1,0 0,1 0,-1 0,1 2,1-1,0 0,-1 0,1-1,-1 2,0-1,0 0,0 0,0 1,0-2,0 1,-2 0,1-1,1-1,-2 1,1 0,-1-1,1 0,0-1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384,'2'-4,"-1"2,1-1,-1 1,2-2,-2 3,1 0,1 0,-1 0,1 1,-1-1,1 1,0 0,1 0,-2 0,1 0,0 0,0 0,-1 0,0 0,0-1,0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347,'-1'-2,"-1"0,1 2,-1-2,-1 1,1 1,0 0,0 0,0 1,0 1,0 0,0 1,1-1,-1 2,1-1,0 0,1 4,0-4,0-1,0 1,1-1,0 0,0 0,1-1,0 1,-1 0,1-1,0 1,1 0,-1-1,0 1,0-1,0 1,0 0,0-2,-1 2,0-1,1 1,-2-2,1 2,-1-1,-1 0,-2 2,0-2,-1 2,-1 0,-5 2,4-2,1-1,2 1,-1-2,2 0,1 0,-1 0,2 0,1-1,1 0,1 0,1-1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375,'0'-3,"0"0,0 2,4 0,0 0,-1 0,1 1,-1-1,1 1,-1 0,0 0,0 0,0 0,-1 0,0 1,-1-1,0 0,1 0,-2 1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1308 366,'2'0,"-5"0,2-1,0 1,1 0,-1-1,0 1,0 0,0 0,1 1,-1 1,1 0,0 1,-1 0,0 9,1-7,0-1,0 0,0 0,0 0,0-1,0-1,0 0,0 0,-1-1,1-1,-1 1,1-1,-1-1,0 0,0 0,0-2,0 1,1-1,-2 0,1 0,1 0,-1 0,1 1,0 0,0 1,1-1,0 0,3 0,-1 1,1-1,1-1,0 2,0 0,2-1,-1-1,5-1,-6 3,-2-1,1 0,-2 1,0-1,-1 1,0 0,-1 1,0-2,-1 1,1 1,-2 0,0 1,1 1,-1 0,1-1,-1 4,2-2,0-1,0 1,0 0,0-1,1 1,1 0,-1-1,1 0,0 1,-1-1,0 0,2 0,-3-1,2 1,-2 0,1-1,-1 0,0 0,-1 1,0-1,-1 1,-1 0,1-2,-2 3,2-3,0 2,-1-2,1 1,1 0,-1-1,0 0,0 0,1 0,-2-2,1 1,2 0,-1-3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1330 387,'0'-3,"0"2,0 0,0 1,-1 0,1-1,-1 1,0 0,0 3,1-2,-1 1,1-1,0 0,0 1,0-1,0 0,0 0,0-1,0 1,1-1,0 0,1 0,-2 0,3 0,-3-1,3 1,-1 0,-2 0,0 0,-2 0,1 1,-1 0,1 0,-1 1,1-2,0 1,1 0,0 0,0 0,1 0,3 0,-2-1,2 0,-1 0,0 0,0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1024 438,'-1'-8,"-1"6,2 3,2 3,-1-2,0 1,0 0,-1 1,2 4,0-4,-1 1,-1-1,1 0,-1 0,0 0,0 0,0-1,-1 3,-1-3,1-1,0-1,0 1,0-2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454,'2'-4,"0"1,-1 0,1 0,-1 2,4-2,-3 3,1 0,0 0,0 1,0 1,-2 0,1 1,0-1,-1 1,0-1,-1 1,0-1,0 0,-1 0,-1 0,0 0,-2-1,1 0,0-1,0 1,0-1,0 0,0 0,1 0,1 0,0-1,0 1,2 0,1 1,1 1,0-1,-1 0,0 0,1 0,-1 0,3 2,-3-2,1-1,-1 2,1-2,-1 1,3-1,-3 0,-1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615 652,'0'-3,"0"3,0-1,0 2,0-1,0 1,0 1,0-1,0 0,1 2,-1-1,0-1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 482,'-2'0,"0"0,0-1,1 1,-1-1,1 1,0 0,1-1,1 1,1 0,0 0,0 0,2-1,-1 1,0-1,1 0,-1 0,0 0,-1 0,1 0,-1 0,0 0,-1 0,0 0,0 1,-1-1,0 1,-2 0,0 0,-6 1,5 1,0-2,1 2,0-2,0 1,1 0,0 0,1 0,1 0,1-1,0 0,2 0,0-1,0-1,0 1,2 0,-2-1,1 0,0 0,-2 1,1-2,0 1,-2 1,0-1,-1 1,0 0,-1 1,0-1,-1 1,1 0,0 1,0-1,0 1,1 0,0 0,-1 1,1-1,-1 1,0 0,0 0,0 1,-1-1,-1 0,1 1,-1-1,0 1,-2 1,1-3,1 0,1 0,0-1,0 0,0 0,1 0,0-1,2 0,-2 0,3-1,-1 1,0 0,0 0,2-1,-2 1,4 0,-4-1,1 1,-1 1,0 0,0-1,0 0,0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437,'0'-2,"0"2,0-1,0 2,0 2,0 3,0-2,0 0,-2 1,2-2,-1 2,0-1,1-1,0-1,0 2,0-2,1 0,0 0,0-2,0 1,0 0,0-1,0-1,1 0,-2-2,2 0,-1-1,-1 0,1-1,0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456,'-1'-4,"-1"0,0-1,0 2,1 1,-1 1,2 0,-1 0,2 2,1 1,1-2,0 2,-1-1,3 1,-3 0,3-1,-2 1,1 0,0-1,0 0,-2 0,2 1,-2-2,1 1,-2 0,1-1,-1 0,0 0,1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462,'-1'0,"1"0,-1 0,0 1,0 1,1-2,0 1,0 0,0 0,0 1,1-1,0 0,1 0,-1 0,2-1,-1 1,0 0,1-1,-1 0,1 0,-1-1,-1 0,1 1,0-2,-2 2,1-2,0 0,-1-1,0 2,0-1,-2 1,2 0,-2 1,1-1,-1 1,1 0,0 0,0 1,0-1,0 1,1 0,0 1,0-1,2 1,0-1,0 1,8 0,-6-2,-1 0,0 0,1 0,-1 0,0 0,-1 0,0-1,0 0,-2 0,1-1,-1 1,0 0,0-1,0 1,-1 0,1 0,0 0,0 0,1 0,1 1,-1 0,2 0,-1 0,3 0,-2 0,-2 0,1 0,0 0,-1 1,0-1,-1 1,1 1,-1-1,0-1,0 2,-1-1,1-1,-1 2,0-1,1 0,0 0,0 0,0 0,0 0,0 0,1 0,0 0,1-1,-1 1,1-1,0 0,0 0,-1 0,0-1,0 0,-1 0,-2 0,0 0,-1 0,1 0,-1 0,-1-1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 457,'5'-3,"-3"2,1 0,-1 1,4 0,-3 0,0 0,0 1,-1 1,1-1,-1 2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1062 531,'1'-8,"-1"6,0 4,0-1,0 1,-1 0,1 3,0-1,-2 1,2 0,-2 0,1 0,1 0,0-1,0-1,0 1,0-2,1 0,0 0,0-1,-1 0,1-1,0 0,-1 0,1-2,0-1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1065 538,'0'-3,"0"1,1 0,0 1,-1 1,0-1,1 1,1 0,1 0,1 0,0 0,0 1,0-1,0 2,-1-1,1 1,-1 0,-1 0,-1 0,1 0,-2 0,0 0,0 0,-2-1,0 0,-1 0,-1 0,-1 0,1-1,-2 0,1 0,1 0,0-1,-3 0,5 0,0 1,1 0,1-1,2 2,4 0,-4 0,3 0,-2 0,1 0,1 0,0 1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1111 565,'-3'0,"1"-1,-1 1,0-1,1 0,0 1,1 0,0 0,1-1,2 1,0 0,2 0,0 0,1-1,0 1,4-1,-1 1,-4 0,-1 0,-1 0,0 0,-1-1,0 1,-1-1,-1 1,-2 0,-3 0,3 0,-1 0,0 0,1 0,0 0,2 0,-2 0,2 1,1 0,1-1,1 0,0 0,1 0,1 0,-1 0,1 0,0 0,0 0,0-1,0 0,-1 1,1-2,-1 1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546,'0'-1,"-1"1,0 0,0 0,0 0,0 0,1 0,-1 0,2 1,0 0,1-1,-1 0,3 2,-2-1,-1 0,0 0,1 0,-1 1,0 0,-1 0,0-1,0 2,-1-1,1 0,-2 0,-1 2,1-3,-1 0,1 0,-1-1,1 0,-1 0,1 0,0-1,-1 0,2 1,-1-2,0 1,2 0,0 0,-1-1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1214 518,'-1'-2,"0"-1,0 2,1 0,0 1,0 0,0 0,1 1,0 0,-1 2,2 0,-2 1,1 1,0 0,-1 0,1 1,-1-1,0 1,0-2,1 0,0-1,-1 0,0-1,1 1,-1-3,0 1,-1-1,0-1,0 0,-1-1,1 0,1-2,-1 1,1-1,0 1,0-2,1 1,-1 0,1 0,1-4,-2 3,0 3,-1 1,1 0,0 0,0 0,0 0,0 1,1-1,4 0,-3 1,1 0,1 0,-1 0,0 1,-1 0,1 1,-1 0,1 3,-2-2,0-1,0 1,-1 0,1-1,-1 1,0 1,1-2,0 0,1-1,0-1,1 0,1 0,1-2,0 0,4-2,-2 1,-5 0,3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607 676,'1'0,"0"0,0 0,0 0,-1 0,2 0,-2 0,2 0,-1 0,0 1,0 0,0 0,0 1,-1-1,1 0,-1 1,1 0,-1 0,0 0,-1 0,1 0,-1-1,1 1,-1 0,0-1,1 0,0 0,0-1,1 0,0 0,0-1,1 0,0-1,-1 1,1-1,0-1,1-1,-1 1,1-2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569,'2'0,"-5"0,3 1,1-1,2 0,-1-1,1 0,1 0,-1-2,1 2,-1 0,0-1,-1 1,-1-1,1 0,-2 1,0-1,-2 2,-1-1,-5 1,4 0,0 1,0-1,0 2,1-1,1 0,0 0,1 1,1 1,0-2,1 0,2 1,0-1,2-1,0 0,0 0,1 0,-1-1,3-1,-4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1315 539,'-2'-1,"0"1,1-1,-1 0,1 1,-1 0,2 1,0 0,0 1,2 0,-1-1,1 4,-1-2,0-1,1 2,-1-2,1 1,-1-1,1 1,-1-1,2 3,-1-3,0-1,1 1,0-1,0 0,-1-1,1 0,-1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1340 552,'-1'-2,"-3"2,2 0,-2 0,2 2,-2 1,3-1,-1 0,1 1,0-2,0 2,0-1,0-1,1 1,0-1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1367 550,'-11'1,"6"2,0-1,1 1,1-1,1 1,1-1,-1 0,2-1,0 2,0-2,0 1,1 0,1-2,0 2,1-2,-1 1,3-1,-2 0,1-1,0 1,-1-2,0 1,1-2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 557,'-2'-2,"0"1,1 0,0 1,0 0,1-1,3 1,14 1,-10-1,3 2,-3-2,2 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610,'1'-2,"1"0,-2 0,0 1,0 0,0 0,0 2,0 0,-2 1,-1 4,1-4,1 3,-1-2,-1 2,3-1,-2 0,2 0,-1 0,1-1,0 0,0 0,0 0,0 0,0-1,-1-1,1 1,0-1,-1 0,0-1,0 0,1-2,0 1,0-3,0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612,'0'-3,"1"0,0 0,-1 2,1-1,0 1,0 1,0 1,0 0,2 1,-2-1,4 4,-3-2,0 0,1 1,-1-1,0 0,0 2,0-2,-1 0,0 1,0-2,-1 1,0-1,0 1,-2-1,1 0,-1 0,-3 0,3-2,-2 0,1 0,0 0,0-2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638,'1'-2,"0"1,-1-1,1 1,1 1,-1-1,1 1,0 0,1 1,0 0,0 1,0 0,4 2,-3-2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1233 651,'-1'-2,"0"1,0 0,0-1,-1 2,2-1,0 0,-1 0,4 2,0-1,-1 1,2-1,-2 1,2-1,0 0,0 1,-2-1,2 0,-2 0,0 0,0 0,0 0,-1-1,1 1,-2-1,1 0,0 1,-1-1,0 1,1-1,0 0,2 1,0 0,0 0,1 0,0 0,7 0,-5 1,-1 0,5-1,12 0,-9 1,-5-1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674,'-3'-1,"2"0,1 1,-1 0,0 0,2 0,0 0,0 0,1 1,0-1,-1 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654 651,'0'-3,"1"0,-1 1,0 1,-1-1,-1 2,0 0,0 0,0 0,0 2,0-1,0 0,1 0,-1 1,2-1,-2 0,2 1,0-1,0 0,0 0,0 0,0 1,0-2,1 1,0 0,1-1,-1 1,1 1,1-2,-1 1,0-1,1 1,-1-1,0 0,1 1,-1-1,-1 0,-1 0,1-1,-2 1,-1-2,0 1,1 0,-1 0,1 1,-1 0,1 0,0 0,-1 0,1 0,1 0,0 2,0-1,0 1,0 1,1-1,0 0,0 1,1 0,-1 0,1 0,0 0,0 3,0-2,-1-2,-1 1,1-1,-1 1,0-1,0 0,-1 0,0-1,-1 0,1 0,0-1,-1 0,1 0,-1-1,2 0,0-1,-1 0,2-3,0 1,1 1,1-1,0 2,0-2,0 1,2 0,-2 1,3-3,-3 2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692,'-2'-2,"2"0,-1 2,0-1,0 1,3 1,-1 0,-1 1,2-1,-1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711,'0'1,"0"0,-1-1,0 0,0 0,1 0,-1 0,0 1,1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969 72,'-3'-4,"2"2,0-1,0 1,-4-1,-5-1,8 3,-3 0,0 0,0 1,0 0,-5 0,4 0,1 0,0 0,0 0,1 0,0 0,-1 0,1 0,-1 0,0 0,-1 2,1-1,-4 1,3-1,-2 1,-1 1,0 1,1-2,-2 2,0 0,0 0,-9 5,12-6,-3 2,4-1,-2 0,-7 5,10-6,2-1,1 1,0 0,1-1,-1 1,1 1,0-2,-1 2,0 0,1 0,-2 1,1 1,0-2,1 2,-1 0,1-1,0 0,1 2,0-2,0 0,1 0,0 0,1-1,1 1,-1-2,5 5,-3-4,-1-1,1 1,0-1,0 0,-1 1,4 2,-2-2,-2-1,2 1,-2 0,1-1,1 1,-2 0,1 0,1 0,0 0,6 2,-5-2,-1-2,3 2,-2-2,2 1,-2-1,7 3,-5-2,-2-1,1 0,-1 0,1 0,-1 0,2 0,-2-1,2 1,0 0,0-1,-1 0,1 0,1 0,1 0,-1-1,1 0,-2 0,4 0,-4 0,3 0,-2-1,2 0,-4 1,5-2,-4 1,3-1,-3 1,1-1,-2 1,2-1,-1 0,0 0,-1 0,0-1,-1 1,2-1,14-5,-14 5,-1 0,1-1,1 1,-1-1,-1 0,1 1,-1-1,2-1,-4 1,2 0,-2-1,1 0,-2 1,2-2,-2 2,-1-1,1-1,-1 1,-1 0,4-10,-5 10,2-5,-1 4,-1 2,1-2,0 1,-2-1,2 0,-1 0,-1 1,0-2,0 2,0-1,-1 0,-1 0,0 2,-1-1,-2-1,0 1,2 2,-3-2,-14-7,13 7,0 2,-3-1,4 0,-5 0,3 0,-3 0,2 1,-4-2,4 2,-3 0,-1 0,-2 0,5 2,-7-1,3 0,-3 2,4-1,-3 0,2 1,-2 0,5 0,-6 0,5 0,0 1,0 0,0 0,2 0,-2 1,1 1,2 0,-1 1,0 1,1 0,-2 2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841 209,'0'-2,"1"2,-1 1,0 0,0-1,1 3,0-1,-1 0,0 0,1-1,0 1,-1 1,1-1,-1 0,1 0,-1 0,1 0,-1 0,0 0,0 1,1-1,-1 1,0-1,0 1,1-1,-1 1,0 0,0 0,0 0,0 1,-1-1,0 1,1 0,-3 7,2-7,0 0,-1 0,1 0,0 0,0 0,-1 1,1-1,-1 1,0-1,0 1,1 0,-1 0,-1 0,1 0,0-1,0 1,-2 5,2-5,-1 0,0 0,0 0,0 0,0 1,-1-1,-1 0,2 0,-2 0,1 0,-1 1,1-2,-1 2,2-2,-2 2,1-3,0 2,0 0,-1 0,2-1,-1 0,0 0,0 1,0-1,0-1,0 2,0-2,1 1,-1-1,-8 8,8-8,0 0,-1 1,0-1,1 1,-1-1,-1 0,-10 6,10-6,1-1,-2 1,2-1,-2 1,2-1,-2 0,2 0,-1-1,0 1,0 1,2-3,-2 2,1-1,-1 1,3-1,-3 0,3 0,-2 0,1 0,1 1,0-2,-1 2,1-2,-1 3,1-2,-1 1,1 0,0 0,1-1,0 1,-2 1,3-2,1-1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533 564,'0'-2,"0"-1,-1 3,0 0,-1 1,0 1,-4 3,3-2,0 1,1-1,-2 1,1 0,1 0,1-1,-1 3,2-3,0-1,1 1,0-2,1 0,1 0,1 0,0-1,8 0,-5-1,-2 0,3 0,-2 0,0-1,-1 1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502 635,'0'-2,"0"1,2 0,-2 1,1-1,0 1,0 0,3 0,-1 0,-1 0,1 0,1-1,-1 1,2-1,-2 1,1-1,1 0,-2 0,4 1,-5 0,1 0,0 0,-1 0,0 0,0 0,-1 0,1 1,-1-1,2 0,-1 0,-1 0,1 0,1-1,-1 1,1-1,0 0,0 1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815 233,'0'-1,"0"-2,0 3,0 0,1 0,0 0,-1 0,1 1,-1 0,0 1,0-1,0 3,-1-1,-1 1,-1 0,0 0,-2 1,1 0,-3 2,2-1,-10 8,6-5,1-1,-3 1,2 0,-2 2,1-3,-2 3,2-3,-2 2,2-1,-3 1,2-3,-3 4,2-4,-3 3,1-1,-1 0,-19 13,21-14,-8 6,4-3,-20 14,17-12,3-2,-1 2,2-3,-1 2,4-3,-4 2,6-4,-3 2,-8 2,13-7,-1 0,3-2,-1-1,3 0,0-1,1 0,-1 0,2 0,1 0,0 0,2-1,-1 1,1 0,1 0,1-2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799 210,'-1'-2,"0"1,0-1,0 1,1 1,-1 0,0 0,1 2,-1-1,-3 4,2-1,-1 0,-2 2,0-1,-2 4,-8 10,9-12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800 221,'3'-3,"0"0,1 2,-2 1,-1 3,1-1,-2 2,0-1,1 4,-1-2,0 5,0-4,0 3,0 0,0-1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782 221,'4'-2,"8"0,-1 2,-5 1,8 2,3 1,4 1,0-2,-8-2,46 1,-23-2,-20-1,-2 0,3 0,-4 0,3-1,-4 0,15-4,-3 1,-12 0,-3 2,-1 1,-1-1,-2 1,0 1,-2-1,0 1,-1 0,0 1,1 0,-2 0,0 0,-1 1,1 0,0-1,-1 1,0 0,0-3,0 2,-1-1,1 0,-1-1,1 1,0-1,0 2,0-2,0 2,0-2,-1 2,1-1,-1 1,1 1,0 0,0 0,0-1,1 2,0-2,-1 1,1-1,0 1,-1-1,1 0,0 0,-1 1,0-1,-1 0,0 0,1 0,-1 0,0 0,1 1,0 0,0-1,-1 0,0 0,1-1,0 0,0 1,0-1,0 0,0 0,0 2,0 0,-1-1,0 0,0-1,1 1,0-1,0 1,0-1,0 0,0 1,0-1,0 0,1 1,0 0,0 1,-1 0,0 0,0 0,0 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691 637,'-2'-2,"0"-1,1 2,0 0,1 0,-1 1,1 1,0-1,1 1,-1 0,1 1,-1-1,0 1,1 0,0 1,-1 0,0-2,0 0,0 1,0-1,-1 1,0-2,1 2,-1-2,0 1,0 0,0 0,0 0,0 0,0 0,1 1,-1 0,0 0,1 0,0 1,0 0,0-1,0 1,0 2,1-3,0 1,-1-1,1 0,-1 1,1-1,-1 0,0 0,1 0,-1-1,0 2,0-1,0-1,0 1,0 0,0-2,0 2,0-1,0-3,0 1,0-1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815 220,'1'0,"0"0,-1 0,1 0,0 0,0 1,-1-1,2 0,0 1,1-1,-1 1,8 0,-3-1,0 0,1 1,-1 0,5-1,-3 0,2 1,1 0,10 0,-8 0,-2-1,2 1,-3-1,2 1,-2-1,3 1,-2-1,0 0,1 0,-1-1,-1 0,3-1,-4 1,3-2,-1 0,-1 0,-1 0,3-3,5-3,-11 4,0-1,-2 1,2-2,-4 2,0-2,-1 1,-2-1,0 1,-3-2,1 3,-4-3,0 2,-4 0,1 1,-5-2,3 2,-6 0,2 1,-1 1,0 0,-5-1,8 3,-7-1,2 0,-15 1,-2 2,15 1,2 1,0 2,3-2,-6 4,8-2,-4 3,1 0,3 0,1 0,0 3,4-4,-1 3,3 0,2 0,1-2,2 3,1-4,1 2,2-1,2 0,0-2,3 1,-1-1,3-1,-1 0,2-2,0 0,1-1,-1 0,3 0,-2-2,26 2,-27-2,2 0,-1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89 570,'1'-7,"0"4,-1 2,0 1,0 0,0 0,0 3,0-1,0 1,0 1,0 2,0-2,0 2,0-1,0 2,0-2,0 2,0-1,0 0,0-1,0 2,0-3,1 0,-1 0,0 0,1-1,-1 0,0-1,0 0,0-1,0 1,0-2,1 1,-1 0,1-1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89 603,'1'-12,"1"5,1 2,-1 1,1 2,-1 0,0 0,1 2,0 0,0 0,0 2,0 0,1 1,-2 0,0 1,1 0,-1 5,-1-5,-1 0,0 0,-1 0,0 0,-1-1,-2 0,1-1,-1 0,-1 0,1 0,-1-2,1 1,0-1,1 0,1 0,0-1,2 1,-1 0,2-1,1 1,0 0,2 0,0 1,1-1,-2 2,3-1,-2 1,1 0,-1 0,1 0,-2 1,1 0,2 2,-4-2,-1-1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146 659,'0'-1,"-1"0,2 1,0 0,0 0,1 0,1 0,0 0,1 0,0-1,5-1,-5 0,0 1,-1-1,-1 1,1 0,-1-1,-1 1,0-1,-1 1,0 0,0 1,-2-1,-1 1,1 0,-2 1,0 1,1 0,-1 0,0 1,1-1,0 1,1-1,0 0,0-1,1 2,1-2,0 0,0 0,2 1,1-2,-1 0,2-1,0-1,1 0,-1 0,4-1,-3 2,-2-1,1 2,-1-1,0 1,0 0,-1 0,0 0,2 0,-2 0,-2 1,2-1,-1 0,0 1,0-1,-1 1,1-1,0 1,-1-1,0 1,0 0,0 0,-2 1,0 0,-1 0,0 1,-1-1,0 2,1-2,-1 2,1-2,-1 0,2-1,0 1,1-2,0 1,1 0,0-1,2-1,1 0,2-2,-1-1,1 2,1-2,3-2,-5 2,-1 1,1 1,-1-1,0 1,-1 1,0-1,-1 1,-1-1,1 2,-1-1,1 0,-1 1,-1 0,1-1,-1 1,1-1,0 1,0-1,0 0,0 0,0 1,1 0,-1-1,1 0,-1 1,1 0,0 1,-1 0,1-1,-1 1,1-1,0 1,-1 0,0-1,1 0,-1 1,-1 0,0-1,0 1,-2 2,2-2,0 1,-1-1,2 0,-1 0,1 0,0 0,0 0,0 0,0 0,0-1,1 0,0-1,-1 0,0 0,0 0,0 0,-1 0,0-1,-1 1,1 0,-1 0,-1-2,2 2,-1 0,1 0,-1-1,1 1,0 0,1-1,-1 1,1-1,0 1,1-2,1 2,-1-2,0 0,3-2,-2 2,-1 0,2-1,-3 2,0 0,1 1,-1-1,0 2,-1 0,1-1,-1 1,0 0,0 0,1 1,-1 0,0 1,1 0,-1 1,0-1,1 3,0-3,0 3,0-2,0 1,1-1,0 1,0-1,0 1,1 2,-2-4,1 2,-1 0,0-2,0 1,-1-1,1 0,-1 1,0-2,1 0,0 0,0 0,0 0,0-2,2-1,-1 1,0-2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224 628,'-2'-2,"0"-2,0 2,1 0,-1 2,4 0,-1 2,1 1,1-1,1 1,-1 0,1 2,-1-2,2 1,-2-1,2 0,-2 0,1-1,-1 0,0-1,-1-1,0 0,-1 0,1-3,-1-1,-1 0,1 0,-1-1,1-6,0 5,0 0,0 1,0 0,0 1,-1 1,1 0,0 1,-1 1,0 0,0 2,1 0,-1 2,0 0,0 2,0-1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281 662,'-2'0,"-1"-2,2 2,0 0,1 2,0-2,0 2,2-2,1 0,0 0,2 0,0-2,0-1,-2 2,6-5,-8 4,0 1,0-1,-1 0,-1 0,0 0,0 0,-1 0,-1 0,1 1,0 0,0 1,0 1,0 0,0 1,0 0,0 4,0-4,1 1,1 1,0-2,1 1,1-2,0 1,0-1,1 0,0-1,1 0,0-1,0 0,0-1,0 0,-1 0,0 0,1-1,1-2,-3 1,-1 1,2-1,-2 1,0 1,-1 0,0-1,0 2,0 0,0 0,0 0,-1 1,0 0,1 1,0 0,0 1,-1 0,1 1,0-1,0 1,1 6,0-6,0-1,1 0,0 0,0-1,0 0,1 0,-1 0,0-1,0 0,0 0,-1 0,0 0,0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331 637,'-2'-2,"0"-5,2 5,0 1,2 1,1 0,0 0,1 0,15 1,-14 2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69 713,'2'0,"0"0,0 0,4-1,-2 0,0 1,2-1,0 1,3-2,-3 1,18-3,-13 2,1 1,5-2,-4 2,5-2,-2 1,1 0,-2 1,4-1,-6 1,5 0,-5 0,3 0,-5 0,1 1,-2-1,-1 1,-2 0,-1 1,-2 0,-1 1,-1 0,-2 0,1-1,-1 0,0 0,0 0,-1-1,1 0,-1 0,1-1,-1 1,1-1,0 0,0 0,0 0,0 0,-1 0,1-1,-1 2,1-2,-1 2,1-1,0 0,-1 1,0-1,1 0,0 1,0-1,0 1,0 1,0 0,0-1,0 1,0-1,0 1,0 0,1-1,0 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317 686,'2'0,"-4"0,2 1,0 0,0 2,0-1,0 0,0 3,1 2,0-3,1 0,0 0,-1-1,2 2,-1-1,2 4,0-1,-2-4,0 0,-1-1,0 1,0-1,-1 0,1 0,-1-1,0 1,-1-1,0 1,-1-1,1 0,0-1,-3 2,3-2,0 0,-1-1,1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324 713,'-2'-4,"0"1,0 0,1 3,-1-2,2 2,-1 0,-1 4,2-1,-1-1,0 1,-1 1,1-1,-1 1,-1-1,1 0,-1 2,1-3,0 0,2-1,-1-1,0 1,0-1,2-1,1-2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66,'0'-1,"-1"-1,1 2,1 0,1 0,0 0,1 0,0 1,2 0,2 0,-1-1,-2 0,0 1,0-1,0 0,-2 0,5 0,-4 0,-1 0,1 0,-1 0,0-1,-1 1,1 0,0 0,0 0,-1 0,0 0,0 0,-1-1,0 1,-2 0,0-1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681 697,'0'-4,"0"0,0 1,0 0,0 1,0 0,0 1,1-1,0 2,0 0,1-1,1 1,-1 0,1 0,1 0,-1 0,-1 0,2 1,-1-1,2 1,-2 0,-1-1,0 0,-1 0,1 0,0 0,-2 0,1-1,-1 0,0 1,-1-2,0 2,0 0,-2-1,2 1,-1 0,0 0,-3 2,3-1,1 0,0 1,1-1,-1 0,1 0,0 0,0 0,0 1,1-2,-1 0,0 1,1 0,0-1,-1 0,0 1,0 0,0 0,1 0,-1 0,1 1,-1-1,1 0,-1 0,2 2,-1-2,0 0,0 0,0 0,0-1,0 1,0 0,0-1,-1 1,1-1,-3 0,1 0,-1 1,0 0,-5 1,5-1,-1-1,0 1,1 0,0-1,0 0,2-1,0 0,1 0,0-1,1 0,0 0,-1 1,1 0,0 0,0 0,-1 0,1 1,-1 0,1 0,1 0,-1 0,0 1,1 0,2 1,-2-1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324 708,'1'-1,"0"0,0 1,-1 0,0 2,1 1,1 3,0-3,0 0,1 1,0 0,1 0,-1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443 688,'1'-2,"1"0,0 1,0 0,1 0,-1 1,0 0,0-1,1 1,3-1,-2 1,-1 0,0-1,0 1,1 0,-1 0,0 1,-1-1,1 1,3 2,-6-2,0 1,0 0,-2 0,0 0,-2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446 692,'-2'-1,"1"0,0 0,1 2,0 0,0 1,0 0,0 1,0-1,0 3,0-2,0 4,1-3,-1 2,0-1,0 0,0-1,1 1,-1-1,1 0,-1-2,1 1,-1-1,0 0,1 1,-1-2,1 0,-1 0,0 0,0 0,0 0,-1-2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453 732,'0'-5,"0"3,0 0,2 1,-1 0,1 1,0-1,1 0,2 0,-2 0,6-1,-4 2,-1 0,0 0,-1 0,0 0,0 1,-1 0,0 0,-1-1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550 700,'0'-2,"0"-1,0 1,0 1,-2 0,0 0,0 0,1 0,-1 1,-1-2,0 2,1 0,-1 0,-1 2,1-1,-1 1,0 1,0 1,1-2,-3 8,3-5,2 0,0-1,1 1,0-2,1 1,1 0,0 0,1-1,1-1,-1 0,1 0,0-1,0 0,0-1,3 0,-3-1,0 0,0-1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562 699,'-2'-1,"0"1,1 0,0 0,-1 2,2 0,-1-1,1 2,0 0,0 1,0-1,1 1,-1-1,1 2,-1-2,0 1,0-1,0 1,0-2,-2 2,1-2,-1 2,1-3,0 0,0-1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561 701,'-2'-1,"2"1,0 2,3 6,-3-5,3 0,-2 0,1 0,0 0,0-1,-1 0,1 1,0-3,0 3,-1-3,1 1,-2-1,2 0,-2 0,2-4,-1 1,0-1,1-3,-1 1,2-2,-1 2,-1 1,0 0,-1 3,1-1,-1 1,0 0,-1 2,0 0,-1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407 800,'1'-2,"0"1,3 0,-1 1,2-1,0 1,7-3,-3 2,-1 0,1 0,-1 0,2 1,-3 0,11-1,-8 0,-3 1,4-1,-3 0,4 0,-3 0,35-4,-36 4,-1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102 555,'0'-4,"1"2,2 0,-1 0,0 2,1 0,-1 0,1 0,4 3,1 2,-1 1,-3-2,-1-1,1 1,-1 0,0-1,-1 1,3 1,-2-1,-1-2,0-1,0 2,-1-3,1 1,-1-1,0-1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164 559,'-3'0,"1"0,0 0,-1 0,1 0,-1 3,1-1,-1 2,2-1,-1 2,0-1,0 0,2 0,-1 1,0-1,1 0,-1-2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756 635,'1'-10,"1"7,-2 1,1 0,0 2,-1 0,2-1,-1 1,-1 1,0 1,0 0,0 1,-2 0,0 6,0-3,1-1,0 1,0-1,1 1,0-1,0 1,0-2,1 4,-1-4,1-1,1 0,-2-1,2 1,-2-1,1-1,0 1,0 0,-1-2,0 1,0 0,0 0,-1-1,0-2,0 1,0-3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148 579,'0'-4,"0"2,0 0,1 1,-1 1,1 1,1 0,-1-1,1 0,1 0,0 0,0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188 552,'0'-2,"0"0,0 2,1 1,0 0,1 4,0-3,0 0,0 1,1 0,0-1,1 1,-2-1,2 0,-1 0,0-1,-1 0,0 0,0-1,-1 0,0 0,0 0,0 0,-1-1,0 0,-1 1,-1-2,2 1,-2-2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222 561,'0'-2,"0"2,0-1,-2 1,2 1,-1 2,0-2,0 2,0-1,0 2,0-2,0 2,-1-1,1 0,-1-1,0 2,1-2,-1 0,-1 0,1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187 589,'0'-3,"0"1,2-3,0 3,0 0,1 1,0-1,1 1,1-1,-2 2,3-1,-3 1,2 0,0 0,-1 0,-1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237 557,'0'-2,"0"1,0 1,2 1,-1 0,1 0,0 0,1 0,1 2,-1-2,2 1,-2 0,1-1,0 0,-1 1,1-1,4 1,-7-2,2 0,-2-2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273 554,'-1'0,"-3"-1,4 1,-2 1,0 1,0 0,1 1,-2 3,1-2,1-1,0 1,1-1,-1 0,0-1,0 1,1-1,-1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243 579,'1'-2,"-1"0,2 0,-1 1,1-1,0 1,2-1,3 1,-3 0,3 0,-3 1,2 0,-1 0,0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90 710,'1'-1,"1"1,-1 0,1 0,0 1,1 0,-1 1,1-2,1 2,-1-1,2 1,0-1,2 0,-1 0,8 0,-4-1,-3 0,5-2,-3 0,3-1,-1 1,3-3,-5 2,17-4,-15 4,1-1,2 0,-5 0,5-1,-4 1,1-2,-2 1,2-3,-4 3,0-3,0 2,-1-2,-2 1,0-3,-3 4,0-3,-1 1,-2-1,-2 2,-2-3,-1 3,-2-1,-3 1,-1 1,1 1,-6-1,6 2,-6-1,2 2,1 0,-2 0,1 2,1 1,-3 1,5 1,-16 7,14-2,4-1,-1 3,3-2,0 4,2-2,2 1,1 0,2 3,2-2,0 1,4 0,3 0,0-3,6 2,-3-3,5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780 289,'0'-1,"1"2,-1-1,1 1,0 0,0 0,1 0,0 0,0 0,0 0,1 0,0 0,1 0,11 2,-8-2,-1 0,3 0,-2 1,5-2,-3 2,4-2,-1 1,2 0,-3-1,6 0,-4 0,3 0,-2 0,4 0,-4 0,6-2,-6 2,5-2,-1 2,0-2,-2 1,6 0,-7 1,5-1,-2 1,-1 0,-2 0,4 0,-6 1,3 0,-4-1,0 2,-2-1,2 1,-5-2,1 2,-2-2,0 2,-2-1,1 0,-2 0,1-1,-1 1,-1 0,0 0,1-1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242 537,'-10'-3,"4"1,2 0,-1 1,1 0,-1-1,2 1,-2-1,1 1,-1-1,1 0,0 0,-1 1,1 0,0 0,-7 1,5 3,0-1,0 1,0 1,-2 1,1 2,0-1,2 1,-2 0,-3 9,6-9,0 1,0 0,2-1,1 0,-1 1,2-3,0 1,1 0,2 4,0-6,0 1,0 0,1 0,0 0,-1 0,2 1,-1-2,2 3,-1-3,6 4,-3-3,-3-2,3 0,1-1,0 0,-2-1,4-1,-3 0,4-2,-3 0,2-2,-2 1,3-2,-3 0,1 0,0-2,0 0,-1 0,2-2,-4 3,2-3,-2 3,0-3,-2 4,0-3,-1 3,-1 0,0 0,-3 0,1 1,-1-1,-1 3,-2-2,1 1,-10-5,9 6,-2-1,0 0,0 1,0 0,-1-1,3 1,-1 0,0-1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766 629,'0'-4,"-1"-4,0 6,1 0,0 2,-1-1,-3 8,1-4,1 0,-2 1,1-1,0 0,0 0,0-1,2 0,-1 0,2-1,-1 0,2-1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242 533,'2'-3,"-1"3,0 0,0 0,1 0,2 2,-1-1,0 1,-1-1,2 1,-1-1,2 0,-2 0,2 0,-1 1,5 0,-3-1,-2-1,2 0,-1 1,2 0,-1-1,6 1,-4-1,-2 0,3 0,-3 0,3 0,-3 0,2 0,0 0,-1 0,0 0,0 0,-2 0,4 0,-3-1,1-1,-1 2,1-2,-1 2,7-4,-6 2,-1 1,1-2,-2 1,13-5,-13 4,0 1,0-1,0-1,0 2,-1-2,4-2,-5 3,1 0,-3 1,2-2,-2 1,1 0,-2 1,0-2,1 2,-1-1,-1 0,-1-2,0 1,0 1,0 0,0 0,-1 0,1-1,-2 0,2 1,-1-2,0 2,-1-1,0 1,-1-1,2 1,-4 0,1 1,-1-1,0 1,-8-2,5 2,1 1,-1 0,2-1,-3 2,1-1,-1 0,2 1,-2 0,-1 0,2 0,0 0,-2 1,0 0,2 0,-2 1,1 0,1-1,-12 4,11-2,2 0,-1 0,3-1,-4 1,3 0,0 1,1-1,-6 4,6-2,2-2,0 1,1 1,-1-1,1 0,0 1,1 0,1 0,-1 0,2 0,-1-1,1 2,1-2,0 2,0-2,0 1,1-1,1 1,0-1,1 0,0-1,1 1,1-1,0 0,0 0,2-1,-1 1,2-1,-2 0,2 0,0-1,0 1,-1 0,2-1,-2 1,11-1,-11 1,2-2,-1 1,-1 0,2-1,-1 0,0 0,-1 0,0 0,0 0,1 0,-1 0,0-2,-1 2,1-1,-2 0,2 0,-3 0,1 0,0 1,-2-1,0 0,1 0,-2 1,1 0,0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338 533,'0'-1,"2"-1,-1 0,-1 2,1-1,1 0,-1 0,0 1,1 0,1-1,-1 0,2 1,0 0,1 0,-1 0,1 0,0 0,6 0,-6 0,1 0,-1 1,0 0,2-1,-3 1,7 1,-6-2,0 0,1 1,-1 0,0-1,0 0,5 0,-5 0,-1 0,1 0,-1 0,0 0,-1 0,1-1,-2 1,1 0,-1 0,1 0,-2-1,0 1,0 0,0 0,0 0,-1 1,-1-1,1 0,-1 0,0 0,0 0,0 0,1 0,-1 0,0 0,0 0,1 0,0 1,1-1,0 0,0 0,-1-1,0 0,0 1,0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527 523,'0'-1,"1"1,-1 1,2 0,1 2,-1-2,-1 1,2-1,-1 1,2-1,-1 1,2 0,-1-1,1 1,0-1,1 1,0-1,-1 1,2-1,0 0,-2 0,3 0,-2-1,2 1,0-1,-1 0,0-1,1 0,0 0,0-1,0 1,-1 0,0-2,1 1,-1 0,0-1,-1 1,0 0,-1-1,0 0,-2 0,1 0,-1 0,-1-1,-2 0,1 0,-1 0,0 0,-1-1,-1 1,1-1,-5-7,3 7,0-1,-1 0,0 1,0-1,0 1,-1-1,0 1,-5-3,3 4,1 1,-3 2,1 0,-3 1,1 2,-4 1,3 1,-18 9,14-4,3 0,-2 3,5-3,-1 3,3-3,-1 12,6-8,2-5,0 3,4-2,1 0,1-1,3 1,-3-4,4 2,1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40,'-3'-3,"2"2,1 1,-1-1,1 2,0-1,0 3,1-2,-1 2,1 0,2 14,-2-12,0 5,0-6,0 0,0 0,0 1,0-3,2 4,-2-4,1 0,0 0,-1-1,1 0,0 0,0-1,-1 0,2 0,-1 0,1-1,-1-1,1 0,-1 0,2-1,-1-1,0 0,1 0,-1-1,-1 0,1 0,0 0,-1 0,0 0,0 0,0 1,-1-1,-1 2,0-4,0 4,0 2,-2-2,1 1,-1 2,0-1,-1 1,0 0,1 1,2-1,-1 2,0-1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64,'1'-3,"0"3,0 0,-1 0,2 0,-2 0,3 0,-2 0,1 0,1 1,2 0,1 0,-1-1,-3 0,2 0,-1 0,1 0,-2 0,2-1,-1 0,-1 0,0 1,-1-2,1 1,-1 1,0-1,0 0,0 0,-1 0,0 1,1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505 19,'-1'-3,"1"2,-1 1,0 0,1 0,0 2,0-1,0 1,0 2,0-1,0 2,0-1,0 1,0 0,1 0,0-1,-1 1,1-1,2 2,0-1,-2-2,1-1,-1-1,0 1,1-2,-2 1,2-1,-1 1,-1-1,1 0,0 0,0-1,1-1,-2 0,1 0,0-1,-1 1,0-1,1 0,-1-1,1 1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32,'-2'-2,"0"0,1 0,0 0,-1 0,1 1,0-1,0 1,1 0,0 1,-1-1,1 2,1 0,-1 0,1 2,1-1,-2 1,2-1,0 2,-1-1,1 0,1-1,2 3,1-1,-3-3,0 1,1-2,-1 0,-1 0,1-1,3-2,-4 0,0 0,0-1,0 1,1-1,-2 1,0-1,1 1,0-2,-1 3,-1-1,0 2,0 0,0 1,1 0,-1 0,-1 3,1 0,-1-1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571 54,'1'0,"-1"1,1-1,0 1,-1-1,1 1,0 0,0 1,-1-1,2 1,0 0,-1 0,1-1,1 1,1 0,-2-1,1-1,0-1,-2 0,0 0,0 0,0-1,-1 0,0 0,0 0,0-1,0 1,-1 0,0 1,0-1,0 0,-1 1,1 0,-1 0,2 1,-3 0,2 1,0 1,1 0,-1 0,0 1,1-1,0 2,0-1,1 0,0-1,1 1,-1-1,1 1,0-2,0 0,0-1,3 0,-3 0,1-1,-1-1,0 0,1-1,-1 1,0-2,0 1,0-2,1 1,-2 1,1-2,0 2,-1-1,0 2,0-1,0 2,-1 0,0 1,0-1,1 2,-1 0,0 0,0 4,0-3,0 1,0 0,0 0,0-1,1 1,0-1,-1 0,2 2,-1-3,0 1,2-1,-1-1,0 0,-1-1,1 1,0-2,-1 1,1-1,-2-1,1 1,-1 0,0-3,-1 3,-1 1,-1-1,0 2,-1-1,2 1,-2-1,0 1,2 0,0-1,1 1,0 0,0 0,7-2,-1 0,0 1,4-1,-2 0,2 0,-1 1,0-1,-2 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351 121,'2'-6,"0"5,4 0,-2 2,0-1,2 1,0 0,5 0,1-1,3 0,-2 0,5-1,-2-1,7-2,-3 1,2 0,-3 0,20-3,-18 2,-3 2,-1 0,-5 1,3 0,-6 1,10 0,-3 2,-12-1,2 1,-3 0,0-1,0 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221 355,'2'1,"0"1,3 4,-3-4,2 2,5 3,-3-4,1 1,-1-2,1 0,0-1,2 0,-1-1,-1 0,3-1,-1-1,-2 0,4-2,-4 0,3-1,-2 1,1-2,-2 2,1-3,-1 1,0 0,-1 0,0 0,-1 0,0-1,0-1,-2 1,0 1,0-1,-2 2,0-2,-1 1,0 1,-2 1,-3-4,0 5,-1 1,-2-1,0 1,-2 2,0 0,-2 0,-1 0,-1 2,2 0,-3 1,5-1,-7 2,5 0,-1 1,2-1,0 1,2 0,0 1,-4 5,8-5,1 1,1 3,3-6,0 2,2-2,1 1,1-2,2 1,-2-2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768 618,'3'-3,"-2"2,0 1,-1 1,0 2,0 0,0 2,0 1,0 0,0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668 719,'-1'-2,"1"0,-1 0,0-1,0 1,1 2,0-1,0 0,0 1,0 1,0 0,1 0,1 0,-1 0,0 0,2 0,-1 0,2 0,-1 0,2 0,-1-1,-1 1,2-1,0 0,-1 1,0-1,-1 0,1 1,-2-1,0 0,0 0,-1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672 715,'-3'-3,"3"1,-2 2,2 0,0 3,-1-1,1 1,0 0,0 1,-1 0,0 0,1 0,-2 6,2-6,0 0,-1 0,1-1,0 1,0-1,0 0,0-1,0 0,0 0,0-1,0 0,1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653 754,'-1'-2,"0"-1,1 3,1 0,1 0,1 1,1-1,-1 1,2-1,0 1,-1-1,1 0,-1 0,0 1,2-1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733 747,'-1'-5,"1"3,-2 1,2 0,-1 0,0 0,0 0,1 0,0 0,-1 0,0 1,0-1,-1 1,0 0,0 0,-1 1,-1 0,1 1,0 0,-1 1,-1 4,3-3,1-1,1 1,0-1,1 0,1 1,2-2,-1 0,2 0,0 0,1-2,-1 1,1-1,-1 0,0-1,-1 1,1-2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773 735,'0'-3,"-1"3,0 0,1 0,-1 0,0 0,1 2,-1-1,-1 2,2-1,-2 2,1-1,-1 1,2-1,-1 0,1-1,0 3,0-4,0 0,1-1,-1 1,2-1,-1 0,-1-1,2-1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768 735,'0'-3,"0"2,-1 0,0 1,1 0,-1 0,0 1,1 0,-1 2,1-1,1 3,-1-1,2-1,-1-1,2 1,4 0,-3-1,4-2,1-3,-3 1,-3-1,1-1,-1 0,0 0,-2 1,1-2,-1 1,-2-4,-1 7,-1 1,0-1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841 769,'-2'-3,"2"2,-1 1,1-1,1 1,1 0,0 0,1 0,-1 0,4 1,-2-1,-1 0,0 0,0 0,3 0,-4 0,1-1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857 752,'-1'-1,"1"2,0 0,2 4,6 6,-6-8,0 0,0 0,-1 0,1-1,1 0,0-1,1 1,0-1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936 726,'-3'0,"0"0,1 0,0 0,0 0,-2 2,3 0,0-1,0 1,1 0,0 0,0 1,0-1,0 2,1-1,0 0,-1-1,0 1,2 0,-1-1,-1 0,0 0,1 0,0-1,-1 0,0-1,0-1,0 0,0-2,0 1,-1-5,1 3,0 1,1-5,-1 6,0-1,1 2,0-2,4 1,-3 2,-1 0,1 0,1 0,-1 1,0 0,1 2,-1-2,0 1,1 1,-2-2,2 1,-2 1,1-1,-1 0,0-1,-1 2,-1-2,0 0,-1 0,-2-1,1 0,-2 0,1 0,-3 0,3-1,2 1,0 0,1 0,0 0,1 1,1-1,4 1,-1 0,0-1,3 1,-2-1,1 0,0 0,-1 0,0 0,1 0,-3 1,4-1,-4 1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988 761,'-6'-1,"3"0,0 1,0-1,1 1,-1-1,3 1,-2 0,2 1,0 0,2 0,-1 0,2 0,2 0,0-1,0 1,0-1,1 0,0 0,1-1,-2 1,0 0,0-1,-1 0,0 0,-1 0,-1 1,-1-2,0 1,0 0,-2 0,0 0,-1 0,-2 1,2 0,1 0,-1 1,1 0,0-1,1 2,0-1,0 1,3 0,0-2,0 1,1 0,1-1,1 0,0-1,0 0,0 0,-1 0,0 0,-1 0,-2 0,2 1,-4-1,1 1,-1-1,-1 1,0 0,0 0,0 1,-1 0,2 0,0 1,0-2,0 3,7-1,-2-1,0 0,3-1,-3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805 659,'-1'-2,"1"0,0 1,1 1,0 0,0 1,0 0,1-1,-1 1,0 0,2 1,-2 0,0 0,-1-2,1 2,0-1,-1-1,0 1,0 0,0-1,0 2,0-2,-1 1,0 0,1 0,-1-1,0 0,1 1,-1 0,0-1,0 0,1 1,0 0,-1 0,1-1,1 0,0 2,1-2,-2 1,2 0,-1 0,1 1,-2-1,2 1,-2 0,0 0,0 1,0-1,0 0,-1 0,0 0,1-1,-1 0,1 0,-1 0,2-1,0-1,1-1,0 0,-1-1,4-5,-2 3,-1 1,0 0,0-1,0 0,-1 2,1-1,-1 1,0 0,-1 1,1 0,-1 0,1 1,-1 1,0-1,0 0,0 2,0 0,0-1,0 2,1-1,-1 0,0 0,0 0,1 1,0-1,-1 0,0-1,1 2,0-1,0-1,-1 1,0 0,0 0,0 1,-1 0,-1 0,1-1,0 1,-1 0,0 1,1-2,-2 2,2-3,0 2,1-1,0 0,0 0,1-1,0 1,0-1,1 1,0-1,0 1,1-1,0 0,-1 0,1 0,0 0,-1 0,1 0,-1 0,0 0,0 0,-2-1,2 0,-2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1131 730,'-1'0,"0"-1,0-1,1 2,0-1,0 0,2 1,0 0,4 0,-2 0,1 0,1 0,-1 0,2 0,-2 0,1 0,-1 1,0 0,-1-1,2 3,-2-2,-3 0,1 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1133 754,'-3'-2,"1"-1,2 2,-1 0,1 0,1 1,3-1,0 0,2 1,-1-1,4 0,-3 1,2-1,-2 1,1 0,-1 0,-1 1,0-1,1 1,-2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683,'-1'-1,"0"1,0 0,-1 1,2 1,-2 1,2 0,-2 5,1-2,0-1,0 2,1-1,0 0,-1-1,1 1,0-2,1 5,0-6,1 0,-1-1,1 0,0-1,1-1,4-1,0-3,-2 1,2-2,1-1,1-1,-2 1,2-3,-3 4,2-3,-2 1,-1 0,-3 2,1 0,-3 0,0 1,-2 0,-1 1,-1 1,-2 1,1 1,-2 0,0 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744,'-2'-2,"2"1,-1 0,0 1,1 1,1 0,0-1,1 2,1-2,-1 1,3-1,-2 1,1-1,4 0,-3-1,-1 1,-1-1,-1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1347 718,'0'-3,"1"3,-1-1,0 2,-1 0,-1 3,-2 1,-2 3,3-4,0 1,0-2,0 2,1-1,1-2,0 1,1-1,0 0,0-1,1-1,0 0,0-1,1 0,0-2,-1 0,3-4,-2 2,-1 1,2-1,-2 0,1-1,0 0,0 1,-1 0,0 0,0 0,-1 1,1 1,-1 0,0 1,-2-1,2 2,-1 1,1 1,0 0,0 1,1 1,-1 1,2-1,0 1,-1-2,2 1,0 0,1-1,-1 1,1-1,0-2,0 2,0-2,0 0,0 0,0 0,-1 0,0-1,0 0,-1 1,0 0,-1-1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752,'1'0,"-1"-1,1 1,0 0,0 0,2 1,0-1,-1 0,2-1,-1 0,2 0,-2 1,1-2,-1 0,0 1,1-1,-1 0,-1 1,0-2,-1 2,1-2,-2 1,-1 2,-1-1,-1 1,-1 0,1 1,-1-1,1 2,-1 0,-1 0,2 0,1 0,-1 0,2 0,0 1,1-1,0 0,0 0,1 0,0-1,2 0,0 1,1-2,1 0,0 0,-1-1,2 0,-1 0,2-1,-1 1,0 0,-3-1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1439 741,'0'1,"-3"1,1-1,-1 1,1 0,1 1,0-2,0 1,1 0,0 0,1 0,1 0,0-1,0 1,0-2,0 0,0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 748,'0'-2,"0"-1,0 3,1 0,2 0,0 0,2 0,-1 0,2 1,-4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1289 744,'-2'-4,"1"4,1-1,0 0,6-1,-3 2,0-1,1 1,0 0,0-1,0 1,0 0,0 1,-1-1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311 273,'0'-1,"0"-1,-1-2,1 3,-2-1,-1 1,1 0,-1 1,1 0,-3 1,0 0,2 1,-4 1,2-1,0-1,1 1,0 0,-1 0,1 0,-1 1,1-1,-4 3,3-2,3 0,-1 0,1 0,0-1,2 1,-1 0,1-1,1 6,1-5,0 1,1 0,-1-1,2 2,-1-2,1 1,5 4,-5-6,2 1,-1 0,1-1,-1 0,3 0,-3-1,3 1,6-1,-8-1,2 0,-2-1,2 1,-2-2,1 1,-1-1,2-1,-3 1,2 0,-1-1,-1 0,0 1,1-3,-2 3,6-5,-3-1,-3 5,-2-1,1-1,-1 2,0-1,0-1,-1 1,-1 0,0-1,-1 1,-1-1,-1 0,-1 1,1 0,-2 0,0 0,-2 1,1 0,-2 0,1 2,-4-1,3 2,-4 0,1 0,-1 2,2 0,-2 0,1 1,-7 2,10-3,2 0,0 0,2 0,1 0,1 0,1 0,0 0,1 1,0 0,2-1,0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871 685,'-3'-2,"1"2,1 0,-1-1,1 1,0 0,0 0,0 0,0 0,1 1,0 0,-1 1,1-1,0 1,0 0,0 1,0-1,0 1,0 0,0 0,0-1,0 0,1-1,-1 1,0-1,0 1,0-2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435 231,'0'-2,"0"0,0 1,0 0,0 0,0 1,0 0,0 2,1-1,-1 1,1 0,0 0,4 13,-3-12,0 1,0 1,1-2,-1 0,1 1,-1-3,1 1,0 0,2-1,-3-1,-1 0,1 0,0-1,0-1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485 231,'0'-2,"-1"1,-1 0,2 1,-2 1,0 0,0 1,1-1,-3 2,1 0,-1 2,1-2,-1 2,0-1,1 1,-1-1,1 1,0-2,-1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438 264,'3'-4,"-1"0,1 1,-1 0,0 0,1-1,-1 2,-1 2,1-1,0 0,0 1,-1 0,2 1,0 0,0 0,0 0,1 0,-1 1,4 0,-4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503 230,'-1'0,"-2"-3,2 2,0 2,1 1,0 0,0 0,0 1,2 4,1-4,-1 1,2 0,-1-2,0 1,1-2,-1 1,-1-1,2-1,-2 0,1-1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540 231,'-1'-2,"0"1,-2 0,2 1,-1 0,0 0,0 1,0 0,-1 1,0 0,0 1,0 0,0 0,0-1,-1 2,2-1,-1-1,0 0,1 0,0-1,0-1,1 0,0 0,0 0,1 0,0-2,0 0,1 1,0-1,1 1,0-1,-1 1,3 0,-2-1,2 1,-1 0,13-2,-11 3,-1-1,0 1,0 0,0-1,-2 0,4 1,-3-2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558 224,'-1'-1,"1"-1,-1 2,0-2,1 2,-1 0,1 0,0 2,0 0,1 1,1 1,0-1,0 1,0 0,0-1,1 1,0-1,0 0,0-1,0 1,0-2,3 1,1-2,-4-2,0 1,1-1,-2-1,1 0,-1-1,-1 0,0 1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615 234,'0'-2,"-2"-1,1 2,0 0,-7 0,5 2,-1 1,2 0,-3 1,3 0,-3 1,1 0,0-1,0 2,0-2,0 1,1-1,1-1,-1 0,1-1,0-1,1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550 247,'2'-4,"0"0,1 1,-1 0,0 1,-1 0,2 2,-1 0,1 0,-1 0,2 1,-1 0,1 0,0 0,0 2,0-2,0 0,0 1,-1-1,0 0,1 0,-1-1,1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636 219,'-1'-1,"-1"1,2 0,-2 0,1 0,0 1,0 1,1 0,0 0,0 1,2 0,-1 0,1-1,3 3,-2-3,0 0,1-1,0 0,0-1,-1 0,2 0,0-1,-2-1,1 1,2-3,-3 1,-1 1,0 0,0-1,-2 1,1 1,-1-1,0 2,-1-1,0 0,-1 1,-1 0,-1 2,1 0,-5 1,4 0,0-1,-1 1,0 0,0-1,1 0,1 0,0 0,0-1,1 0,0 0,2-1,-1 0,2-2,-1 1,3-1,-1 1,3-3,-3 2,1 0,-1 1,0 0,-1 0,0 0,0 1,-1 0,1 0,0 0,1 1,-1 0,1-1,0 1,1-1,0 0,1 0,4-1,-1-1,-3 2,2-1,-2 0,1 0,-2 1,2-1,-3 1,2 0,-2 0,-1 0,-1 0,1 0,0 0,-2-1,1-1,-1 2,1-1,0 0,0-2,0 3,0-1,0 0,0 1,1 1,0 0,0 2,0-1,2 5,-1-4,4 5,-3-5,6 1,-5-4,-1 0,0 0,-1-2,1 1,-1-1,1-1,-2 1,1-3,-2 2,1 2,-1-1,0 0,0 1,-1 0,0 1,1 0,-3 3,1-1,-1 1,0 1,0-1,-1 1,0-1,0 0,-4 2,4-3,0-1,1 0,-1-1,2-1,-2 0,2-1,-1-1,1 1,0-1,0 0,1 1,0-1,1 1,0 0,0 1,2 0,0 0,0 1,2 0,-1 0,1 2,1-1,0 0,0 0,1 0,0 0,5 0,-6-1,-1 0,1 0,-1 0,1 1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416 304,'3'-1,"1"-1,-1 1,3 1,-2 0,10 1,-6-1,2 1,2-1,0 0,2 0,0 0,3-2,-2 1,4 0,-1 0,3-2,-3 1,4-1,-6 2,7-2,-5 2,0-1,0 1,-1 0,-4 0,3 1,-5 0,1 0,-4 1,6 1,-7 0,-3 0,0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860 700,'1'0,"-1"0,0-1,0 2,0-1,2 2,-2-1,1 1,0-2,1 3,-1-1,0-2,1 2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204 470,'-1'-1,"-1"0,1 0,-1 1,1-1,0 0,1 1,-2-1,1 1,0-1,0 0,1 1,-1 0,0 0,0-1,1 0,0 1,1 0,1-1,0 1,0-1,1 1,1-1,0 1,2-1,-1 0,3 1,-1-2,2 1,0 0,1 0,-1 0,2 0,-1 1,1 0,0-1,0 1,0 0,1 0,-1 0,0 1,13-1,-13 1,3 0,-4-1,4 0,-2 1,0 0,0-1,3 0,-5 0,3 0,0 0,-1 0,-1 0,3-1,-4 0,3 0,-2 0,0 0,9-2,-12 2,3-1,-3 1,1-1,-2 1,2-1,-3 0,1 0,-2 1,0-1,-2 0,2-1,-3 1,1 0,-1 0,-2-1,0-4,-1 4,0 0,-2 1,1-1,-2 0,2 1,-2-1,-3-3,2 3,0 1,2 0,-3-2,1 1,0 0,0 0,-2-1,2 2,-3-1,3 0,-3 0,1 1,-2-1,2 1,-1 1,-1 0,2-1,-9-1,8 2,0 0,-1 0,1-1,1 1,-2 0,2 0,-2-1,0 2,-1-1,1 0,-1 1,1 0,-2 0,0 0,1 1,0 0,-1 0,1 0,-1 0,1 1,-2-2,3 2,-2-1,2 0,-3 0,-8 2,9-1,1-1,0 0,-12 3,12-2,-1 0,1 0,0 1,-1-1,2-1,-2 1,2 0,0 0,2-1,-2 1,1-1,2 0,0 1,0-1,0 1,1-1,1 0,0 0,0 1,0-1,1 0,0 1,0 0,1-1,0 2,0-1,0 0,0 1,0-1,0 1,1 0,-1 1,1-2,0 2,0-2,0 2,0-1,1-1,-1 1,1-1,1 2,0-3,0 1,0 0,1 0,0-1,0 2,0-2,0 0,0 2,2-1,-2-1,2 1,-1 0,1 0,0 0,2 1,-1-2,1 1,15 2,-12-3,-2 0,2 0,0-1,1 0,-3 0,5 1,-5-1,5 0,-3 0,2-1,-2 1,3-1,-3 0,3 1,-1-2,1 1,-2 1,4-2,-4 2,2-1,1 0,-1 0,-1 0,4 0,7 1,-11-1,0 1,1-1,-2 1,0-1,0 1,-1 0,2 0,-3-1,2 1,-2 0,1-1,1 1,-2 0,0 0,0 0,-2 0,2-1,10-1,-14 2,1 0,-1-1,0 0,-2 1,0 0,1 0,-2-1,0 1,0 0,0 0,-2-1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210 366,'-2'-2,"-1"0,-1 1,2 1,1 1,-1 0,1 1,-1 0,2 0,-2 1,1 0,-1 1,2 0,-2 1,2-2,0 2,-1-1,1 0,0 1,0-1,0 0,1 0,0 0,0-1,1 1,0-1,0 0,1 0,0 1,0-1,0-1,1 0,0 1,2-1,-2 1,1-1,0-1,1 1,0-1,2 0,-3 0,3 0,0 0,0-1,-1 0,2 1,-1 0,2-1,-1 0,0 1,-1-1,3 1,-2-1,1 1,-1-1,1 0,-2 0,3 0,-2 0,2 0,-2-1,1 1,0-1,1 0,0 1,9-2,-8 1,-3 0,13 0,-12 0,0 1,0-1,-2 1,3-1,-3 0,8 0,-9 0,-1 0,2-1,-2 1,-1 0,0 0,0-1,-1 1,1-2,-1 2,-1-2,0 1,0 0,-1 1,0-1,0-1,-1 1,0 1,0-1,-1 0,1 0,0 1,-1-1,0 0,0 0,1 1,-1-1,0 0,0 0,0 1,0-1,0 0,0 0,0 0,0 0,0 0,0 0,-1 1,1-1,0 0,-1 0,0 1,1-1,-1 2,0-2,1 1,-1 0,0 0,0 1,-1-3,2 3,-2-1,1 0,-1 1,0-1,0 0,1 0,-2 0,0 0,0 0,0 0,-1-1,1 1,-2 0,1 0,-2-1,1 1,-2 1,1-1,-2 0,0 1,0-1,-1 1,-1 0,1-1,-26 1,26 0,-6 1,5-1,-3 1,0-1,-1 1,3-1,-3 1,3-1,-5 0,4 1,-2 0,2-1,-3 1,4-1,-5 0,4 0,-2 1,3 0,-3-1,3 1,-2 1,1-2,2 2,0-1,-1 1,3-2,-1 2,1-1,1 0,1 0,0 1,1-1,-4 1,3 0,3-2,1 1,0-1,0 1,1-1,-1 0,2 0,-1 0,0-1,0 1,1-1,0 1,0 0,1 0,0 1,0 0,1 1,-1-1,2 1,0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339 475,'-3'-1,"-2"-2,3 2,0 0,-1 1,0 0,-3 2,4-1,-1 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287 457,'0'-1,"0"-3,0 2,0-2,0 3,1 1,0 0,0 0,2 0,0 0,1 0,1 0,1 0,1-1,1 0,-1 1,1 0,-2 0,3 0,5 0,-7 1,0 0,-1-1,3 1,-1 0,-1 0,1-1,0 1,0-1,2 1,-1-1,1 0,-1 1,1-1,-2 1,3-1,-2 0,0 0,-1 1,1-1,-3 1,2-1,-2 1,0-1,-1 0,-1 0,0 0,2 0,-3 0,-2 0,1 0,-1 0,0 0,0 0,-2 0,0 0,0 0,1 0,0 0,-1 0,0 0,1-1,-1 1,0 0,1-1,2 3,-1-2,0 0,-1 0,1 1,0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447 442,'-1'-4,"1"4,-1 1,1 1,0 0,0 8,0-7,1 2,-1 0,0 0,0 0,1 1,-1-1,0 0,0-1,1 2,-1-2,1 0,-1-1,1 2,0-2,0-1,0 1,-1-1,1 0,0-1,-1 1,0-2,0 1,0 0,0-1,-1 0,-1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433 527,'-2'-2,"2"1,-1 0,1 0,0 0,0 0,1 0,0 0,6 1,-5 0,1 0,-1 0,1 1,-1 0,0 0,0 1,1 2,-3-3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489 506,'-1'-8,"0"6,1 1,-1 1,-1 1,1 1,0 0,1 0,0 1,-2 0,2 0,-2 1,0-1,-2 2,2-3,-2 2,0-1,0 0,1 0,0-1,0 0,1 1,0-2,0 0,1 2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466 569,'4'-5,"-2"4,0 0,2 0,0 0,0 0,0 1,1-2,1 1,0 0,0-1,-1 1,0 0,-1 0,0 1,-1-2,0 1,-2 1,1-2,-1 1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521 535,'-3'0,"1"0,0-1,-1 0,2 1,0 0,1 0,-1 3,1 3,0-3,0 2,0-3,0 3,1 0,-1 0,2-1,-1 1,1-2,-1 2,2 2,-1-3,0-1,-1-1,2 1,-3-1,2-1,-2 1,0-2,0 1,0-1,-1 0,0 0,0 0,-1-1,2 1,-2 0,2 0,-1-1,0 0,0 1,1-1,0 0,0 0,0-1,0 1,1-2,1 1,0-1,1 0,1 0,-1 0,7-5,-6 5,0-1,0 0,-1 2,1-2,-2 1,0 0,-1 1,0-1,-1 1,-1 1,0 0,-2-1,2 2,-1-1,1 1,0-1,0 0,1 1,2-1,1-1,0 1,0 0,1-1,1-1,-1 2,-1-1,1 0,-1 1,0 0,-1 0,-2 0,1 1,0-1,-8 2,4 1,-1-2,0 1,1-1,-2 1,3-1,-2 0,1 0,0 0,2 0,-1 0,1 0,0 0,0 0,1 1,0 0,1 1,0 0,0 0,1 1,-1 0,1 0,2 3,-2-3,0 0,0 0,0-1,-1 0,1-1,-1 0,0-1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584 538,'0'-3,"-1"1,0-1,1 1,-1 0,0 1,0 1,0-1,0 1,1 1,-1 1,-1 1,2 0,-1 0,0 1,0 0,0 0,-1 4,1-5,1 0,-1-1,0 1,1-3,0 1,-1-1,0-1,0 0,1-1,-1 1,1 0,-1 1,1-1,-1 0,0 1,0 0,1 1,0 0,0 1,0-2,0 2,1-1,1 0,-1 0,0-1,1 0,-1 0,2-2,-1 1,0-2,0 1,0-1,0 0,-1-1,1 1,-1 0,0 0,0 1,-1 0,1 1,0 0,-1 0,1 2,-1 0,0 1,0 1,0 0,0-1,0 3,0-2,0 1,-3 4,2-6,0 1,-1-1,1-1,-1 1,-1-2,1 0,2-2,-1 1,0-1,1 1,0-1,0 0,0-1,2 0,-1 0,1 0,0 0,0 2,1-1,-2 1,0 0,0 1,0 0,0 1,-1 0,0 1,0-1,0 2,0-1,-1 0,0 1,0-1,0 1,-1 1,1-1,0-1,0 0,0-1,0 1,0 0,0 0,0-1,0-1,0 0,0 0,1 0,0-1,0 0,1 0,0-1,1 2,1-2,0 2,1-2,-2 2,1-1,0 0,1 0,-2 1,1-1,-2 0,3 1,-3-1,0 1,-1-2,0 2,-2 0,1-1,-1 1,0-1,-1 1,1 0,-1 0,1 0,0 0,0 0,-1 0,2 0,0 0,0 0,-1 1,2 0,-2 2,1-1,0 0,-1 1,1-1,-1 2,-1-1,1 2,-1-2,0 2,0-2,1 1,0-1,0 0,0 0,1-1,0-1,0 2,1-3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890 649,'-2'-1,"2"0,-1 1,1 1,0 0,1-1,-1 2,2-1,-2 0,2 0,-2 1,3-1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575 593,'2'-1,"0"0,-1 0,2 1,-2 1,0-1,1 2,-1 1,1 0,-1 0,2 0,-1 0,0 0,0-1,0 0,0 0,1-1,-1 1,0-2,1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625 552,'-3'-7,"2"5,0 0,1 1,0 0,0 0,0 1,0 0,2 0,-1 0,2 0,-1 0,2 1,-1 0,-1-1,1 1,0 0,-1 1,0-1,-1 0,0 0,0 1,-1-1,0 1,-2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614 568,'-5'0,"4"0,0 0,0 0,1 0,0 1,7-1,0-2,-3 2,0-2,1 1,-2-1,0 1,0-1,0 0,-1 1,-1 0,0-1,-1 1,0 0,0 0,-4 1,1 0,1 0,-3 2,3-1,-1 1,1 0,1 0,-1 1,0-1,2 1,-2-1,2 1,0-2,0 0,1 1,0-1,0-1,5-1,-4-1,1 0,0-1,1 1,-1-1,4-4,-4 5,-1-1,0 1,0 2,-1-2,-1 1,0 1,1 0,-2 0,1 1,-1 0,0 0,-1 1,1-2,0 1,-1 0,1 0,0 0,0 0,0-1,-1 1,1 0,1-1,0 1,0 1,0-1,0 1,0 1,0-1,2 2,-2-2,1 1,0 0,-1-1,0 1,0-1,-1 2,0-2,-1-1,1 0,-1 0,0-1,0 0,1 1,-1-1,1 0,0 0,1 0,1 0,0 0,3-2,-1 1,-1 0,1-1,-1 0,0 1,-1 0,1-2,-1 2,0 0,-1 0,0-1,0 2,-1 0,1-1,-2 1,1 0,-1 1,0 1,1 0,0 1,0-1,1 1,0 0,0 1,1-1,1 0,4 2,-3-3,2-1,0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715 533,'-1'-4,"1"3,0-1,0 1,-1 1,1-1,3 1,-1 1,-1-1,0 2,1-1,-1 2,1-1,-2 2,1-2,-1 2,0-1,0 0,-1 0,-1 0,0-1,-1 0,1-1,-1 1,0-2,1 1,-1-1,0 0,2-1,-2 0,2-1,1 0,0 0,1-3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735 511,'2'-1,"0"-1,-2 1,1 1,0-1,-2 2,0 0,-1 2,0 0,-2 1,0 0,-1 2,2-2,-1 1,-1 0,2-2,0 1,-1 1,3-4,0 1,1-2,1 0,1 0,2-1,-1 0,2-1,-2 1,3-1,-1 0,0 1,1 0,-1 0,-1 1,4 0,-6 0,0 0,-1 0,0 1,-1 0,-1 1,-2 1,0-1,-1 1,-4 2,4-2,-1 0,1 0,0-1,0 0,1 0,0-2,1 1,0 0,0-1,1 0,1 0,-1 0,2 0,0 0,1 0,0 0,0 0,0 0,1 0,-1 1,2 0,0-1,0 1,0-1,1 0,-1 0,1 0,-2 0,3-1,-4 0,-1 0,1-1,-2 1,0-2,0 1,0 0,-1-1,-1 0,0 1,1 0,-3-2,2 4,0-1,0 1,-1 0,2 1,-1 1,0 0,-1 1,2 1,0 0,-1 1,2 0,-1-1,1 3,0-3,0 2,1-2,-1 4,1-3,-1-3,0 2,0-2,0 0,0 0,-1 0,0-2,-1 1,0 0,-1-1,1 1,-2-1,2-1,-1 0,1 0,-1-1,2 0,1 0,1-1,1 1,2-1,0 0,4-1,-2 0,3-1,-2 1,1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777 552,'1'-3,"0"1,1 2,1 0,0 0,0 0,5 1,-4 0,2 0,-3 0,-1 0,2 0,-3 0,0 0,-1-1,0 1,-2 2,0-1,-2 0,0 2,-1-2,-1 3,2-2,-1 1,0-1,1 0,0-1,1 0,1-1,-1-1,2 1,0-2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805 542,'-2'1,"1"-1,0 0,0 0,1 0,0 1,-1 0,1-1,-1 1,1 0,-1 0,1 0,0 0,0 1,0-2,1 1,1 0,0-1,1 0,-1 0,1 0,-1 0,1-1,-1 0,1 1,-1 0,-1 0,0 0,0 0,-2 0,0 1,0 0,0 0,0-1,-1 2,1-2,0 1,0 0,1-1,0 0,0 1,0 0,1-1,0 0,0 0,1 0,0 0,-1 0,0 0,1 0,0 0,-1 0,2 0,2 1,-3-1,-1 0,1 1,0 0,0-1,-1 1,1 0,-2 0,1-1,0 0,-1 1,0 0,-1-1,0 0,-2 1,1 0,-1 0,-4 1,4 0,-1-1,1 1,1-1,-3 0,3 1,-1 0,1 0,0 0,0 0,0 1,1-1,-2 0,2 0,0 0,1-1,-1-1,0 1,1 0,-1-1,2 0,1 0,-2 0,2 0,0 0,1 1,-1-1,-2 0,3 0,-3 0,1 0,-2 0,0 0,-1 0,1 0,0-1,0 1,0-1,-1 0,1 0,1 0,0 1,0-1,0 0,1 0,0 0,0 0,0 1,0 0,-1 0,1 0,0 0,-1 1,0 0,1 1,-1-1,0 2,0 1,1-1,-1-1,0 1,1-1,-1 0,0 1,1-2,0 0,0 1,0-1,0 1,-1-2,1 1,-1 0,0 0,-1 0,-3 0,0 0,0 0,1-1,-2 0,2 0,0 0,0 0,-2-2,4 2,-1-1,2 0,0 0,1 0,3 0,-1-1,3 1,0-1,3 0,-3 2,3-2,-2 1,1 1,-4 0,3 0,-4 0,1 0,0 3,-3-2,0 0,-1 1,0-1,-3 1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684 411,'2'0,"-1"0,0 1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662 404,'-1'0,"0"-1,0 1,1-1,-1 0,0 1,1 0,0 0,-1 0,2 0,-1 0,1 1,0-1,2 0,-2 1,2-1,0 0,2 0,-1-1,2 0,-1 1,2-1,0 0,0 1,1-1,0 0,-1 1,2-1,-2 1,0 0,0 0,1 0,-3 0,1 1,-1 1,0-2,3 2,-5-1,-1 1,0-2,1 1,-2-1,0 1,1-1,-1 0,-1-2,0 2,0-2,-1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792 384,'-2'0,"1"0,0 0,0-1,1 0,1 1,2 0,1-1,0 1,1 0,2 0,-2 0,2 1,-1 0,-1 0,1 1,0 0,-2 0,0 0,-2 0,0 0,-1 1,-1-1,0 1,-3-1,0 1,-2 0,-2-1,-1 2,2-1,-6 1,4-1,-1 0,2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909 662,'-3'0,"0"0,1 0,-1 0,0 1,0 0,1-1,0 1,0 0,1 0,-1-1,2 0,-1 0,0 0,1 1,1 0,0-1,2 0,-1 0,1 0,0 1,0 0,0-1,2 2,-3-1,-2 0,0 0,0 0,0 0,-2 0,0 0,-1 0,0-1,0 2,0-2,0 1,0 0,1 0,-1-1,1 0,1 0,0 1,0-1,1 1,0-1,1 1,1 0,1-1,0 1,0-1,0 0,1 0,2 0,-1 1,-3-1,0 1,-2 0,-2 0,0 0,-1-1,1 0,-2 1,2 0,-4 0,3 0,1-1,0 1,1-1,0 1,0 0,1 0,1 0,0-1,1 0,0 0,0 0,0 0,4 0,-4-1,3 0,-4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797 427,'-2'-1,"1"1,2 0,-1 0,2 0,0 0,-1-1,2 0,-1 0,3 1,1-2,-2 1,0 0,-1 0,2 1,-3-1,5 0,-4 1,-1-1,2 0,-2 1,1-1,-1 1,0-2,0 2,0-1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662 371,'-1'-1,"1"0,-1 0,1 0,0 1,1 0,0 0,0 0,0-1,2 0,-1 1,2-2,10-3,-7 2,0 1,1-1,1 1,0-1,0 0,2 0,10-3,-10 3,0 0,0 0,0 0,-1 1,2-2,0 1,-1 0,0 1,0-2,-2 2,3-1,-4 1,3-1,-4 1,2 0,-1 0,0 0,4-1,-6 2,0 0,-3 1,1-1,-1 0,-1 1,-1-1,1 1,-2-1,-1 1,0-1,0 1,0 0,0 0,-2 1,1-1,0 1,1-1,-1 2,0-1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939 282,'1'-2,"0"0,-1 2,1-1,0 1,-1 0,1 0,1 0,-1 0,1 0,0 0,0 0,0 0,1 0,-1 0,0 0,-1 1,1 1,-1-2,0 2,-1 2,-2-1,0 0,-2 0,-9 6,4-4,1 0,-1 0,1-1,-2 2,3-2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446 438,'-3'0,"2"-1,-3 1,2 0,0 0,0 1,-1 1,1-2,1 0,-1 0,2 0,-2 0,1 0,0 0,0 0,1 0,-1 0,0 0,1-1,-1 1,3 1,0-1,-1 1,2-1,-1 1,2 0,-1-1,2 0,0 0,1 0,0-1,2-1,-1 2,3-2,-3 1,3-1,-1 2,1-2,-2 2,3-1,-3 0,3 1,-3 0,1 0,-1 0,1 0,-3 0,1 1,4 0,-7 0,1 0,-1-1,-1 0,-1 1,1 0,-2-1,0 0,0 0,0 0,-1 0,0-1,0 0,0 1,0-2,-1 2,0-1,1 0,-1 1,0-1,1 0,-2 1,1-1,1 1,-1 0,0-1,1 1,-1-1,0 1,0 0,2 0,0 0,0 0,-1 0,1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1082 233,'1'-7,"0"6,-1-1,1 1,-1 0,1 1,-1-1,1 1,-1 0,1 0,5 2,-5-1,0 0,0 0,0 0,-1 1,0-1,-3 3,1-3,0 1,0 0,-1-1,0 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255,'-1'1,"0"1,1-2,0 1,0 0,0-1,-1 1,1 0,-1 0,1 1,-1-1,0 1,1-1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1094 229,'2'0,"-4"-1,2 0,1 0,-1 0,0 0,1 1,-1-1,0 0,0 0,0 1,-1 0,0 0,0 0,-1 0,1 1,-1-1,1 1,-2 0,1-1,2 0,-1 1,0 0,1 0,0 0,0 0,0 1,1-1,0 0,1 2,-1-2,1 0,0 1,1-1,-1 0,0 0,1-1,-1 0,1 0,0 0,1-1,-2 0,1-1,-2 1,0-1,1-1,-1 1,-1 0,0-3,0 3,0 0,-2 0,1 1,-1 0,0 1,-1 0,1 0,-3 2,2-1,1 1,-1 0,1-1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248,'-1'0,"0"1,-1 1,-2 0,2 0,-2 1,1-1,-1 1,0-1,-3 3,0-1,2-2,3 0,-1 0,1-1,-1 0,1 0,-1 2,2-2,1-1,0 1,1-1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259,'7'-7,"-1"5,-2 0,-1 2,1 0,-2 0,2 0,0 0,3 3,-2-1,-2 0,1 0,0 0,-1-1,0 2,-1-2,-1 1,0 0,0 0,-2-1,-1 0,-2-1,1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1102 272,'-1'0,"-1"-2,2 2,-1 1,1 0,0 2,0-1,-1 1,1-1,-1 1,1 3,0-3,-1 0,1 2,0-3,0 0,0-1,0 1,1-1,-1 0,0-1,1-2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906 686,'-2'0,"0"-1,0 0,-1 0,3 1,-2 1,2 0,-1 0,0 1,0 1,1-1,0 1,-1 0,0 5,0-5,0 2,1-2,0 0,-1 1,1-1,-1 2,1-3,0 0,0-1,0 0,0-3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1117 272,'1'-2,"1"0,-1 0,0 1,0 0,-1 1,1 2,0 1,0-1,-1 2,1 0,-1 2,1-2,-1 4,-1-3,0 4,0-1,0-1,1 0,0 6,0-5,0-2,1 0,-1-1,1 1,-1-1,0 0,0-1,0 0,-1 0,0-1,0 0,0 0,-1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364,'2'-4,"0"2,1 0,-1 2,-1 1,-1 1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997 292,'2'-4,"0"2,1-1,1 2,0-1,0 1,0 0,0 1,0-1,1 1,0 0,-1-1,7 0,-7 1,-1 0,-1-1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1050 271,'-2'-1,"2"1,0-1,0 0,0 0,1 0,0 1,0 0,1 0,0 0,0 0,0 0,0 2,0-2,0 2,-1 0,-1 0,0 1,-2 0,-2 2,-1-1,-3 2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846 386,'0'-2,"-1"1,1-3,0 4,-1-1,1-1,1 2,2 0,0 0,6-1,-1 1,-1 0,1 0,0 0,1 0,-2 0,3 0,-1 2,6 0,-8 0,-2-1,2 1,-2 0,-1-1,-1 1,5 1,-6-3,-1 1,-1 0,0-1,-2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942 379,'-2'-2,"1"0,1-1,0 1,0 0,2 0,-1 1,2-1,0 2,0 0,1 0,0 1,-1 0,1 0,0 0,-2 2,1-1,-1 1,0-1,-1 0,0 1,0-1,-1 1,-1 1,0-1,-2 1,-2-1,1 2,-1-2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372,'-2'-2,"2"-3,0 3,-1 4,1 0,0 1,0-1,0 3,1-1,-1 2,0-1,0 2,0-2,0 2,0-1,-1 0,0-1,0 2,-1-3,1 1,0-1,-2 0,2-1,-2 1,0-3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378,'0'-6,"0"3,2-1,-2 4,0-1,1 1,0 0,-1 0,3 1,-1 0,0 1,0 0,2 1,-2 1,0 0,0 0,-1 1,1-1,-2 3,0-2,0 0,0 0,0 1,0-2,-2 0,2-1,-2 0,1-1,1 0,-1 0,0-1,0-1,0 0,-1 0,1 0,-1-2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1055 401,'0'-1,"-2"-3,2 4,0 0,0 0,0 2,0-1,0 1,0-1,0 2,1-2,0 2,-1-1,1 0,0 0,-1 0,0-1,1 1,-1-1,0 0,0 0,-1 1,-1-1,0 1,-1 0,-1 0,3-1,0-1,0 1,1 0,0-1,1 1,2-1,0 0,0-1,1 0,1-1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410,'0'-1,"1"-2,-1 2,0 0,-1-1,1 1,0 0,-1 0,1 1,0-1,0 0,1 1,4-1,-3 1,1 0,0 0,-1 0,1-1,-1 0,1 1,-2 0,2-1,-2 0,0 0,0-1,1 1,-2 0,0 0,0 0,0 0,0 1,-1 0,0 0,0 0,0 2,0-1,0 1,-1 1,1 0,0 1,1 0,-2-1,2 2,-1-1,0 1,0-2,1 1,-1 0,0-2,1 2,-1-2,0 0,0 0,1 0,-1-2,0 1,-2-1,2-1,-1-1,1 0,1 0,0-2,0 2,0-1,2-1,0 1,1-1,5-4,-1 2,-3 2,0 2,0 0,-1 0,1 1,-2-1,1 2,-1-1,1 0,-1 1,0 0,1-1,-1 1,-1 0,1 0,0 1,-1 0,0 0,-1 0,0 0,0 1,0-1,0 1,-2 1,-1 3,1-3,1 0,0 1,-1-1,1 1,1-1,0 0,0 1,0 1,1-1,-1-3,1 2,0-2,-1 0,0 1,0-2,-1 1,-1-1,1-1,-2 1,1-2,-1 1,0 0,1-1,0 0,-1-2,2 2,1 1,0-1,0 0,2 0,10-3,-7 3,1 0,1 1,-2-1,2 1,-1-1,-1 2,0-2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61,'-1'-1,"0"0,0 0,0 1,1-1,0 0,0 1,7 0,-5 0,4 0,-4 0,1 0,2 2,-3-1,0 0,1 0,-1 0,-1 0,1 0,0 2,-1-2,0 0,-1 2,0-2,0 0,-1 1,0-1,-2 1,0-1,-1 2,0-2,-1 2,-1-2,0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894 717,'0'-2,"0"1,0 0,0 1,-1 0,1-1,1 2,-1 0,3 2,-3-2,2 0,-1 0,1 0,-2 0,2-1,-1 1,1 0,-2 0,1-1,-1 0,0 1,-1-1,-1 1,1-1,0 0,-1 0,1 0,2 0,1 0,6-2,-2 0,1 1,2-1,-3-1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400,'-1'-4,"0"2,1 2,1 0,1 0,0 0,2 0,-1 0,-1 0,4-1,-3 1,0 0,-2 0,1 0,0-1,-1 1,1 0,-1-2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388,'-2'1,"1"-1,-1 0,0 0,0 0,1 0,0 0,0 1,0 0,0 0,1 1,0-1,0 3,0-1,1 0,0 0,-1 0,0-1,1 1,-1 1,1-1,-1 0,0 0,0 0,0-1,0 1,-1 0,0-1,-1-1,1 1,-1-2,1 1,0-1,0 0,-1 0,2-1,0-1,0 0,0 0,2-2,0 2,2-2,0 1,1 0,0 0,0 0,0 0,1 0,-1 1,1 0,-1 1,-1-1,0 2,0-1,-2 1,2-1,-2 1,2 0,-2 1,1 0,-1-1,2 2,-2-2,0 2,0-1,1 1,-1-1,-1 1,0 0,1-1,-1 0,0 1,0-1,-1 1,1-1,0 0,0 0,0 1,0-1,0 1,0-1,1 0,-1 1,1-1,0 1,1 0,0 0,0 0,3 2,-2-3,0 1,-1-1,1 1,1-1,-1 1,-1-2,2 2,-2-1,1 0,-1 0,-1 0,0 0,0 0,-1-1,1 1,-2 0,2 1,-1-1,-1 0,0 0,-2 1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781 476,'-2'-6,"2"3,1 3,0-1,0 0,1 1,0 0,2 1,0 0,10 2,-5-1,-2 0,4 2,-2-1,1 0,1 0,-1 1,1-1,3 0,8 3,-11-3,0 0,0-1,2 1,-4-1,2-1,6 0,-10 0,0-1,-2 0,-1 0,-1 0,-1 0,-1 0,0 0,-1-1,-2 0,0 0,-2 1,-1-2,-2 1,2 0,-3-1,3 0,-1 0,1-1,1 1,1-1,1 0,0 0,0 1,2 1,-1-1,1 2,1-1,1 1,0 1,1 0,2 0,-1 1,1 1,0-1,2 1,-2 0,1 1,-2-2,2 1,-2 1,-1-1,-1 0,0-1,-2 1,0 0,-7 3,1-4,-1 1,0-1,-2 1,1-1,0 1,2-1,-1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559,'2'-2,"0"0,1 1,-2 1,0 0,0 1,-1 0,2 1,-2-1,1 2,0-1,1 1,-1-1,1 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586,'8'-3,"-5"2,1 1,-1 0,0 0,4 2,-3 0,1-1,0 1,-2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1272 600,'4'0,"1"0,-1-1,0 0,0 0,-1 0,1 1,-1 0,-1 0,1 0,0 1,0 0,-1 2,1-2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342 460,'4'-2,"1"-1,0 1,0 1,-1 0,1 0,0 1,7 0,-4 0,-1 0,3 0,-2 0,3 0,-1 0,24 1,-25-1,3 0,-2 0,2-1,-2 1,2-1,-2 0,0 0,0 0,7-1,-7 1,-4 1,2-2,-1 1,-1 1,-1-1,0 1,-1-1,0 1,-1 0,1 0,-2 0,1 0,-1 0,0 0,0 1,0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569,'-3'-5,"2"3,0 2,-1 0,1 1,-1 1,0 1,0 1,0 0,1-1,-1 2,1 0,-1 4,2-4,0-1,0 0,0 0,0-1,0-1,4 3,-3-5,0 0,0-2,0-1,1 0,-1-1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1011 600,'3'-9,"-3"6,2-1,-1 2,1 0,-1 1,0-1,3 2,-3 0,1 0,1 1,-1 0,-1 1,1-1,0 1,0 0,-1 1,0-1,-1-1,0 1,0 0,0 0,-2 1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1014 611,'-3'1,"1"-1,0 0,2 0,2 0,0 0,2-1,0 0,0 0,0 0,5 0,-5 0,0 1,0 0,0 0,-1-1,-1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941 703,'2'0,"-4"-2,2 1,1 1,0 0,-1 0,1 0,0 0,0 0,0 0,0 0,-1 0,1 0,0 0,0 0,1 0,-2 0,1 0,0 1,0-1,1 0,0 1,0-1,0 0,0 1,1-1,0 0,-1 0,1 0,0 1,0-1,-1 0,1 0,-1 0,1 0,-1 0,0 0,0 0,0 0,-1 0,1 0,-1 0,1 0,-2 0,2-1,-2 1,2 0,-2 0,1 0,0-1,0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580,'0'-2,"-1"1,1 0,-1 1,1 1,0 1,0 0,-1 1,1 0,-1 2,0-1,0 2,-1-2,0 3,1-4,-1 2,1-1,-1 3,0-3,1-2,-1 2,0-2,-1 0,1 0,0-1,-2 2,2-3,0 0,1 0,0 0,1 0,-1 0,0 0,1-2,0 1,1 0,1 0,-1 0,3 0,-1-1,1 1,0 0,0 0,0 0,0 0,1 1,0-1,-2 1,6-1,-6 1,1-1,-1 1,0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633,'-5'-2,"1"-1,2 2,0-1,0 1,1 0,1-2,0 2,0-1,0 0,2 0,-1 1,1 0,1-1,-1 1,1 0,0 1,0-1,0 1,-1 0,1 0,-1 0,1 0,-1 0,1 1,-1 0,0-1,-1 2,1-1,-1-1,1 1,-2 0,1-1,-2 1,0-1,0 0,-1 1,0-1,-2 1,3 0,-1 0,1-1,0 1,1 2,0-2,0 1,0-1,0 1,0 0,1 0,-1-1,0 1,0 0,-1 0,0-1,-1 1,0-1,0 0,-1 0,1-1,-1 0,1 0,-1 0,2 0,-1-2,1 1,1 0,-1 0,1-2,0 1,1-1,-1 2,2-2,0 0,1-1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598,'1'0,"0"0,0 0,-1 1,0 0,0 1,0-1,1 2,-1-1,1 1,0-1,1 1,-1 0,0 1,0-2,1 3,-1-2,1 1,-1 1,1-2,-2-1,2 2,-2-2,1 1,-1-1,0-1,0 1,0-1,-1-1,1 0,-2 0,2-3,0 1,1-2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1120 626,'-4'0,"1"0,0 0,-1 0,1 0,0 0,0 1,2-1,-1 1,1-1,0 0,0 0,0 0,0 0,1 1,0-1,0-1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587,'-1'-3,"1"0,0 1,0 2,-1 0,1-1,1 1,3 1,-3 0,2 0,0 1,-1-1,0 0,2 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 592,'-3'-1,"2"-1,-2 2,1 0,0 0,0 0,-1 2,2 0,0 1,0 0,0 0,0 2,0-1,0 1,-1 0,1 0,-1 0,1 0,0-1,-1 0,1-1,-1 3,1-4,0-1,1 0,0-2,0-1,0-2,1 1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1125 612,'0'-3,"-1"-1,0 0,1 1,0 2,0-1,0 1,0 0,2 1,1 0,1 0,2 0,-1 0,1 0,0 1,1 1,0-2,1 2,-1-1,0 1,-2-1,2 0,-2 2,4-1,-6 1,0-2,-1 0,-1 0,0 0,-1 2,0-2,-4 2,1 0,0 0,-1 0,-1 1,2-1,-1 1,1-1,0 0,-1 2,2-3,0 0,1 0,-1-1,0 0,1 0,-1-1,-1 0,1 0,-1 0,-1-2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1173 627,'1'-2,"-1"0,0 1,0 0,0 0,-2 1,1 0,-1 1,0 0,-1 0,1 0,-1 0,-4 2,5-2,-3 0,2 0,1 0,0-1,-1 0,1 1,1-1,0 0,0 1,3-2,1 0,0 1,0-1,1 0,0 1,-1 0,0-1,1 1,-1 0,-1 0,1 0,-2 0,3 1,-3 1,0-2,-1 2,1-1,0 0,-1 0,2 1,-1-1,1 1,0-2,-1 0,1 1,0-2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629,'0'-1,"0"1,0-1,0 0,0 1,-2 0,0 1,0 0,1-1,-2 2,1-2,-1 2,1-1,-1 1,1-1,0 0,-1 0,2 0,0-1,-1 1,1-1,1-1,2 0,-1 0,1 0,1 0,-1 0,0 0,0 0,1 0,-1 0,-1 1,-1 0,1 0,0 0,-1 0,0 1,0 0,0 0,0 1,0 0,0 0,1 0,0 0,1 1,1-1,0-1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625,'-2'-2,"1"-1,-1 3,0 0,0 0,0 2,0-1,0 2,0-1,0 1,1-1,-1 2,2 0,-2 2,1-1,1-3,-1 1,1 1,0-3,0 0,1 0,0-1,0 0,1-2,0-1,1 1,-1-2,2-2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1010 693,'-1'0,"1"-2,0 2,1-1,-1 0,1 1,-1 1,1 0,0-1,2 2,-2-1,1 0,-1 0,0-1,2 0,-2 1,1 0,-1-1,1 0,-1 1,-1-1,2 1,-2-1,0 0,0 2,0-1,0 0,-2 0,0 2,0-2,-1 1,0 0,-1 0,1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609,'2'-3,"-1"0,1 0,-1 0,1 2,-1-1,0 1,0 0,1 1,3 1,-3 1,2-1,0 1,-1 1,1-1,0 1,0-1,0 1,-1-1,1 0,-1 0,-1-1,-1 1,0 0,0-1,-1 1,-2-2,-9 4,5-3,0-1,-2 0,3 0,-3 0,3 0,-5 0,7-1,1 0,0 1,2-1,-1-1,3 1,0 0,2 1,0-1,-1 0,1 1,0 0,-2 0,2 0,-1 1,-1 0,-1 1,1 0,-2-1,1 2,-1 0,0 0,-1 0,1 1,-2-2,0 2,0-1,-3 2,3-3,0 0,0 0,1-2,0 2,-1-2,1 1,1-1,0 0,0 1,0 0,2 1,-1-1,1 1,-1 0,3 2,-4-2,1-1,0 2,-1-1,-1 1,0-2,-4 1,3 0,-8 0,4-1,1 0,-4-1,5 0,0 0,0-1,2 1,0-1,2 1,-1 0,2 0,1 1,0-1,1 1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712,'-5'0,"0"0,-3 0,2 0,-2-1,-1 1,-1 0,2-1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954 683,'-6'-1,"-1"-5,5 4,-1-1,3 3,8-1,-3 2,6-1,-1 1,6 1,-3-1,5 1,-1 0,1-1,19 3,-19-2,1 0,0 1,2-1,-6-1,8 1,-5 0,17 4,-20-2,-4-1,2 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851 403,'-3'-10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313 467,'4'-3,"-3"1,3 0,-2 1,0 0,0 0,0 1,0 0,1 0,0 0,1 1,0 0,3 0,-2-1,27 0,-22 0,-2-1,3 0,-1 0,1 1,-1-1,1 0,10 1,-13 0,3 0,-3 0,1 0,-1 0,0 1,-2-1,2 1,-1-1,-1 0,-1 1,1-1,-1 0,4 0,-5 0,0 0,-1 0,1-1,-2 1,0 0,0 0,-1 0,1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201 377,'-2'-2,"1"0,0 1,0 0,1 0,-1 0,1 0,1 1,1-1,2 1,-2 1,0-1,1 1,-2-1,2 1,-1-1,1 0,0 0,0 0,0 0,0 0,0 0,1-1,0 0,1 0,-2 1,4-1,-2 0,1 1,0-1,1 0,-2 0,3 1,-1-1,0 0,0 1,1 0,-1 0,1 0,-1 0,0-1,1 1,0 0,-2 0,4 0,-4 0,2 0,-1 0,1 0,-1 0,1 0,-1 0,2 0,-2 0,26 0,-22 0,-3 0,2 0,-1 0,1-1,-3 1,5 0,-4-1,2 1,-2-1,0 1,0-1,1 1,0 0,-2 0,1 0,0 0,-1 0,1 0,0 0,-1 0,2 0,-2 0,0 0,3 0,-3 0,2 0,-1 0,0 0,-1 0,2 0,-1-1,-1 1,1-1,0 1,-2 0,9-1,-6 0,-3 1,1-1,-1 1,2 0,-2 0,7 0,-8 1,1-1,0 1,1-1,-2 0,2 1,-2-1,1 0,2 0,-3 0,3 0,-3 0,2 0,-2-1,2 1,-2-1,2 1,-1-1,0 1,-1 0,2-1,-3 1,3-1,-2 1,0 0,0 0,2-1,-3 1,8-1,-7 1,0 0,1-1,-2 1,1 0,-1 0,1-1,-2 1,2-1,-2 1,1 0,-2 0,1 0,0 0,1-1,-1 1,1 0,-1 0,-1 0,1 0,-1 0,-1 1,1-1,-1 0,0 0,-1 0,1 0,-1-1,0 0,0 0,0 1,0-1,0 0,-1 1,1 0,0-1,0 0,0 1,0-1,0 0,1 0,-1 1,1-3,-1 1,0 1,0 0,0-1,0 0,1 1,-1-1,0-1,0 2,0-1,0 0,1 0,-1 0,0 0,0 0,0 1,0-2,0 1,0 1,0-1,0 0,0-1,0 2,0-1,0 0,0 0,0 0,0-1,0 2,0-1,0 0,-1 0,1 0,0 0,-1 1,1-1,0 0,0 1,0-1,0 2,0-2,0 1,0 0,0 0,0 1,0-1,0 0,0 1,0-1,0 0,-1 1,1-1,0 1,-1 0,1-1,-1 1,0 0,1 0,-1-1,0 1,0 0,1 0,-2 0,2 0,-2 1,1-1,-1 0,2 0,-3 1,2-1,-1 0,0 0,-1 0,1 0,-2 0,1 1,-1-1,0 1,0-1,-1 1,-2-1,3 0,-2 1,-1 0,0-1,2 0,-4 0,2 0,-1 1,0-1,0 0,0 0,-2 0,3 0,-13 0,10 1,1-1,-4 0,4 0,-2 0,0 0,-1 0,0 1,-22-1,21 1,2-1,0 0,-11 0,-2 0,14 0,-1-1,0 1,1 0,-1 0,0 0,0 0,-11 1,12-1,-2 1,1-1,1 1,-2 0,2-1,0 0,-2 1,3 0,-11-1,10 1,1-1,-1 0,0 0,0 0,3 1,-2-1,1 0,-9 1,8-1,1 0,1 1,-1-1,1 0,0 1,0-1,1 0,-1 0,1 1,-1-1,1 0,0 0,0 0,-1 0,2 1,-2-1,1 1,-1-1,2 1,-1-1,1 1,-1-1,-3 2,5-1,0-1,-8 2,8-2,1 1,-1 0,1 0,-2-1,2 0,-4 1,4 0,0-1,-1 0,2 0,-2 0,1 0,0 0,1 0,-3 0,3 0,-1 0,1 0,-1 1,1-1,-1 0,1 0,0 1,-3-1,2 0,2 1,0-1,-1 0,0 0,1 0,0 0,-1 0,2 0,-2 0,2 0,-1 0,0 0,1 0,0 1,1 0,-1-1,1 2,-1-2,1 4,0 2,-1-3,0-1,0 1,0 0,0 1,0-2,0 1,0 1,0-1,0 0,-1 0,1 1,-1-2,1 2,-1-1,1 0,-1 0,1 0,-1 0,1 0,-1-1,1 1,-1-1,1 1,0-1,0-1,0 1,-1-1,1 0,-1 0,1 0,0-1,-1 0,0-1,2 1,0 0,-1 0,1 0,0 0,0 0,1 0,-1 0,1 0,0-1,1 1,6-3,-5 2,-1 0,1 0,-1 0,2 0,-1 0,1 0,0 1,0-1,0 0,1 1,-1 0,1 0,0 0,1 0,-1 0,2 0,-1 0,1 0,0 0,1 0,-2-1,3 0,-3 1,4-1,-3 1,3 0,-3-1,11 1,-8-1,-1 1,0 0,-2 0,3 0,-1 0,1 0,-2 0,2 0,-1 0,2 0,-3 0,3 0,-1 0,0 0,-1 0,5-1,6 1,-9 0,-1 0,0 0,2-1,-3 1,2 0,-1 0,0 0,-1 1,3-1,-5 1,14-1,-11 1,-1 0,1-1,-2 1,2 0,-2 0,2 0,-2 0,2-1,-1 1,0 0,-1 0,2-1,-2 0,1 1,-3 0,3-1,-1 0,-1 1,0-1,-1 0,-1 1,3-1,-3 0,2 0,0 0,-1 0,0 0,2 0,-1 0,0 0,0 0,-1 0,0 0,1 0,-2 1,1-1,-1 0,0 1,-1 0,1-1,-1 0,0 1,0-1,-1 1,0-1,0 0,0 0,-1 1,0-1,0 0,0 0,-1 0,0 0,0 0,-1 0,0 0,0 0,1 0,-2 0,1 0,0 0,-1 0,2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539 127,'0'-2,"0"0,1 1,-1-1,1 1,1 1,3 2,-4-1,1-1,-1 2,1-2,0 2,-1-1,1 1,-1 0,0 1,0-1,1 3,-1 0,-1-2,0 1,1 0,0 1,-1-2,0 2,3 5,-3-7,2 2,-1-2,0 1,0-1,0 0,0-1,-1 1,0-2,1 1,-1-1,0 1,0-2,-1 0,1 0,0-2,-1 1,1-2,0 0,-1-3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564 138,'-2'-3,"1"-1,0 1,0 0,0 0,0 0,1 1,0-1,2-1,-1 3,2-1,-1 1,5-1,-3 1,0 0,5 1,3 0,-6 0,0-1,1 1,-2 0,3 0,-2 0,1 0,-1-1,0 1,0 0,-1 0,0 0,0 0,0-1,-1 1,-1 0,1 0,-2 0,2 0,-2 0,0 1,-1-1,1 1,-1 0,0 1,1-1,-1 1,-1-1,1 2,0-1,-1 1,1 0,0 0,-1 1,1 4,-1-4,0 0,0 0,0 0,0 0,0-1,0 1,0-1,0 3,0-3,0-1,0 1,0-1,-1 0,1 1,-1-1,1-1,-1 1,-1 3,0-3,1-1,-3 0,1 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596 204,'-5'-1,"3"-1,-2 0,2 1,0 1,1 0,0 0,2 0,0 1,2-1,1 1,2 0,0 0,9-1,-5 0,0-1,0 0,-2 0,2 0,-3 0,2 0,-1 0,5-1,-8 1,0 1,0 0,-2-1,0 1,0 0,0-1,-1 1,-1 0,0 0,0-2,-1 1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51,'-2'0,"1"-2,1 1,0 0,-1 0,1 1,0-1,1 1,0 0,1 0,0 0,3 1,-3-1,1 0,-2 1,1-1,-1 1,0 0,0-1,-1 1,0 0,0-1,-1 1,-1 0,0 0,0 0,0 0,1-1,0 1,0 0,0-1,1 1,0 0,0 0,1-1,0 2,1-2,1 1,-1 0,1 0,-1-1,1 1,-1 0,0-1,0 1,-1 0,0 0,0 2,-1-2,-1 2,0-2,-2 0,1 2,-1-2,-6 3,8-3,-1 0,0-1,1 0,0 0,1 0,0 0,0-2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67 565,'0'-1,"-2"-1,2 0,-1 1,1 1,4-1,-2 0,0 1,2 0,-1-1,1 0,-1 0,0 0,5 0,-6 1,0 0,-1 1,0 0,-1 0,0 1,0-1,0 0,-2 2,1-1,-1 0,0-1,-1 1,1 0,-6 3,6-4,0-1,1 1,-1 0,2-1,-1 1,1 0,0-1,0 2,0-1,1-1,1 2,1-2,-1 2,0-1,1-1,0 2,-2-2,3 2,-2-1,-2 0,1 0,-1 0,0 0,0 0,-1 1,-1-1,0 0,1 1,-1-1,0 0,0 0,0 1,1-1,-1-1,1 0,1 1,-1-1,0 1,1-2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611 59,'3'-1,"-1"0,1 0,-1 0,1 1,-1-1,2 1,-2 0,1 1,0 0,0 0,-1 0,0 1,0-1,-1 1,0 0,-1-1,0 1,-2 0,0 0,-6 1,4 0,0-3,0 2,2-2,-1 0,2 1,0-1,1 0,2 1,1-1,2 0,2 0,15-2,-12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775 139,'0'-2,"0"0,-1 1,0 0,1 2,1-1,0 1,0 0,-1 0,2 1,-2-1,0 0,1-1,-1 1,1 0,0-1,-1 0,0 1,2-1,-2 1,2-1,-1 1,0-1,0 0,0 1,0-1,-1 1,1-1,-1 0,1 1,-1 0,-1 0,0 0,-1 0,1 0,-3 1,3-1,0 0,-1-1,1 1,1-1,0 1,-1-1,1 1,1-1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824 139,'0'-3,"0"3,1 0,0 0,2 2,-1-1,-1 1,2 0,-1-1,1 1,-1 0,0 1,0 2,-2-4,0 2,0-2,-2 1,0 0,-1-1,1 0,-3 1,2-1,2-1,0 0,-1 1,1-1,1 1,0 0,3-1,0 0,2 0,0 0,2-2,-2 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773 169,'-2'-2,"2"0,-1 1,0 1,1-1,0 1,1 0,1 0,-1 0,1 0,0 0,-1 0,1 1,-1-1,0 1,0 0,0 0,-1 0,1-1,-1 1,1 0,-1-1,0 2,0-1,0-1,0 2,0-2,1 1,0 0,-1 0,1 0,0 0,-1-1,0 0,0 1,-2-1,0 1,-3 0,-10 2,8-2,1-1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739 126,'-1'0,"-1"-1,1 1,-1-1,-1 1,3 0,0 0,2 0,5 0,-3 0,-2 0,2 0,-1 0,4-1,-2 0,5 1,-6 0,4 0,-2 0,2 0,-1 0,1-1,1 1,1 0,-1 0,2 0,-2 1,1-1,-2 0,4 1,7 0,-10 0,-1 0,-1 0,2 0,-2 0,0 0,-1 0,0-1,0 1,6 1,-7-2,-1 1,5 0,-5-1,1 1,-2-1,1 0,-1 0,-1 0,1 0,-2 0,0 0,1-1,-2 1,0-1,-2 0,0 1,-1 0,-1-1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990 125,'2'-1,"-1"0,0 1,-1 0,1-1,1 1,0 1,1 0,-1 0,2 0,-2 1,2-1,-2 1,1 1,-1-1,-2 2,0-1,-2 0,-2-1,-2 1,-4 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288 333,'1'0,"0"0,0 0,1 1,0 0,-1 0,2 0,-1 0,2 1,2 2,-2-3,0 2,-1-2,2 1,-2 0,1-1,0 0,4 1,1-1,-4 0,0-1,0 1,0-1,1 0,0 2,-1-2,1 1,0 0,-1-1,2 1,-1-1,0 0,-1 0,1 0,-1-1,1-1,-1 1,0-1,0-1,0 0,-2 0,3-1,-3 1,2-1,-1-1,0 1,0 0,1-2,-3 2,3-1,-2 0,1 0,-2 1,1-3,1-3,-3 0,-1 5,0 0,0 0,-2 1,-1 0,1-1,-2 2,-1-1,1 2,-2 0,0 0,-1 0,0 1,-3 1,3 0,-5 0,4 0,-3 2,2-1,-12 3,10-2,2 0,-2 0,4 0,-11 4,9-2,2-1,1 1,1-2,-1 3,3-1,-2 1,3 1,-1 0,2-1,0 3,1-3,0 2,0 0,2-1,1 0,-1 0,6 4,-4-6,2 0,-1 0,1-1,-1-1,3 0,-1 0,0 0,0-1,1-1,-1 1,1 0,-1-1,0 1,0-1,5 1,-5-1,-2-1,1 0,0-1,-1-1,0 1,0-2,0 1,-1-2,1 0,-2 0,0 0,1-2,-1 2,-1-2,1 2,-2-1,0 0,-1 0,0 0,-1 1,-1-1,-1 1,0 0,-2-1,0 2,-1 0,0 0,-2 0,2 1,-10-3,9 5,-2 0,2 0,0 0,-2 1,1 0,1 1,-1 0,1 1,0 1,-2 0,4 1,-2 0,0 1,1 0,1 0,-1 3,1-3,0 2,2 1,-1-1,2 0,0 0,1-2,1 2,2 0,0-2,1-1,2 2,1-3,1 1,1-1,0-1,0 0,4-1,-3 0,1-1,1 0,0-1,0-2,2 0,-3 0,2-1,-1-1,0 0,16-14,-18 11,-2 0,-1-1,-2 0,1-1,-4 2,0-3,-2 3,-2-1,-2 3,-3-1,0 2,-3 0,-1 2,-2 0,3 3,-7 0,5 0,-4 3,4 1,-3 1,3 0,-2 2,5-2,-3 5,4-3,1 2,1 1,1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1052 140,'-2'-1,"2"1,-1 0,0 0,1 0,-1 0,0 0,1 2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90,'-1'-1,"0"-2,1 1,0 1,0 1,0-1,-1 1,0 1,1 1,-1 0,1 1,0-1,0 2,-1 0,1 3,0-1,0-1,0 1,0-1,0 1,-1 0,1 1,0-2,-1 1,0 0,1-1,-1-1,-1 2,2-2,-1-1,1 1,-1 0,1-2,0 2,0-1,0 0,0-1,0 1,1-2,0 1,-1 0,3 0,-1 0,-2-2,1 0,0 0,0 0,0 0,-1-1,1 0,-1-1,0-1,-1 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117,'0'-5,"2"0,0 2,1-1,-2 2,2 0,-1 1,1-1,0 1,2 1,-2 0,3 0,-1 0,1 0,3 1,-4 0,1 0,-1-1,6 1,-5 0,-1-1,1 0,-1 0,0 1,1-1,0 0,-1 0,1 1,0-1,-1 1,0-1,1 0,-2 0,0 1,1 0,-2-1,0 2,0-1,-2-1,1 2,0-1,-2 0,1 1,-1 0,0-1,0 2,0-1,-1 3,1-3,-1 1,1-1,-1 1,1 0,-1 1,1-1,-1 0,0 5,0-5,0 2,0-2,0 1,0 1,0-1,-2 4,3-4,-2-1,1 1,-1-1,1 0,0 0,0 0,-1 0,0 1,2-2,-1 0,1-1,-1 0,1 0,-1 0,1 0,0-1,0 0,-1 0,0 1,-1-1,-1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113 589,'-1'-7,"0"6,0 1,2 0,1 0,0 2,0-1,1-1,0 2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1041 218,'-5'-1,"1"-3,1 3,0-1,1 1,-1 1,2 0,1 1,0 1,1-2,1 2,0-1,2 1,0-1,1 0,0 0,0-1,1 1,2-1,5 0,-6 0,0 0,0 0,9 0,-8 0,0 0,0 0,0 0,1 0,0 0,-1 1,1 0,-2 0,1-1,-1 1,-1 0,0-1,-2 1,0 0,-1-1,-1 1,-1-1,1 0,-2 0,1 0,-2 0,-1 0,1-1,0 1,0 0,0 0,0 0,-1 0,1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263,'1'-2,"-1"1,0 1,1 0,-1 0,0 1,0 0,1 1,-1-1,1 4,0-3,-1 2,1-1,0 0,0 0,0 0,0 0,0 0,1 0,-2-1,1 0,0 0,-1-1,1 1,0-1,-1-1,1 1,-1 0,0-1,0 0,0-1,0 0,-1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279,'0'-2,"1"0,1-4,-1 5,0-1,-1 1,1 1,0-1,0 1,1 0,-1 0,0 1,1-1,1 2,-2-1,1 1,0 0,0 0,0-1,0 2,0-1,0 0,0 1,0-2,0 1,1-1,-2 0,1 0,0 0,0-1,0 0,0 0,0 0,0 0,0 0,0-2,-1 1,1-1,0 0,2-3,-3 2,1 1,0-2,-1 1,1-1,-2 0,2 1,-1 0,0-1,0 2,-1-1,1 1,-1 0,1 1,-1-1,0 2,1-1,-1 2,-2 1,1-1,0 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255,'1'-3,"-1"-1,0 2,0 1,-1 0,0 1,0 0,-1 2,0 0,-1 1,1-1,-1 2,2-1,-2 0,2 0,-1 0,0-1,0 0,1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265,'1'0,"0"-2,-3 4,2 0,-3 0,3 0,-7 13,4-7,3-5,-1-1,1 2,0-1,1-1,-1-1,1 1,0-2,1 1,-1-1,1 0,0-1,0-2,0-1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251,'3'-8,"-2"4,0 1,-1 0,0 1,0 0,1 1,-1 0,1 1,0 0,1 0,2 3,-1-2,-1 1,1 0,-1-1,0 1,-1 0,1-1,0 1,-1-1,-1 0,1 1,-2-1,0 1,-1-1,0-1,-2 2,2-2,-4 1,3-1,1 1,-1-1,3 0,-2 0,2 0,0-1,0 1,2-1,-1 1,1 0,3-2,-3 2,0 0,-1 0,1 0,-1 0,0 0,0 0,0 0,0 2,-1-2,0 1,0 0,-1 0,-1 1,2-1,-2 0,2 0,-2 0,1 0,0 0,0 0,1-1,-1 1,1 0,0 0,0-1,3 0,-1 0,0 0,1 0,-1 0,2 0,-1-1,2 0,-3 0,-1 1,0 0,0 0,-2 0,-1 1,-1 0,0 0,-1 1,-1-1,0 0,0 1,0-1,0 0,1 0,-1-1,2 0,2 1,0-1,5 0,0 0,0 0,1 1,0-1,0 1,-1-1,2 0,-2 1,1 0,-1-1,3 1,-3 0,-2 0,0 0,-1 0,1-1,-2 1,1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295,'0'-1,"0"1,0 1,0 1,0-1,0 0,0 2,0-2,0 1,0 0,0 0,0 0,0-1,0 0,0 0,0 0,0-1,-1 0,0 0,0 0,0 0,0-1,1 0,-1 0,0 0,1-1,0 0,1 1,0-1,1 1,3 0,-2 0,-1 1,0 0,0 0,0 1,-1 1,-1 0,0 0,0-1,0 2,-1-1,0 0,-2 0,0 1,2-1,-1-2,1 1,1 0,-1-1,0 0,2 0,0 0,4-1,-3 1,1-1,1 1,-1 0,0-1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1359 328,'-1'0,"2"0,0 0,1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605 353,'0'-3,"1"1,0 2,1-1,-1 1,0 0,1 0,1 1,0-1,1 2,-1 0,1 0,4 4,-3-4,0 2,5 2,-3-2,7 2,-7-4,0-1,1 0,2 0,9-2,-11 0,3 0,-4-1,5 0,-5 0,4-1,-3 1,1-1,-2 0,2-1,-3 1,1 0,-2 0,0 0,-1 0,-1 0,0 1,-1-3,0 2,-1-1,0-1,-1 0,-1 0,-1-2,0 2,-2-2,0 2,-2-1,1 1,-4-1,1 1,-2 0,0 2,-1-1,0 1,-5 1,4 0,-3 1,2 1,-3 0,2 0,-2 1,3 1,-2 1,4 0,-2 1,3-1,0 1,1 1,2 0,1 0,1 2,1-2,1 3,2-2,0 2,3 8,0-9,2 1,1 0,1-1,0-1,2 0,-2-1,13 5,-9-7,-1-1,3 0,-2-2,3 0,0 0,1-3,-3 1,4-1,-5 0,4-1,-4 2,1-1,-3 1,-1 0,-2 0,1 1,-3 1,2-1,-4 1,0 0,0 0,-1 0,1 1,-1-1,0 1,0 0,-1 0,1-1,-1-1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800 292,'0'-3,"2"-11,-1 9,1 3,-1-1,0 1,1 0,3-2,-2 2,0 0,2 0,0-1,2 0,-2 1,4-2,-2 2,13-5,-10 3,-3 2,4-1,-4 0,2 0,-1 0,-1 1,-1 0,1-1,-2 2,0-1,-1 2,0-1,-2 0,-1 0,0 1,0 0,-2 0,0 0,0 0,-2 0,0 1,-1-1,1-1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119 565,'-1'-2,"-1"-2,1 2,1 2,1 0,1 0,0 1,1-1,1 1,-1-1,0 0,0 0,0 0,0 0,-1-1,-1 1,1 0,-2-1,1 1,0 0,-2 1,0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939 194,'-2'-2,"-1"0,3 1,-1-1,1 0,1 0,0 1,0 1,2-1,0 1,1 0,-1 0,2 1,-1-1,0 0,1 1,-1 0,0 0,1-1,-2 0,1 1,0 0,-1-1,0 1,-1 1,-1 0,-1-1,-2 2,-3 0,-4 2,-1 0,-6 5,-1-2,-5 2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85,'0'-2,"1"-4,0 3,1-1,-1 3,0-1,0 2,-1-1,0 2,1 0,-1 1,1 0,-1 1,0 2,0-1,-1 0,0 2,0 0,0-1,0 2,1-1,0 0,0 1,0 0,0 0,0-1,0 7,2-5,-1-2,-1 0,1 0,0 1,0-2,1 0,-2 0,2 0,-2-1,1-1,0 0,-1 0,0-1,0-1,0 1,0-1,0-1,0 0,0-1,0-2,0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1039 102,'5'-5,"-1"4,-1 1,1-1,6 1,-5 0,4 1,-1 0,2 0,-3 0,5 0,-2 0,1 0,0-1,0 1,-1-1,2 1,-4-1,2 0,-2 0,0 0,0 0,-1 0,-2 0,2 0,-2 0,0 1,0-1,-1 0,0 1,1 0,-1-1,4 2,-4-1,-2 1,1-2,-1 2,1-2,-2 2,0-1,-1 0,1 2,-1-2,0 1,0 0,-1 1,1-1,0 1,-2 2,0 3,1-4,0 2,0 0,-1-1,1 2,-1 0,1-2,-1 3,1-2,0 0,0 0,1-1,-1-1,1 2,0-2,0 0,0-1,0 3,0-3,0-1,-1-1,1 1,-2-1,0 0,-1-1,-1 0,-1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229,'-1'-8,"1"6,0 2,0-1,1 1,0 0,7 1,-1 1,0-2,2 2,-1-1,4 1,-1-1,0 0,-1 0,4 0,-5 0,4-1,-2 0,1 0,-2 1,3-1,-3 0,1 1,-1-1,0 0,-2 0,3 1,-4 0,2 0,0-1,-2 0,0 1,1 0,-3-1,1 0,4 0,-7 0,0 1,-1-1,-1 0,0 0,-2-1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1088 136,'-1'-3,"1"1,0 2,0-2,1 2,0 0,1 1,-1 0,0-1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131,'2'-7,"-1"7,-1-1,1 2,0-1,0 2,1 0,0 0,1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1219 139,'1'-3,"1"1,-1 1,-1 0,1 1,0 0,-1 1,2 0,-1 1,1-1,-1 0,0 1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148,'-2'-1,"2"-1,0 1,-2 0,1 1,-1 0,1 2,-1-1,0 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1090 163,'-1'-4,"1"2,-1 1,2 1,0 0,2 1,0 0,2 0,0 1,0-2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1215 165,'3'-2,"-2"0,0 2,-1 0,1 0,1 0,0 1,0 0,0 0,1 0,1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159 540,'0'-8,"0"6,0 2,0 0,2 0,0 0,2 3,-2-1,0-1,1 1,-3 0,1 0,0-1,-1 1,0-1,-1 0,0 0,-2 0,2 0,0-1,-1 0,1 0,0 0,0 0,0 0,1 0,0 1,0 0,0-1,0 2,-1-1,1 1,-1-1,1 0,0 0,0 1,-1-2,1 1,-1-1,1 1,2-1,-2-1,2 1,0-1,0 1,0 0,0 0,4 0,-4 0,-1 0,0 0,0 0,0 0,-1 1,-2 0,1 0,-1 0,0 0,0 0,-1 0,0 0,0 0,-2 2,3-3,0 2,0-1,2-1,-1 1,0 0,1 0,0 0,1-1,0 2,0-1,1-1,0 0,0 1,1 0,-1-1,0 0,2 0,-2 0,0 0,-1 0,0-2,1 1,-1-1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168,'0'-3,"-1"1,0 0,0 2,0 0,0 0,0 0,-1 2,2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182,'-3'-7,"0"1,2 5,1 1,0 1,0 0,2 2,1-1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184,'-3'-4,"3"0,-1 3,0 0,2 2,4 3,0-2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188,'0'-1,"1"-1,0 2,0 0,0 2,1-2,-1 1,2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192,'-3'0,"0"-2,1 2,0 0,1 0,-1 0,1 1,0 0,1-1,1 1,0-1,-1 0,5-1,-4 1,1 0,0 0,1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1101 203,'-6'-8,"5"6,0 1,0 1,3 0,0 1,3 0,1 0,2 0,-1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1224 190,'1'0,"1"-1,-1 1,0 0,0 0,-1 1,1-1,0 1,2 0,-1 0,0 0,0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197,'-1'0,"0"-2,1 1,-1 0,0 1,1 2,1-2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201,'-1'-2,"0"0,1 1,-1 1,1 1,0 0,0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1095 197,'-1'-2,"1"0,0 1,-1 1,2 0,0 0,0 0,2 0,-1 0,1 0,-1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177 570,'-1'-1,"-1"1,1 0,-1 0,1 0,0 0,-1 1,1 1,-1 2,2-2,0 1,0-1,1 1,0-1,0 1,1-2,0 0,-1 0,2 1,-2-2,1 0,1 0,-1-2,0 1,0-1,-1 0,2-1,-2 0,0-1,1 2,1-6,-1 5,-1-1,1 1,-2 1,2 0,-2 0,0 1,1 0,1 0,-2 1,2 0,-2 1,2 0,-1-1,0 2,0-1,2 1,-1 0,-2-1,2 1,-2-1,1 1,0 0,-1-1,0 0,0 2,0-2,-1 0,0-1,1 2,-2-1,1 0,-1 0,0 0,-1 0,1 1,0-2,0 1,0-1,0 0,0 0,0-1,0-1,2 1,0-1,0 1,0-2,0 1,1 1,0-1,1 2,-2-1,4 1,-1 1,-2-1,2 3,-1-2,0 1,0 0,3 3,-3-3,0 0,-1 1,0-1,1 0,-1-1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203,'1'-2,"0"0,0 2,0 0,2 0,0 0,0 1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202,'0'-2,"0"1,0 1,1 0,0 1,1-1,-2 1,2 0,-1-1,1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1239 207,'-2'-3,"2"0,-1 2,0 1,0 0,0 1,1 0,0 1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364,'0'-2,"1"0,0 1,0 1,-1 0,3 2,-2-1,0 1,-1-1,1 1,-1 1,0-1,0 0,0 1,-1-1,1 1,-1 0,1 0,-1 0,0 0,1-1,0 1,0-1,0 2,0-3,0 1,0-1,0-1,1 1,0-1,0-1,-1 1,0-2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1145 390,'-2'-1,"1"-1,0 0,0 1,0-1,0 2,0-1,0 1,0 0,0 0,-1 1,1 1,0-1,0 1,0 0,1 0,-1 1,0-1,1 1,0 0,0 0,0 0,2 0,0-1,2 3,0-2,-2-1,3-1,-1 0,0-1,1 0,0 0,-1-1,1-1,-1 0,0-1,0 1,-1-2,-1 1,0-3,0 3,-1-2,-1 0,-4-7,1 7,0 2,-1 0,-1 1,2 0,-2 0,0 2,0 0,1 0,-1 0,2 0,-2 2,2 0,0 0,0 0,2 1,0-1,1 1,0 0,1 0,2 0,-1 0,1 0,0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408,'2'-2,"-1"2,0 0,0 0,0 0,2 0,-1 0,8 0,-6 0,-1 0,2 0,-3 0,1 0,-1 1,0 0,0-1,0 2,-2-1,1 0,-1 0,-1 2,-1-1,0 0,-1 1,0 0,-1 0,0-1,1 2,-1-2,-1 2,2-1,1-1,0 0,-1-1,2 0,0 1,0-2,1 1,1-1,1-1,1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446,'2'0,"1"0,-1 0,0 0,-1 0,1 0,-1 1,0 0,-1-1,1 1,-1 0,0-1,0 2,0-2,0 1,-1 1,0-2,0 2,-1-2,-1 1,1 1,-2-2,1 0,-2 0,2 0,-1 0,0 0,2 0,-2 0,2-1,-1-1,3 1,0 0,1 1,1-1,1 0,1 0,-1 1,1-2,-1 2,1 0,-1 0,1-1,-2 1,1 0,-1 1,0-1,-1 1,1 0,-1 1,-1-1,1 1,-1 0,0-1,-1 1,1-1,-2 1,0-1,0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430,'-1'-5,"0"3,0 1,0 1,1 0,-1 1,0 0,1 1,0 0,0 0,0 0,-1 1,1 0,-1 1,0-1,1 1,0-1,0 1,0-1,0 1,0-1,1 1,1-2,0 0,1 1,0-1,1 0,1-1,-1-1,1 1,1-1,0 0,-1 0,0-1,0 1,0-2,0 1,-1 0,0-1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418,'1'-4,"-1"3,1 1,-1 2,0-1,1 1,-1 1,0 1,-2-1,1 2,1-1,-2 0,2 1,-1-1,0 1,1-2,0 1,0-1,-1-1,1 0,0 1,0-3,0-1,-1-2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1285 433,'2'-2,"-1"0,1 0,-1 1,1 1,0-1,0 1,0 0,2 0,-1 1,1-1,-1 1,1 0,-1 0,0 2,-1-2,1 2,-2 0,2 1,-3-2,2 3,-2-2,0 1,0 1,-1-2,0 1,-2-1,-2 3,2-5,-1 2,2-3,-3 2,3-2,-2 0,1 0,0 0,1 0,-1-1,1 0,-1 0,2-1,0 0,-1-1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245 587,'-1'0,"0"0,0 2,1 2,-1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1293 443,'1'-3,"0"1,-1 2,0-1,0 0,0 0,1 1,-1 1,0 2,0-2,1 0,-1 1,0-1,1 0,-1 0,0 0,0 0,0-1,0 1,-1-1,0 0,1-1,0 1,2 0,-2 0,2 0,0 0,0 0,-1 0,1 0,-1 1,1 1,-1-1,-1 0,1 0,-1 0,-1 1,0-2,-1 2,1-1,-2 0,0 0,0 0,1 0,-1-1,1 0,-1 1,2-1,0 0,0 0,2 0,1 0,0 0,0 0,1 0,2 0,-2 0,0 1,-1 0,0-1,0 2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482,'0'-1,"0"-1,4 4,0-1,1-1,8 2,-5-2,-1 1,1 1,-2-2,0 2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96,'-1'-3,"0"-1,1 3,0-2,0 3,1-2,0 2,0-1,0 1,3-2,-1 2,-2 0,2-2,-2 2,2-2,-2 0,0 1,-1-1,0 0,0 0,-2 0,-1-1,1 1,-1 0,-2 0,1 0,-1-1,0 2,-1-1,0 0,-1 0,2 1,-4-1,2 0,0 0,0 0,-3 0,3 1,-15-3,11 3,1 0,-5 0,6 1,-7 0,4 1,-3 1,2-1,-3 2,3 0,-4 1,5-2,-1 1,3 0,-1-1,3 0,0 0,2-1,-2 0,3 0,-7 0,7-1,1 0,-1 1,2-1,-1 0,1 1,0 0,1 0,0-1,1 0,1 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740 29,'-1'-1,"0"0,0 0,-2 0,1 1,-3 0,1 2,-1-1,-1 2,-1 0,2-1,-2 3,2-2,1 1,1-1,-1 3,3-2,1-2,3 1,-1-1,3 0,0 0,4-1,0 0,2-1,-2 1,3-1,-2 0,3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1080 502,'1'-1,"1"-4,0 3,4-2,-3 3,1 1,-1-1,1 0,1 1,1 0,6-3,-6 3,0 0,-1 0,0-1,0 1,-1 0,0 1,-1-1,0 1,-1-1,0 1,-1 0,-1-1,1 0,-1 0,-1 0,-1 0,-1 0,1-1,-2 0,0 0,1 0,-1 0,1-1,0 1,-1-1,2 1,-3-1,4 0,0 2,-1 0,1 0,0 0,0 0,0 1,0 0,1 1,-1 0,0 1,0 0,0 0,1 0,-1 1,1-2,0 2,0-2,0 1,0-2,0 1,1 0,1 0,-1-1,0-1,0 0,0 0,-1 0,1 1,0-1,0 0,-1 1,1-1,-1 1,0-1,0 1,-1 0,0-1,1 1,0 0,-1 0,1-1,0 1,0 0,1-1,1 0,1 0,-1 0,1 0,1 0,-1 0,1-1,0 0,-2 0,3-1,-3 1,1 0,-1-2,1 2,-1-1,-2 0,0 1,0-1,-5-2,1 4,1-1,-5 1,4 0,0 1,0 1,2-1,-2 1,2 0,-1 1,1 0,1 1,0-1,0 1,1-1,0 0,2 3,-1-3,0-1,1 1,-1-1,1 0,-1-1,1 0,2-1,0 0,0-1,-1-2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491,'0'-4,"0"1,0 1,0 2,0-1,-1 0,1 2,-1 0,1 0,0 1,-1 0,0 1,0 0,1-1,-1 1,0 0,1-1,0-1,0 1,0-1,0 0,0 1,1-1,0-1,0 0,1 0,-1 0,0 0,0 0,1-1,-3 1,-2 1,1-1,-2 2,1 0,0 0,-1 0,0 2,-6 7,9-8,0 0,1-1,0 1,0-1,2 1,0-2,-1-1,1 0,0 0,0 0,1-1,-1-2,0 1,1-1,-1 0,-1 0,1 0,-1 0,0 1,-1-1,1 1,-1 0,0 1,0-1,0 2,0 1,0 1,0 0,0 0,-1 0,1 0,0-1,0 2,0-1,0 0,0 0,0-1,0 0,0 0,0 0,0-1,-1-1,0 1,-2-2,2 1,0 0,0 0,0 0,0 0,1 1,0-1,1 0,1 1,0-1,1 0,1 0,-1 1,2-1,-1 0,0 1,0-1,-1 1,1-1,-2 1,-1 0,0 0,-2 0,1 0,-2 0,1 0,0-1,0 1,0 0,0 0,0 0,0 0,0 1,1 0,0 0,0 0,0 0,0 0,0 2,0-2,0 1,0 0,0-1,0 1,0-1,2 2,-1-3,0 0,0 0,0 0,0-1,1-1,-1 0,1-1,0 0,1-3,-1 2,-2 2,2-2,-1 2,-1-1,0 2,0-1,0 1,0 0,0 3,0-2,-1 3,0-1,0 2,-3 6,3-5,-1-1,2 0,-2 0,2 0,0-1,-1 2,1-2,0-1,0-1,0 0,0 0,1-1,0-3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535,'0'-1,"0"0,-1 0,0 0,1 0,0 1,-1 0,0 0,0 0,0 0,-3 1,2 1,-1-2,1 1,-2 0,2 0,-1 0,-1 1,2-1,1-1,0 0,1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525,'1'-1,"0"0,-1 0,1 1,-1 1,1-1,-1 2,1 1,0-1,0 0,1 1,0 0,0 0,0 0,1 0,0-1,7 4,-8-5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511,'0'-3,"-1"2,1 0,-1 0,1 1,-1 0,0 1,0 1,-1 6,0-3,1-1,-1 1,2 0,-2 0,1-1,-1 5,2-5,-1-1,1 0,0-1,-1 0,1-1,0 0,0-2,0 0,1-1,0-1,-1 1,3-2,-2 0,1-1,1 0,0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1309 522,'3'-6,"0"3,0-1,-1 2,0 0,-1 0,2 2,-1 0,0 0,1 0,1 2,-2-1,1 1,0 1,-1 0,0 0,1 4,-1-3,-2-1,0 1,0-1,0 1,0-1,-2-1,1 1,-1-1,0 0,-1 0,1-1,-1 0,1-1,-1 0,0 0,-1 0,2-1,-3-3,2 2,1 0,1-2,0 2,0-2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125 624,'1'-1,"0"0,-1 1,2-1,-1 1,1 0,-1 0,5 0,1 0,1-1,-3 1,0-1,2 0,10-3,-13 3,0 1,-1-1,1 1,-2 0,1 0,-2 0,1 0,0 0,0 1,-1-1,0 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1316 522,'1'-2,"0"0,1 1,-2 0,0 0,1 1,0-1,-1 3,0-1,0 0,0 2,0-1,0 0,-2 3,2-3,-1 0,1 0,-1 0,1-2,0 1,0 0,0-1,1 1,-1 0,1 1,-1-1,0 1,0 0,-1-1,0 1,0 0,-3 1,3-2,-1 0,1-1,0 0,-1 0,1-1,-1 0,1 0,0-1,0 0,1 0,0 1,-1-1,1 1,0 0,0 1,3 1,-1 0,1 2,0 0,1 0,0 0,0 1,1-1,-1-1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1378 527,'2'0,"-6"-2,4 2,-1-1,0 2,1 2,0-2,-1 0,1 1,-2 0,1-1,-1 2,-2 1,-1 1,3-2,0-1,0 1,1-1,0-1,1 0,-1 1,1-1,0 1,1-1,-1 1,1-2,-1 1,1 0,-1 0,0 1,0-2,0 2,0 0,0-1,-1 1,0 0,0 0,0 1,0-2,0 1,0-1,1 0,0 0,1-2,1-1,0-1,1 0,1-1,-1 1,1-1,-1 0,1-1,0 0,1-1,-1 1,0 0,-1 3,-1-2,-1 2,0 0,0 0,-1 1,0 0,0 1,0 0,1 1,-1 0,1 0,0 0,-1 0,1 1,-1 0,1-1,-1 1,0-1,0 3,0-2,0 0,-1 0,0 0,1 0,-1 0,1 0,-1-1,1 1,0-1,0 0,0 1,0-1,1-1,0 1,1 0,0-1,-1 0,2 0,-1 0,0-1,0 0,0-2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1399 557,'-4'1,"-2"0,2-1,-2 1,2 0,-1 1,2-1,-2 2,4-2,0 0,0 1,2-1,-1-1,2 1,-1 0,2-1,0 0,2 0,-2 0,2-1,-1 0,2 0,-2-1,2 0,-2 0,0-1,0 1,-1-1,-2 2,0-2,-1 2,0-1,0-1,-2 2,1 0,-3-1,1 1,1 1,-1 0,0 0,1 2,0-1,0 0,2 0,-1 2,1-2,0 1,1 0,1 0,0 0,4 1,-2-1,0-1,0 0,1 0,-1 0,-1 0,-1-1,0 1,-1-1,-1 1,-3-1,0 0,-2 1,1-1,0 0,-1 1,2 0,-2 0,2 0,0 0,1 1,0-2,0 2,0 0,0 0,0-1,1 2,-1-1,-1 0,1-1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579,'3'-4,"-3"3,-2 2,1 0,-2 1,0 0,-1 1,0 0,-1 0,0 1,1-1,1 0,-1 0,2-1,-1 0,2 0,-1-1,2 1,-1-2,1 1,1 0,1-1,-1 0,1-1,0 0,1-1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598,'1'-1,"0"0,0 1,-1 0,0-1,1 1,0 0,0 0,1 0,0 0,2 0,-3 0,2 1,-1-1,1 1,-1 0,0-1,0 1,0 0,-1-1,2 1,-3-1,1 1,0-1,-1 1,-2 0,1 1,-2-2,-1 1,0 0,1 0,-1 0,1 0,-1 0,2 0,-1-1,2 1,-1-1,1 0,1 1,-1-1,2 0,-1 0,3 0,-1 0,0-1,1 1,-2 0,2 0,-1-1,0 1,0 0,-1 1,0 0,-1-1,0 2,-1-1,-2 0,1 0,-1 0,-4 2,4-2,0-1,1 1,0 0,1-1,0 0,0 1,1-1,0 0,2 0,0 0,1 0,0-1,0 0,1 0,0 1,0-1,0 0,-1 0,1 0,-1 0,0 0,0 0,-1-1,0 1,-1-1,0 0,-1 1,0-1,0 1,-2-1,1 0,-1 1,0 0,-1 0,1 1,0-1,-1 1,1 0,0 0,0 1,1 0,-1 0,1 1,-1 3,1-2,0 0,1 1,-1-1,1 1,1 0,-1-1,2 0,1 0,-1-1,1 0,1 0,-1-1,2 0,-1-1,0 0,2 0,-3-1,1 0,1-2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605,'-2'0,"2"-1,-1 0,0 1,0 0,1 0,1 0,1 0,-1 0,1 0,0 0,3 0,-2 0,-1 0,1 0,-1 0,0 0,0 0,0 1,-1-1,0 1,0-1,-1 0,0 0,-1 0,0 0,1 0,-1-1,-1 1,2-1,-1 1,0 0,1 1,0 1,0 0,0 1,0-1,-1 2,0-1,0 1,0 0,0-1,0 1,-1 0,1-1,0-1,0 0,0-1,0 0,-1 0,1-1,0 0,-1 0,0 0,1-1,-1-1,1 1,0-2,1 1,0-1,0 1,1-1,2 1,-1-1,1 1,1 0,-1 0,2 0,0 1,0-1,0 0,1 1,-3 0,2 0,-1 0,-1 1,0 0,-1 0,-1 0,0 0,0 0,-1 1,0-1,0 1,0 0,-1-1,0 2,0-2,1 2,0-1,0 0,0 0,0 1,0-1,0 0,2 0,1 4,-2-3,0 0,0 0,-1-1,1 2,-1-1,0 0,0-1,0 1,-1 0,1 0,-1-1,1 0,0 0,-1 0,0 0,1-1,-1 1,0-1,-2-1,2 0,-2-1,2 1,-1-2,0 1,-1 0,2-1,-1 1,0-3,2 4,0-1,0 1,3 0,-1 0,4 0,0 1,1 0,-2 0,4 0,-4 0,2 1,-1 0,-1 1,-2-1,1 1,-1-1,-1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166,'-2'-2,"2"0,-2 0,2 0,-4 0,1 0,1 1,-1 0,0 0,-1 1,0 0,-20-2,15 2,0 0,-2-1,1 1,-2 0,3 0,-4-2,2 2,-2-1,1-1,0 1,1 0,-2 0,0 0,1 1,-2-1,2 1,0 0,0 0,-1 0,1 1,1-1,0 1,2 0,-4 1,-13 2,19-3,2 1,-1-1,2-1,1 1,1-1,0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726 120,'-4'-1,"-5"0,5 1,0 0,0 1,1-1,-1 2,1-1,0 1,-1 3,2-4,1 2,0-2,1 4,1-3,0 0,2-1,0 1,12 2,-10-3,2 1,-1-1,0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626 133,'-1'-2,"1"1,0 0,-1 1,0 0,1 0,0 2,0-1,0 0,0 0,0 0,0 0,0-1,0 1,0-1,0-1,0 1,0-2,0 2,0-2,0 1,0-1,-1 1,1 0,0 0,0 1,0 0,0 1,0 1,0-2,0 2,0-1,-1 0,0 1,1-1,0-1,0 1,0-2,0 1,0-2,1 2,0-1,0 0,-1 0,0 1,0 1,0 0,0 0,0-1,0 0,1 0,-1 0,0-1,1 0,-1 0,0 0,0 0,0 1,0-1,-1 1,1-1,-1 1,1 0,-1 1,1 0,0-1,0 2,0-2,0 2,0-1,0 0,1 0,0 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615 136,'-1'0,"1"-2,1 1,0 0,1 0,-1 1,0 0,2 0,-1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714 726,'-1'0,"1"0,-1 1,0-1,0 0,1 0,-1 0,0 0,0 0,0 0,0 0,1 0,0-1,-1 1,1-1,0 2,1-1,-1 1,1-1,0 0,0 0,1 0,-1 0,1 0,0-1,-1 1,2-1,-1 1,1-1,-1 0,1 0,0 1,3-1,-3 1,0-1,0 1,0 0,0 0,0 0,0 0,-1 0,2 0,-1 0,-1 0,1 0,-1 0,1-1,-1 1,1 0,-1 0,0 0,1 0,-1-1,0 1,0 0,0 0,0 0,0 0,1 0,-1 0,-2 0,2 0,-1 0,-1 0,1 0,0 0,-1 0,0-1,-1 1,1-1,-1 0,0 1,0 0,0-1,1 1,0-1,-1 1,1 0,-1 0,1-1,0 1,0 1,0-1,0 0,1 0,-1 0,1-1,-1 0,0 1,0-1,0 2,1-1,0 0,-1 1,0-2,1 1,-1 0,1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778 92,'0'-2,"0"2,1-1,1 1,-2-1,2 1,-1 0,1-2,-1 1,0 0,1 0,-2 1,1-1,0 0,0 1,-1-1,1 1,0 0,-1 0,0-1,1 1,-1-1,1 1,-2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257,'0'-6,"0"4,-1-1,0 3,1-2,-1 1,1 0,-1 0,0-1,0 1,0 0,0 0,0 0,-1 0,1 0,-1 1,0-1,-2-1,1 1,0 1,0-1,1 0,-2 0,1 1,-1-2,1 2,-1 0,0-1,-1 0,3 1,-3-1,0 1,1 0,1 0,-2 1,2 1,-2-2,1 2,-1-1,2 1,-1 0,0 0,0 0,1 1,-1-1,2 0,-1 1,1-1,-1 2,1-2,0 1,0 0,0 1,-2 3,2-4,1 1,-1-1,2 1,-2-1,2 1,0-1,0 2,0-2,0 5,2-4,-1 0,1-1,0 2,1-1,-1-1,1 2,0-2,4 4,-3-3,-1-1,1 0,-1 0,0 1,0-2,0 1,0 0,1 0,-1 0,0 0,0-1,1 1,-2-1,3 1,-2-1,1-1,1 1,3 0,-2 0,-2-2,2 0,-2 1,2-1,-1 0,0 0,0-1,1 1,-1-1,1 0,-2 0,2-1,-1 0,0 1,0-1,4-2,-3 1,-1 1,3-4,-3 3,-2 1,2-2,-2 2,2-5,-3 4,0 0,-1-1,0 1,-1-2,1 2,-1-1,0-1,0 0,0 2,0-3,0 2,0-2,-1 3,1-3,0 3,-2-2,2 0,-2 2,1-1,-1-1,0 3,-1-2,1 0,-1 2,0-1,-1 0,1 1,-1 0,0-1,0 1,0 0,0-1,0 2,0-1,0 0,-4-1,3 1,2 0,-6 0,5 1,0 0,-1 0,2 1,-6-1,6 1,-1 0,0 0,1 0,0 1,0-1,0 0,-3 3,4-3,1 1,-2 0,2 0,0 0,1-1,0 1,-1-1,1 0,0 1,1-1,-1 0,1 0,0 1,0-1,-1 1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608,'0'-2,"0"-1,1 1,0 1,-1 0,0 1,1-1,0 1,0 0,-1 1,1-1,-1 1,1 0,-1 0,1 0,0 0,-1 1,1-1,0 0,0 1,0 2,0-3,-1 4,0-4,-1 1,0 0,0-1,-1 1,0-1,0 0,-2 0,1 0,0-1,0 1,-1 0,2-1,1 0,-1 0,2 0,2 0,1-1,-1 0,1 0,1 0,-1 0,1 0,-1 0,-1-1,1 1,-1 0,1-1,-1 1,-1-1,1 0,-1 0,0 0,-1 1,0-2,0 1,0-1,0 1,-2-1,0 1,-1-1,0 1,-1 1,0 0,0 1,-1-1,-1 1,0 1,1 1,0 0,0 1,1 0,-3 5,4-2,1-1,2 0,-1 0,5 12,0-13,6 2,-4-4,0 0,1-2,-1 0,2-2,-3-1,3-1,-1 0,-1-1,0-1,-1 1,-2-1,0-1,-1 2,0-1,-2 1,-1 0,-1 2,-3 0,1 1,-4 0,1 2,0 1,-1 1,-1 0,3 0,-2 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1085 677,'-1'-1,"1"-2,0 2,1 2,1 0,1-1,0 0,1 1,6-1,-6 0,1 0,5 0,-6-1,0 1,-2 0,2-2,-2 1,2-1,-3 1,-1 0,0-1,-2 1,0 0,-2 0,1 0,1 0,-1 1,0 0,1 0,0 1,1 0,-1 0,1 3,1-2,0 2,0 0,0 0,1 1,-1 0,0 0,1-1,0 1,0 0,0 0,0 0,-1-1,1 0,-1 0,0-1,-1 1,-4 1,3-3,-1-1,-1 0,1 0,-2-1,2 0,-2-1,-2-2,0-1,4 3,2-2,0 1,1 0,0-1,0 0,4-2,-1 3,0-1,2 0,-1 1,1-1,-2 2,2-1,-2 1,3-1,-2 2,-2 1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1127 706,'0'1,"-1"-1,1 1,-1-1,0 0,0 0,-1 0,2 0,-2 0,0 0,2 1,-1-1,1 1,0-1,0 0,0 1,1 0,1 0,0 0,0 0,1-1,0 1,0-1,0 1,1-1,4 0,-5-2,-1 2,0-2,0 1,-1-1,1 0,-1-1,1 1,-2-1,0 1,0-1,0 0,0-2,-2 2,1 2,0-3,0 2,1 1,0 1,0-1,0 0,0 1,1 0,0 0,1 0,0 0,1 1,-1 0,1 0,-1 1,1 0,-1-1,0 1,0 0,0 0,0 0,0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696,'-2'0,"1"1,0 0,1 0,0 1,-1 2,2-2,-1 1,1 0,0-1,1 1,-1-1,2 5,-2-5,-1 1,0-1,0 1,0-1,-1 0,1-1,-1 1,1-1,0 0,0 0,0-3,0-2,0 0,-1 1,1-1,0-1,1 1,-1 1,2-2,-1 2,1 0,-1 1,1 0,0 0,0 1,0 1,1-1,0 1,0 0,-1 0,2 1,-2 0,1 1,-1 0,1 0,-1 0,0 1,-1-1,1 1,-1 0,-1-1,1 0,-1 2,-1-2,0 0,-1-1,-1 0,0 0,1-1,-5 0,2-2,3 1,-2-1,2 1,-1-1,1 0,1 1,-1-1,1-2,2 3,1-1,0 0,0 2,1-2,-1 1,2 1,0-1,-1 1,-1 0,2 0,-2 1,-1 0,1 1,-2-1,0 1,0 0,-2 0,0 0,0 0,0-1,-1 1,0-1,0 0,1 0,-1-1,1 0,1 0,-1 0,2 0,-1 0,2 0,1 0,0 0,0 0,0-1,1 0,0 0,-1 0,1 0,0-1,-1 1,0-1,-1 0,0 0,0 0,-1 1,0-2,-1 2,0 0,0 0,-1-1,0 2,-1 0,1 0,0 0,2 0,-1 2,1-1,0 1,1-1,0 1,1-1,1 0,0 0,1 1,0-2,1 0,-1 0,-1 0,1 0,-1 0,0-1,-1 0,1 0,-1-1,0-1,-1 1,0 0,0 0,-1 0,0 0,-2 1,1 0,-1 0,0 0,-1 1,-7-1,8 2,0-1,0 1,1 0,1 1,0-2,0 3,0-2,3 1,-1 0,3 0,-1-1,2 1,-1-2,0 1,0-1,0 0,-1 0,0 0,-2 0,0-1,0-1,0 1,-2-1,0-1,0 1,-1 0,-3-1,2 1,-1 0,1 1,0 0,-1 1,2-1,0 1,-1 0,1 0,1 1,0 0,0 2,0-1,0 0,0 2,1 0,0 10,-2-6,0-3,-1 2,0-1,-1 2,1-2,-1 2,0-2,-1 2,1 0,-1-1,0 0,0-1,1-1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1124 754,'2'-5,"0"3,-1 1,1 0,1 1,1 0,1 0,2 0,1 0,6 0,-5 1,6 0,-2 1,3-1,-2 1,3-1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620 566,'-4'-4,"3"4,0 0,0 2,0 1,1-1,-1 0,1 0,0-1,0 0,1 1,2-2,0 0,1 0,1-2,1 1,1-1,0 0,4 0,0 0,0 0,1 0,2 0,-2 1,5-1,-3 2,19-2,-17 2,-2 0,3 0,-4 0,3 0,-4 1,13 0,-12 1,-2-2,0 2,-2-1,0 0,-2 0,1-1,-3 1,0-1,-1 1,-1-1,-1 0,0 0,-1 0,-1 0,0-1,-1 0,-2 1,-1-1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576 484,'-1'0,"0"-2,1 4,0 1,0 1,0 0,1 0,0 3,0 0,-1 1,3 17,-3-16,1-2,0 2,2 8,-1-13,-1-1,1 0,-1-2,1-1,0 0,-1-1,0-2,1-1,-2 0,1-1,-1 0,1 0,-1-1,0-2,1 2,0-1,0 0,0 1,0 0,0 1,-1 0,1 1,-1 1,0 0,0 1,0 0,0 1,0-1,0 2,0-2,2 1,1-1,0 2,2-2,1 1,1-1,0 1,2 0,10-3,-7 2,-1 0,0 0,6-1,-7 1,8 0,-5-1,4 1,-2-1,4 1,-7 0,5 0,-3 1,1 1,-4 0,4 0,-6 0,3 2,-4 0,8 2,-8 0,-2-2,0 1,-1 0,0 0,-1 1,1 0,-1-1,-1 1,0-1,-1 2,0-2,1 1,-2 0,0 2,1-2,-1 0,-1 0,0 1,0-2,0 2,0-1,0 1,-1-1,-1 1,1 3,0-5,0 1,0-1,-1 0,1 0,-1 1,-1-2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656 559,'0'-2,"0"0,1 2,-1-1,3-1,-1 2,0-1,1 0,0 1,1-1,-1 0,1 0,0 0,2-1,-2 0,2 0,1 0,0 0,-1-1,3 0,-2 1,4-3,-3 3,3-3,-1 1,3-2,-3 3,5-3,-3 1,2-1,-1 0,16-6,0 1,-15 6,-3 2,4-1,-6 0,2 1,-2 0,0 1,-2 0,2 0,-4 1,2-1,-1 1,-2-1,-1 1,3-1,-5 0,1 2,-2-1,0 0,0 1,0-1,0 0,0 0,0-1,-1 2,1-1,0 0,0 1,1 0,-1-1,0 1,1 0,0-1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406,'2'-5,"-2"4,0 0,-2 1,1 0,-1 1,-1 0,-1 0,-1 1,-1-1,-2 1,2 0,-3 0,0 0,-1-1,3 1,-2-1,2 0,-1 1,2-1,2-1,0 0,2 1,1-1,3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1069 400,'1'-1,"-1"-2,1 3,-2 0,1 1,-3 1,1 0,-1 2,0-1,-3 4,1-2,-2 3,2-2,-3 3,2-2,-2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213,'0'-2,"0"-2,0 3,0-1,1 2,0 0,0 1,1 0,0 0,2-1,-1 1,0 0,1-1,-1 0,-1 1,1 0,0-1,-1 1,0-1,1 0,-1 1,-2-1,2 1,-2-1,1 0,0 1,0 1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604 510,'-1'-2,"1"2,0 2,1 4,-1-3,0 0,-1 1,0-1,0 1,-1-1,-3 3,2-3,1-1,0 0,-1 0,1-1,1 0,0 0,0-1,1 0,1 0,1 0,2-1,1 0,1 1,0-1,0 1,3-1,-1 1,1 0,0 0,1 1,-2 0,3 1,-2-1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649 535,'0'-2,"0"0,0 1,0 1,0 1,-2 5,-1-3,1 0,0-1,-1 0,0 1,0-1,0 0,0 0,0-1,0 1,1-1,-2 2,2-2,2 1,-1-1,1 0,0 0,0 0,1 0,1 0,-1-1,1 1,1-1,-1 0,4-1,-3 1,0-2,-1 1,0-1,1 0,-2 1,0 0,0 0,0-1,-1 1,0 1,0-1,0 0,0 1,-1 0,2 0,1 0,1 0,0-2,4 1,-2 0,3-1,0 1,0 0,-2-1,3 1,-3 0,0 1,-1 0,0 0,-1 0,1-1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671 545,'1'-4,"4"-3,-1 4,-1 1,1-1,-1 1,2 0,2-1,0 0,0 0,3 0,-1 0,2-1,1 1,0-1,-1 1,4-1,-5 1,7-1,-5 0,3 0,-3 0,3 1,-3 0,3-1,-3 1,3-1,-4 1,5 0,-5 0,4-1,-3 2,2-1,-4 1,5-1,-6 1,15-2,-14 3,0-1,0 1,-3 1,2-1,-3 0,1 1,-3 0,2 0,-4 0,2 0,-2-1,-1 1,0 0,0-1,-1 1,0-1,-1 1,0-1,-1 1,-1-1,-1 1,1 0,-1 1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410,'7'-8,"-5"7,1 0,0 0,-1 1,3 0,-2 1,2 0,1 0,4 2,-3-2,-2 2,0-1,-1-1,-1 1,-1 0,-1 0,-1 0,0 0,-1 0,-2 1,-1-1,-2 2,0-2,-10 6,9-3,0-2,-2 1,4 0,-3 2,2-1,1-1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671 587,'10'-8,"-5"6,0 1,1-1,0 1,3-1,0 0,2 0,-1 0,5-1,-4 0,5-1,-2 1,2-1,-3 1,5-3,-5 2,21-8,-18 7,-2-2,6-1,-7 4,5-3,-2 1,10-4,-12 5,-5 2,3 0,-4 1,0 0,-2 1,1 1,-2 0,1 0,-1 0,9 2,-10-2,-2 1,0 0,-1-1,1 1,-1-1,-1 0,0-1,0 0,0 0,0 1,0-2,0 2,0-1,0 0,1 0,-1 1,1 0,-1 0,1 0,0 0,0 0,-1 1,0 0,0 0,0-1,0 0,-2 1,1-1,-1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599 611,'0'-3,"2"-1,0 2,1 0,1 0,-1 0,1 1,2-2,-1 1,2-1,0 1,1-2,0 1,2-1,-2 0,2 0,11-6,-10 5,-1 0,1 0,1 0,-2 1,4-2,-3 2,3-1,-3 1,2-1,-2 1,4-1,-3 2,2-2,-2 2,2-2,-4 2,4-2,21-5,-24 6,-1 1,0 0,0 0,-1 0,-1 0,-1 0,-1 0,1 1,-2-1,0 1,-1 0,0 0,-1 0,0 0,-1 0,0 0,1 0,-1 1,-1-1,1 1,0-1,-1 0,0 2,-1 0,0-1,0 0,-2 1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1030 412,'1'-2,"1"1,2-1,0 1,1-1,0 2,1-1,-1 1,1 1,-1 0,0 1,-1 1,-2 0,1 2,-3 0,-2 0,-4 4,-1-1,-7 4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1112 768,'-2'-1,"2"0,0 0,0 0,0 1,1 0,1 0,3 0,-2 0,2 0,1 0,-2 0,2 0,1 0,0 0,0 0,3 0,15 0,-15-1,-3 1,5 0,-4 0,4-1,-4 1,3 0,-3 0,2 0,-2 0,1 0,-1 0,0-1,-3 1,3 0,-3 0,1 0,-2 0,0 0,-1 0,0 0,-2-1,2 1,-3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196 402,'0'-4,"2"2,0 0,-1 0,1 1,0-1,3 0,-1 0,-1 1,2-1,-1 2,7-3,-4 1,-1 2,1-2,-1 2,3-2,-3 1,2 1,1-1,-2 0,2 1,-1-1,0 0,11 0,-8-1,-2 2,2-2,-1 1,2 0,-1 0,0 0,1 0,12-2,-9 1,-2 2,1-2,-2 1,4 0,-5 0,6 1,-4-1,3 0,-4 1,3-1,-3 1,4 0,-4 0,14 0,-14 0,0 0,1 0,0 0,-2 0,2 0,-2 0,0 0,2 0,-1 0,12-1,-12 1,-1 0,2 0,-1-1,-1 1,1 0,-1 0,10 1,-12 0,2-1,-3 1,1 0,-1 0,1-1,-1 1,-1 0,-1-1,2 0,-3 0,2 1,-2-1,1 0,-1 0,0 0,-1 0,1 0,-1 0,0 0,0 0,-1-1,0 1,1 0,-2 0,2 0,-2 0,0 0,-1 0,0 0,-1 0,1 0,0 0,0 0,-1 0,1 0,0 1,-1-1,1 0,-1-1,0 1,0-1,0 0,0 1,0-1,1 1,0 0,-1 0,1 1,0-1,-1 1,1-1,-1 1,1-1,-1 1,0 0,1-1,0 0,0 0,-1-1,2 0,0 1,2-1,-2 0,1 0,-1 0,1 0,-1-1,1 1,-1-1,2 0,-2 0,1 0,-2 0,0 0,0 0,0-1,0 1,-1-7,0 6,0 1,0-1,0 0,-1 0,0 0,1 0,-1 0,1-3,0 3,0 0,0 0,0 1,0 0,0 0,0 0,0 0,0 1,0 0,-1 0,1 0,-1 0,1 0,-1 1,-1 0,1 0,-1 0,0 0,0 0,-1 0,0-1,0 1,0 0,-1 0,0-1,0 1,-1 0,0 0,-1-1,1 0,-2 1,1-1,-2 1,1 0,-3 0,3 0,-4-1,2 1,-3 0,2 0,-5-1,5 1,-5 0,2 0,-3 0,3 0,-4 0,4 0,-3-1,-15 0,18 0,-4 0,3 0,-2-1,2 1,-2-1,2 0,-1 0,1 1,-2-2,3 1,-3 0,3 0,-3 0,2 1,-15-1,12 1,4 1,-4 0,3 0,-2 0,-13 1,16 0,-2 0,3 0,-3 1,3-1,-2 0,4-1,-5 2,6-2,-15 2,13-1,0-1,-1 0,2 1,-1-1,0 1,1-1,0 1,0-1,3 1,-2-1,0 1,2-1,1 0,0 0,1 0,0 0,1 1,-1-1,3 0,-1 0,1 0,0 1,-1-1,2 0,0 0,-1 0,1 0,1 1,0 0,1 0,-1-1,0 1,0 0,1-1,-1 2,1-1,-1 1,0-1,0 1,1 0,-1 1,1 0,-1 1,0-2,0 2,0-1,1 2,-1 0,0-1,0 1,0-1,0 0,0 1,0 0,0 0,0-1,-1 1,1-1,0 1,-1-2,1 2,-1 0,1-2,0 2,0-1,0-1,0 2,0-3,0 1,0 0,1 1,-1-2,1 0,-1-1,0 1,0-1,1 1,-1-1,1-1,-2-1,1 1,-1-1,1-1,-1 2,0-2,1 2,-1-1,0-1,0 2,1-1,0 0,0 1,0-1,0 0,1 0,1 1,0 0,0-1,2 0,0 1,0 0,0-1,3 0,-2 1,3-2,0 1,-1 0,1 0,2 0,-3 0,5 0,-4-1,4 2,-2-2,1 1,-1 0,2 0,0 0,1 0,0-1,2 1,-4-1,7 0,-5 1,4-1,-1 1,32-4,-31 3,-1 2,1-2,0 1,-2 0,4 0,-1 0,17 0,-18 0,-2 0,5 1,-3 0,0 0,0 0,0-1,-2 1,4 0,-2 0,0 0,-1 0,0 0,-2 0,2 1,-3-1,2 0,10 2,-14-2,1 2,0-1,-2-1,0 1,-1 0,-1-1,1 0,-2 1,1-1,-2 1,1-1,-2 0,1 0,-1 0,1 1,-2-1,3 1,-3 0,-1-1,0 0,-1 0,0 1,-1-1,1 0,-1 1,1-1,0 0,-2 0,1 0,0 0,-1 0,1 0,0 0,-1-1,0 2,0-1,0 1,-2 1,1-1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181 380,'5'0,"1"-1,-1 1,1-1,-1 1,3-1,-2 1,11 0,-9-1,1 1,11-2,-8 0,-1 2,0-2,0 1,2-1,0 0,1 1,-2-1,2 1,-4 0,6 0,-5 0,3 0,-2 0,1 1,-2-1,4 1,-5 0,6-1,-5 1,3-1,-2 1,3-1,-4 1,5-1,-3 0,2 1,-4-1,5 0,11 1,-15-1,3 1,-5 0,5 0,-4 0,4 0,-3 0,2 0,-4 0,5 0,-5 1,4-1,-2 0,0 0,-2 0,4 0,6 1,-10 0,0-1,-3 0,3 1,-3-1,0 1,0-1,0 0,-2 1,6-1,-7 0,1 0,-2 0,0 1,1-1,1 1,-3-1,0 0,-1 0,1 0,-2 1,2-1,-2 0,1 1,0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1246 227,'-2'-3,"2"3,-1 0,1 0,-1 2,1-1,0 1,0 0,0 0,0 1,0 0,1-1,0 3,-1-3,0 1,0-1,0-1,0 0,0-1,0 1,0 0,-1-1,0 0,1 0,-1-1,1 0,0 1,0-1,0 0,1 0,-1 0,0-1,1 1,-1-1,0 1,1-2,-1 2,0 1,0-1,-1 1,1-1,-1 1,1 1,0 0,0-1,0 1,1-1,-1 1,0-1,0 1,1-1,-1 1,0-1,1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188 288,'0'-1,"0"-1,0 0,0 1,2 1,-1 0,1 0,2-1,-1 1,0 0,1-1,-1 1,2 0,-2 0,3-1,-1 1,0 0,0-1,2 0,7 1,-6-1,-1 0,1 1,22-3,-20 1,1 1,-1 0,4-1,-4 1,3 0,0 0,1 0,-2-1,3 2,-4-1,6 0,-5 1,5-1,-4 0,3 1,-2-1,4 1,-2-1,0 0,0 0,1 0,-2 1,3-1,-2 1,1-1,-3 1,3 0,-4-1,4 1,-4 0,3 0,-3 0,3 0,-6 0,6 1,-4-1,2 0,-3 0,1 0,0 0,0 1,0-1,-1 0,0 0,-1 0,0 1,0-1,-1 0,1 0,-2 1,1 0,-2-1,2 0,-1 1,-1-1,-1 1,1-1,-2 0,1 1,-1-1,5 0,-5 0,-2 0,1 0,-1 0,2 0,-2 0,-2 0,2 0,-1 0,1 0,-1 0,-2 0,3 0,-2 0,0 0,-1 0,1 0,0 0,-2 0,1 1,-1-1,1 0,0 1,-1-1,1 1,0 0,0-1,0 2,0-1,1 0,-1 1,0 0,0 0,0 1,0-1,1 2,-1-1,1 1,-1-1,0 2,0-1,0 1,0-1,0 9,-1-10,1 2,-1-1,1 0,-1-1,0 1,1-1,0 0,0 1,0-2,0 1,0 0,0-1,0 1,0-1,1 1,0-1,-1 0,1 0,0-1,-1 0,1 2,-1-3,1 1,-1 0,0-1,0 1,-1-2,0 1,0 0,-1-1,1 0,-1 1,1-1,-1 0,0 1,1 0,-2 1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371 378,'9'-2,"6"-2,-3 3,1-1,-2 0,4 0,-4 1,4-1,-5 1,7 0,-5-1,3 1,-3 0,15-2,-11 2,-3 0,3 0,-3-1,16-1,-12 2,-3 0,3 0,-4 0,4 1,-3-1,4 1,-4 0,3 0,-3 0,3 1,-2 0,16 0,-15 0,-2 0,3-1,-5 0,5 0,-7 0,6 0,-3 0,10 0,0 0,-12 1,-2-1,1 0,-3 1,3-1,-4 1,9 0,-8 0,-1-1,0 1,-1 1,1-2,-1 2,0-2,-1 1,1 1,-1-2,0 2,-1-2,0 2,-1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120 633,'-2'-3,"2"-2,0 4,2 1,1-1,0 1,2 0,-1 0,5-2,-3 2,-2-1,1 1,0 0,-2 0,0 0,3 0,-4 0,-1 1,1 0,-2 0,0 1,0-2,0 3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152 630,'-1'-1,"0"-1,1 0,-1 1,1 0,0 4,0 0,1 2,-1-2,0 3,0 0,-1 2,0-3,0 2,0-2,0 2,0-2,1 0,-1-1,0 0,1-1,0-1,0 0,0 0,0-2,2 1,-2 0,2-1,0 0,1-2,0 0,0-1,1 0,1-1,-1-1,1-1,-2 2,2-3,-2 2,0-1,0 0,-1 1,0 0,1-1,-2 2,1-1,-1 1,1-6,-2 7,0 1,0 0,0-1,0 1,0 0,0 1,0-1,0-1,2 1,-1 0,1 1,1-1,-1 0,1 0,0 1,0 0,2 0,-2 1,-1 0,-1 0,1 2,-1-1,0 1,-1 1,-1-1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225 604,'-1'2,"-1"-2,2 1,-2 0,2 0,-1 1,0 0,1 0,-1 2,1 0,0 1,-1 4,1-4,1 5,0-5,-1 0,2-2,-2 1,0-1,1 0,-1-1,1 0,-1-1,0 0,0-1,0-1,0-1,0-1,0-1,0 0,1-1,1 0,-1-1,0 1,2 0,1-5,-2 7,0 0,0 1,0 0,0 1,1 0,-2 2,0 1,0 1,-1-1,1 1,-1 0,0 1,0-1,0 1,0-1,0 2,0 0,0-2,0-1,0 0,0 0,0-1,0 0,0 0,0-1,0 0,0-1,1-1,0 0,0-1,-1 1,1 0,-1 0,0 1,0 0,-1 0,0 1,-1 0,0 1,-1 0,1 2,-2 0,1 1,-1 0,0-1,-1 3,2-3,-1 0,2 0,1-1,0 0,1 0,0-1,1 0,1-1,1 1,0-1,2 0,-2-1,3 0,-2 1,7-3,-6 1,0 0,0-1,1 1,-2-1,1 0,4-5,-6 3,1 0,-1 0,-1 0,0-1,-1 1,0-1,0 1,-1 0,0 1,0 1,-1 0,0 1,0 0,0-1,0 3,0-1,1 0,-1 1,1 0,0 1,-1 0,1 2,0-1,0 2,0 1,0 0,0 1,0 1,1 0,-1 0,0 1,0-1,1 0,0 1,0-3,0 2,0-2,1 3,-2-4,0-2,0-1,1 1,-2-2,-1-5,0 0,1 1,1-4,0 0,-1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302 657,'1'-15,"0"8,-1 1,1 1,-1-1,0 3,1-1,0 1,0 1,1 0,0 1,-1-1,1 2,1 0,-1 0,1 0,0 2,0-1,2 4,-2-1,-1-1,2 3,-2-3,-1 3,1 0,-1-1,0 0,-1 2,-2 9,1-11,0-1,-2 0,1-1,0 0,-1-1,-1 0,1-1,2-1,-1 0,0-1,1-2,0 0,1-2,0 1,1-3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330 643,'1'-5,"0"2,-1 0,0 2,0 0,0 0,-1 1,1 0,-2 1,0 1,1 1,-1-1,0 2,1-1,-1 1,1-1,0 0,1-1,0 0,0 0,0 0,0-2,2 2,1-2,-1 0,1 0,-1 1,1 0,-1 0,1 0,-1 1,2 2,-3-2,1 1,-1-1,0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196 730,'-3'-4,"3"1,0 2,0 1,1 0,2 0,2 0,1 0,3-2,1 1,2-3,0 2,3-2,-2 1,15-3,-12 4,-5 0,4 0,-6 1,3 1,-4 0,5 3,-7-1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276 430,'-2'0,"-1"0,1 1,1-1,-1 0,0 0,0 0,1 0,-2 0,1 0,1 0,0 0,1-1,-1 1,0-1,0 1,1 1,1 0,0-1,0 0,-1 1,1-1,0 0,-1 1,2-1,-1 0,0 0,0 0,0 1,1-1,-1 1,1-1,0 0,0 1,1 0,0-1,1 1,0-1,5 1,-4-1,-2 1,5-1,-4 0,1 0,2 0,-2 0,1 0,6 0,-4 0,-2 0,0 0,0 0,1 0,-2 1,9 0,-6 0,-2-1,3 0,-3 0,2 1,0-1,-1 0,0 0,3 0,-4 0,3 0,-3 0,2 0,-1 0,1 0,-3-1,3 1,-2 0,1 0,8 0,-10-1,3 1,-1 0,1 0,-2 0,4 0,-4-1,2 1,0-1,-1 1,-1 0,2 0,-3 0,1-1,-1 0,0 1,-1 0,1-1,-2 1,1-1,0 1,-1-1,1 1,1 0,-2 0,2 0,0 0,0 0,-1 0,1 0,0 0,0 0,0 0,1 0,-2 0,1 0,-1 0,1 0,-2 0,1 0,-1 0,0 0,0 0,0 0,0 0,0 0,-1 0,0 1,1 0,-1-1,1 1,0-1,0 0,0 1,0 0,0-1,0 0,0 1,0-1,-1 1,1-1,0 0,-1 1,0-1,1 0,0 0,-2-1,1 1,-1-1,0 1,0-1,0 1,1-1,-2 1,2-1,-2 1,1 0,0-1,0 1,-1-1,0 1,1 0,-1-1,0 1,-1 0,0-1,0 1,0 1,-1-1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427 436,'-3'-1,"3"1,-2 0,1 0,0 0,-2 0,2 0,-1 1,-3 1,3-2,-3 2,2-2,-3 2,0 0,-1-1,2 1,-4 0,1 0,-2 0,1 0,-1 1,1-1,-2 0,2 1,-1-2,1 0,-18 1,20-2,-2-1,1 0,1 0,1 0,-2-1,3 1,-3-2,3 1,-1 0,0-1,1 1,1 0,0-2,1 2,-1-2,2 1,0-1,1 1,1-1,0 1,1-1,1 0,2 0,-1-1,4 0,-1 1,1 0,2 0,1-1,-2 2,4-1,-3 1,3 0,-1 0,0 1,-1 0,12 0,-10 2,-4 0,2 1,-3 0,3 2,-4-1,1 1,-2 0,0 1,-1-1,0 2,-2-1,0 0,0 0,-2 0,0 6,-1-8,-1 2,-1 0,-1 0,0-1,-3 1,1-1,-3 1,0 0,-1-1,0 0,-3 0,4-1,-4 1,2-2,0 1,2-2,-2 1,4-1,-1 0,1-1,1 0,1-1,1 1,1 0,0-2,1 2,0 0,2-1,-1 2,0-1,1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214,'2'-7,"-2"7,2 0,-1 0,-1 0,4 0,-3 0,1 0,2 2,-3-2,0 0,0 0,-1 1,1 0,-1 0,0-1,-1 0,1 2,0-2,0 1,-1 1,0-1,-2 2,1-1,1-1,-2 1,2 0,-2 0,1-1,0 1,-1-1,2 0,0 0,1-1,-1 0,0 0,3 0,0-1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368 436,'2'-2,"1"-1,0 0,0 2,0 0,0 1,-1-1,1 1,-1 0,5 0,-3 1,0-1,1 2,-1-2,6 3,-3-2,1-1,-1 1,2-1,1 0,-2 0,3 0,-3-1,4 0,-3 1,2 0,-4-1,5 0,5 0,-9 1,1-1,-2 1,2-1,-3 1,1 0,0 0,6 0,-5 0,-2 1,8 0,-7-1,-1 0,1 1,-2-1,2 0,-2 1,1-1,-2 1,1-1,-3 0,2 0,-2 0,0 1,-1-1,0 0,0 0,-2 0,0 1,0-1,-1 1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594 429,'2'0,"-2"-1,1 1,0 0,0 0,0 1,-1 1,1-1,-1 0,0 1,0 0,1 1,-1-1,0 1,0-1,1 1,-1-1,0 1,0 4,0-4,0-1,0 1,0 1,0-1,0-1,0 1,0-1,0-1,1 3,0-3,-1 0,0-1,-1 0,0-1,-1 0,1 0,0 0,-1-2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595 437,'-2'-8,"0"7,1 0,0 1,0 0,0 0,0 1,-1 1,1 0,0 0,0 1,0-1,0 1,1-1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612 437,'1'-2,"2"-1,-1 2,0-1,-2 2,1 0,-1 2,1 0,-1 0,0 2,0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367 446,'1'-1,"0"-1,0 1,0 0,0 0,0 1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362 442,'-1'0,"1"-1,0 0,-1 1,2 0,3 0,-1 0,0 0,1 0,3 0,-3 1,1-1,-1 0,2 1,-1-1,1 0,0 0,1 0,-1-1,1 0,-2 1,4-2,-3 1,6-3,-6 2,0 0,-1-1,-1 0,-1 1,1-1,-1 1,2-6,-3 5,-1 0,-1 0,0 0,0-3,-2 3,1-1,-1 1,-1 0,-1-1,0 1,-1 0,-8-4,6 5,-1-1,-1 0,-1 1,2 0,-2 0,2 1,-3 1,2 0,-9 0,8 3,2-1,-3 1,5 1,-2 0,2 1,1 0,1-1,0 3,2-2,1 7,4-5,0-2,3 1,-1-2,3 3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239 523,'-3'0,"1"0,1 0,0 0,-1-1,1 0,0 1,0-1,2 2,1 0,-2 0,1-1,0 1,1 0,-1-1,1 2,0-1,1-1,-1 1,2-1,-1 1,2-1,10 0,-3 0,-3 0,-3 0,2 0,-1 0,1 0,-1 0,2 0,6 0,-6 0,-2 0,0 0,3 0,-3 0,2 1,-1-1,0 0,-1 0,3-1,-3 1,1 0,0-1,-1 1,0-1,2 1,-4-2,4 1,-3 1,2-1,-2 0,1 0,-2 1,1-1,-1 0,1 0,-3 0,1 0,-1 0,1 0,-2-1,1 0,-2 1,1-2,0 1,-1-1,0 0,-1-3,0 2,0 1,0-1,-2 1,2-2,-2 3,1-2,-1 2,0-2,1 2,-4-3,1 2,1 1,-2 0,1-1,-1 1,-1 0,0 1,1-1,-3 0,2 1,-2-1,1 1,-1 0,1 1,-2-2,0 1,1 1,0-1,-1 0,1 1,-1 0,0 0,1 0,-1 0,0 1,1 0,-3 0,2 1,-1 0,1 0,-1 0,1 0,-2 1,3 0,-12 2,10-2,2-1,-2 1,1-1,1 1,-1 0,1-1,2 0,-7 2,8-2,2-1,-1 1,3-1,-1 1,1-1,0 2,1-2,1 1,1 0,-1 1,2-1,-1 0,1 1,9 4,-7-4,0-1,1 1,-1-1,3 0,-1-1,1 1,1-1,1 0,-3-1,6 0,-4 0,2 0,0 0,-1 0,0 0,4 0,-5 0,3 0,-1 0,-1 0,0 0,0 3,-2-2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499 578,'5'-6,"-3"5,-2 1,0 3,0-2,0 3,0-2,0 1,0-2,0 1,0 0,0 0,0 0,-1 1,0-1,-1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468 608,'0'-1,"0"-3,0 3,1 0,0 1,4 0,-1 0,0 0,2-1,1 1,1-2,-1 2,1-2,-1 2,0-1,-1 0,0 1,-2-1,1 1,-2 0,0 1,-1 0,1 0,-3 1,0-1,-2 0,0 0,-1 0,0 0,-1 0,1 0,-2 0,0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511 609,'2'0,"-1"0,-1 1,0-1,0 1,0 0,0 0,0 1,0 0,0-1,0 0,0 0,-1 0,0-1,0 1,1-1,-1 0,0 0,0 0,0-1,1 0,1 0,4-2,-4 2,2 0,-1 0,0 1,0 0,0 0,-1 0,1 0,-2 0,1 1,0 0,0 0,-1 0,0 0,0 1,0-1,-1 0,-1 1,2-1,-2 1,1-1,-3 2,1-2,1 0,0 0,-1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226,'1'0,"-3"0,1 0,-2 0,1 1,-2 1,1-1,0 0,0 1,0-1,1 1,-2 0,2-1,1 0,0 0,1-1,0 0,0 0,1 0,0 0,1 0,-1 0,0 0,0 0,0 0,0 0,-1 1,1 0,-1 1,0-1,-1 4,-1-3,2 0,-2 0,1 0,0 0,0 0,1-1,0 0,0 1,0-1,0-1,0 1,2-1,-1 0,0 0,0-1,2-1,-1 1,-1-1,1-1,0 1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485 635,'2'0,"-4"1,1 0,1 1,0 1,0-1,0 1,0 0,0 1,0-1,0-1,0 1,0 0,-1-1,1 0,0 0,0-1,0 1,-1-1,1 0,0-1,0 1,0-1,-1 0,1-1,0-1,1 0,0-1,1 1,0-1,0 1,1-1,-1 1,1-1,0 1,1 0,0 1,-1-1,2 2,0-1,-1 0,4 1,-4 1,2 1,-4-1,1 1,-1-1,0 1,-2-1,3 1,-2 0,0-1,-1 1,1 0,-1-1,0 1,-1-1,0 1,-2-1,0 2,1-2,-2 0,1 0,0 1,0-2,0 1,0 0,1-1,0 0,-1 0,2 0,-2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523 660,'0'-1,"2"0,-2 0,1 1,-1 1,0 0,0-1,0 1,0 0,0 0,-2 0,1-1,1 0,-1 0,0 0,1-1,0 1,2 0,-1-1,1 1,0 0,0 0,0 0,0 0,0 0,0 0,0 1,-2-1,2 1,-1 0,-1-1,0 1,0 0,0 0,-2-1,1 0,-1 0,1 0,-1 0,2 0,-2 0,2-2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597 605,'2'-6,"-1"3,2-2,-2 3,1 0,-1 1,1 0,0 1,1 0,-1 0,2 0,1 0,-3 1,0-1,0 1,0 1,-2-2,1 1,-1 0,0 1,0-1,-1 1,-2 1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582 623,'-3'1,"1"-1,0 0,1 0,0 0,0 0,2 0,0 0,1 0,-1 1,1-1,1 0,-1-1,1 1,0-1,1 0,-1 0,1 0,0 1,-1-1,1 0,0 1,-1 0,1 0,-2 0,3 0,-2 1,-1 0,-1 0,0 0,-1 0,1 1,-1 1,-1-1,0 0,0-1,-1 0,1 0,-1-1,1 1,-1-1,0 0,0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618 608,'-2'0,"1"-2,-1 2,0 0,0 0,0 2,0-1,0 1,1 0,0 3,1-3,0 1,0-1,1 0,0-1,0 0,3 0,-2-1,0 0,1 0,-1 0,1-1,-2 0,1 1,-1 0,0 0,-1 0,1 0,-4 2,2-1,-1 0,-2 1,1-1,1 1,0-2,1 2,-1-1,1 0,-1 0,1-1,0 2,1-2,-2 1,2-1,-2 1,1 0,1-1,-1 1,0 0,1-1,-1 2,0-1,0-1,1 2,0-1,0 0,0 0,0 0,0 0,1 0,4-1,-1 0,-1 0,1-1,1 1,0-2,-2 1,2-1,-1 0,-1 1,-1-1,0 0,0 1,0-2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633 635,'-3'0,"1"0,-1 1,0 0,1 0,2 1,-1-2,1 2,0 0,1-1,0 1,1 0,0 0,3 2,-2-2,0 0,1 0,0-1,-1 1,0-1,3 3,-4-3,-1 0,2 0,-3 0,2 0,-2-1,1 1,-1-2,0-1,-1 0,1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659 655,'-2'-2,"1"0,-1 0,1 1,0 0,-1 1,1 0,-1 0,1 0,-1 2,0-1,1 1,-1 0,0 1,0 0,0 0,0 0,0 0,0-1,0 1,1-1,0 1,-1-1,1 0,1-2,0 1,2-1,-1-1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664 640,'1'-3,"3"-4,-3 7,1-1,-1 1,2 0,-1 0,1-1,0 1,1 0,-1 0,2 1,-3-1,2 0,-1 0,0 0,0 0,0 0,-1 0,1-1,-2 1,1-1,0 1,-1-2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703 612,'0'1,"0"-1,0 1,1 0,0 0,0 1,1 0,-1 1,0-1,0 2,1-1,-2 1,1 0,-1 1,1-2,-1 7,0 0,1-6,0 0,0 0,0-1,0 0,-1-1,0 0,0-1,0-1,0 0,-2-1,1-1,-1 0,0-3,-1 2,1-1,-1 0,1-1,0 2,-1-1,1 0,-1 2,2-1,-1 1,1 0,0 1,0 0,0 0,1 1,1 0,0 0,2 0,-1 1,1-1,-1 1,1 0,1 0,0 2,-2 0,-1-2,0 2,-1 0,0 0,-1-1,-1 2,1-2,-1 0,0 0,1 0,0-2,1 1,-1 0,2-1,-1-2,3 1,0-1,1-1,0 0,5-5,-3 4,-2 1,2-2,-2 1,2 0,-3 0,2-1,-4 5,-1-2,1 2,-2 0,1 2,-1-2,0 2,0-2,-1 2,2-1,-2 1,2-2,-1 2,0-1,1-1,0 1,0 0,0 0,-1-1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766 603,'-2'-5,"-1"-1,3 7,-1 2,0 2,1 0,-3 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1255 223,'0'-2,"0"0,0 0,1 0,0 1,-1-1,2 1,0-1,1 1,-1 0,3 1,-1 0,-1 0,7 6,-8-4,-1 1,-1-1,0 2,-1-2,-2 4,1-3,0 0,0-2,-1 1,1-1,1 0,-1-1,0 0,1 0,0 0,1 0,-2-1,2 0,-1 0,1-1,0 2,0-2,0 2,0-2,0 1,0 1,0-1,0 0,1 1,0 0,0 0,1 0,-1-1,1 1,0 0,0 0,-1 1,1-1,-1 0,0 1,0 0,-1-1,0 1,-1 1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485 725,'-7'-6,"6"2,1 2,0-1,0 1,0 2,0-1,3 0,-1 1,3 0,-2 0,4 2,-2-2,2 2,0-1,1 0,-1 0,5 1,-4-1,3 1,11 0,-11-2,2 1,-3 0,6-1,-4 0,4-1,-2 0,5-1,-6 1,4-1,-3 0,1 0,-4 1,3 0,-5 0,0 1,-2 0,-1 0,0 2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281 534,'2'-4,"-1"4,0-1,1 1,-1 0,0-1,0 1,0 0,1 0,-1 0,0 0,2 0,6 0,1 0,-3 0,-1-1,2 1,-1-1,4 0,-4 0,4 0,-2 0,2 0,-2 1,9-2,-8 2,-1 0,-1 0,-1 0,3 1,-4 0,2-1,-2 1,2 0,-3 0,2 0,-2 0,2 1,-1-2,-1 0,-1 0,2 0,-4 0,3 0,-2 0,-1 0,0 0,1 0,-3 0,1-1,0 0,-1 0,0 1,-2-1,0 0,-1 1,-1 0,0 0,-3 1,1 0,-2 0,-1 0,-2 1,2-1,-3 0,2 1,-1-2,1 2,-3-1,5 0,-4 0,3 0,-2 0,3 0,-2 0,2 0,0 0,2-1,-1 1,2-1,1 0,1 0,0-1,1-1,2 2,1-2,1 2,2-2,0 1,1-1,1 0,2 1,-1 0,2-1,0 1,2-1,0 1,0-1,0 2,16-2,-13 0,-1 1,-1 1,0 0,0-1,-2 1,1 0,-3 0,2 0,-3 0,2 0,-2 0,-1 0,-1 0,-1 0,-2 1,0-1,-1 0,-1 1,-3 0,-1 0,-3 1,-2 0,-1 0,-1-1,0 1,-1 0,-3 0,3-1,-3 1,3-1,-2 1,3-1,-2 0,1 0,1 1,3-2,-1 0,4 0,-3 0,3 0,0 0,1 0,-3 0,5 0,1 0,2 0,2 0,4-1,-1 0,5-1,0 1,1-1,-1 1,6-1,-6 1,6 0,-5 0,3 0,-4 0,4 1,-6 0,3 0,-5-1,0 1,-2 0,-2 1,-1-1,-1 0,0 0,-3 0,-1 0,-1 0,-3 1,-1 0,-2 0,0-1,-5 2,4-1,-5 1,3 0,-4 0,3-1,-4 1,6-1,-3 0,3 0,0 1,3-2,-6 0,10 0,3 0,0 0,1 0,1-1,2 0,2 0,1 0,1 0,2-1,-1 0,12-1,-11 1,3 0,-2 1,2-1,-1 1,12-3,-12 3,2-1,-3 0,-1 2,2-2,-2 1,2 1,-5 0,-4 0,-2 0,-3 0,-3 2,0-1,-5 1,1 0,-15 2,11-2,3 0,-5 0,5 0,-5 0,5 1,-3-1,3 0,0 1,2-2,1 1,2-1,1 0,4-1,-1 0,1 0,2 0,2 0,1-1,2 0,1 0,1 0,1-1,1 1,-1 0,12-1,-9 1,-2 0,2 1,-4 0,4 0,-4 0,10 0,-10 0,5 0,-7 1,-1 1,-1-2,0 1,-1 0,3 1,-4-1,0 0,2 1,-2-2,0 1,2-1,-1 0,2 0,-1-1,3 0,-1-1,0 1,0-1,2 0,-3 0,3-1,-2 1,2-2,-2 1,0-1,0 1,0-1,-1 0,-1-1,1 1,-1 0,-2 0,1-1,-1 2,-1-1,0 0,0 0,-1 1,-4-4,1 4,1 0,-2 0,0 0,-1-1,-1 1,0 0,-1 0,-2-1,2 1,-24-5,10 4,13 2,-1 0,0 1,-2 0,3 1,-1 0,0 0,-1 1,3 0,-1 1,1-1,0 1,1 0,1 1,1-1,1 1,1 0,0 0,1 0,1 0,-1 0,1 1,1-1,0 1,0 0,2 1,-1-1,2 1,0 0,0 0,0-1,2 2,-2-1,2 0,-1 0,2 1,-1-2,1 1,-1-1,2 0,-1 0,0 0,1-1,8 2,-8-4,2 1,1-2,-3 0,4 0,-2 0,1-1,0 0,0-1,-1 1,1-2,-1 1,1 0,-2-1,0 0,-1 0,7-3,-8 4,-2-1,0 0,-1 1,-1-1,-1 1,-1 0,0 0,0 0,-1 1,-1-1,1 1,-2-1,1 2,-2 0,1 0,-6 0,4 2,0-1,1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475 432,'-2'-1,"1"0,-1 0,0 0,-1 1,0 0,-5 0,3 0,0 0,-1 0,0 0,-1 1,1 0,-9 1,7-1,0 1,0-1,2 1,-2 0,3 0,-2 0,1 1,2-1,0 0,0 1,1 0,0 0,0 1,2-1,-1 2,1 1,0-2,1 8,0-5,0-1,0 3,1-3,0 2,2-1,-1-1,1 1,2 0,-1-3,3 2,0-3,2 0,-2-1,5 0,-2-2,2 0,0 0,27-5,-29 3,4-1,-2 0,-2 1,0-1,9-3,-2-1,-9 3,-2 1,16-11,-16 10,0-2,0 0,-2 0,0 2,-1-2,0 0,-1 1,-2-1,0 0,-2 1,-1 0,-2 0,0-1,-1 1,0-1,-1 2,-3-2,3 1,-3 0,2 1,-11-5,9 5,1 0,-1 1,1 0,-1 0,1 1,-1 0,0 1,-10 1,10 0,1 1,-2 2,2-1,-2 2,3-1,-10 7,8-4,3-1,-2 1,2 0,1 0,0-1,1 1,1-2,1 1,1 0,0-2,2 1,0 0,0-1,4 5,-2-4,1-1,10 8,-9-7,1 0,-1-1,2 2,-2-2,1 2,0-1,3 4,-2-2,-3-3,2 2,0-2,0 1,-1-1,3 0,-2-1,2 0,-1-1,1-1,0 0,2 0,-3-1,3 0,-1-1,9-2,-6 1,-4 1,11-4,-8 2,-3 1,3-1,-3 1,3-2,-3 1,1-1,-2 1,1-2,-2 1,1 0,-3 0,1-1,-2 1,0-1,-1 1,-1-1,0 0,-1 1,-1 0,0-1,0 2,-3-3,1 3,-2-1,1 0,-2 0,2 2,-2-1,-1 1,1 0,-10-2,10 3,-18-2,16 4,1 0,-1 0,0 0,0 2,0 0,0 1,0-1,2 1,-2 0,2 1,-1-2,2 2,-1 0,2-1,0 1,0 0,1-1,0 2,2-1,-1 0,1 0,-1 1,3-1,-1 0,1 1,0-1,1 1,1-1,1 0,-1 0,2-1,0 0,1 0,0 0,0-1,1 0,1 0,-2 0,3-1,-3 0,2 2,-1-2,0 0,-1 1,7 1,-7-1,0 0,0-1,-1 1,2-1,-2 1,1-2,0 0,0 1,-1-1,7-1,-5-2,0 1,1-1,-2 1,2-2,-2 1,0-2,0 1,1-1,-2 2,0-3,-1 2,0-2,-1 0,0 1,1-7,-3 7,0-2,0 1,0-1,-1 2,-1-3,2 4,-2-3,0 1,-1 0,1 1,-1-1,-1 2,-1 0,0 1,-3 1,1 0,-23-1,19 3,-1 1,0 0,-3 1,4 0,-5 1,4-1,-12 4,9-2,6-1,-3 0,3 1,0-1,2 0,-1 1,4 0,-1-1,0 2,3-1,0 0,0 3,1-3,1 9,0-1,1-4,0-2,2 2,-2-2,2 1,0-1,0 1,1-1,1 0,-1-1,2 1,0-2,0 1,0-1,2 0,0 0,0-1,1 0,19 3,-20-5,2-1,0 1,-2-1,0 0,10-1,-11 1,0-2,1 1,-1-1,0 0,-1-1,0 0,0 1,0-3,-1 2,1-3,0 1,-1 0,0-1,0 0,-1 0,1-1,-1 0,0 0,0-6,-3 7,0-2,-1 3,-1-2,0 1,-2-1,1 2,-2-2,0 2,-1-2,-5-2,5 5,-1 0,0 1,0-1,1 2,-1 1,-8 0,8 3,-2 0,1 1,-2 1,2 1,-3 2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417 400,'-7'0,"4"1,0 1,-4 4,3-2,0-1,-6 10,6-7,-6 9,6-8,-1 3,0-3,-1 10,2-2,3-6,0-3,1 2,1-2,1 1,0-2,2 2,-1-2,9 5,-6-5,0-2,3 0,0 0,2-2,-1 1,2-2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574 511,'0'-1,"0"-1,0 1,0-1,0 0,0 0,0 1,1-1,0 0,1 0,0 2,3-3,-1 3,-1 0,1-1,0 1,1 1,-2-1,4 1,-2 0,1 0,0 1,1-1,-2 1,3 0,-3 0,3 0,7 2,-8-2,2 1,-2 1,1-1,-1 0,0 1,0 0,-1 2,0-2,0 2,-1 1,4 5,-4-5,-2 0,1 1,0-1,-1 0,0-1,1 1,-1-2,0 1,0-1,0 0,0 0,-1-1,0-1,1 1,-2 0,1-1,-1-1,0 2,-1-3,1 2,-1-1,0 0,0 0,0-1,-1 1,1-1,-2 0,0 0,0 0,-1 1,2-1,-3-1,1 2,1-2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781 658,'0'-3,"0"2,0 0,0 2,0 0,0 1,1 0,0 0,-1 1,2 0,-1 0,1 0,0 0,-1 0,1-1,0 0,3 1,-2-2,1 0,-1-1,-1 0,2-1,-1 0,-1-1,0-1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825 656,'0'-4,"0"2,0 0,0 1,0 0,0 0,1 1,0 1,-1 1,0 0,0 2,1 5,-1-5,-1 3,0-2,-1 1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559 494,'1'-3,"0"2,0 0,-1 1,0 0,0-1,1 1,0 0,0 0,0 0,0 0,2 0,0 0,0-1,0 1,5 0,-4 0,0-1,1 1,-1 0,7 0,-6 0,0 1,1-1,5 2,-7 0,2 0,-1 0,0 0,0 0,1 2,-1-2,1 1,0 0,0 2,-1-3,2 3,-2-2,2 1,-2 0,1 0,-1 0,1 1,-1-2,1 3,-1-2,0 1,-1-1,1 1,-1 0,5 5,-5-4,0-2,-1 2,1-2,-1 2,-1-1,1 0,-1 0,1 3,-1-4,-2 0,1 0,0 0,-1-1,0 0,0 1,0-1,0-1,0 1,0 0,1-1,0 1,0-1,0 0,0 0,1-1,-1 0,1-1,0 1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773 646,'2'-3,"-1"3,-1 0,1 1,0 0,-1 1,2-1,-1 1,1 1,1 0,-1 0,0 0,1-1,1 1,-1 0,0-1,1 1,-1-1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843 645,'0'-3,"-1"1,0 0,0 2,0 0,0 0,0 2,-2 0,1 2,0 0,-1 3,2-2,-3 10,3-8,0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 239,'-2'1,"-2"0,1 0,0 0,-4 0,6 0,0 0,0-1,1 1,0 0,2 0,0 0,0 0,1-1,0 0,0-1,0 0,0 0,0 0,0 0,-2-1,0 1,1-1,-1 0,0 1,-1-1,0 1,0-1,0 1,0-1,0 1,-2-2,1 1,0 2,-1-2,0 2,0-1,1 1,-2 0,1 1,0 1,-1-1,1 1,0 0,0 2,0-2,0 1,1 0,0 3,1-3,0-1,0 1,1-1,1 0,-1-1,1 1,0-1,1 0,2 0,-3-1,1 0,-1 0,2 0,-1-2,-1 2,0-3,-1 1,-1 2,0-2,0 1,-1 1,0 0,0 0,1 0,-1 0,0 2,0-1,1 0,0 0,0 1,0-1,2 1,0-1,-1 0,2 0,-1-1,2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565 491,'1'-2,"0"2,0 0,1-1,0 1,0 0,1 0,0 1,1-1,1 0,0 1,0 0,-1 0,2 1,-2-1,6 3,-5-2,1 0,-1 0,0 0,1 0,-2 0,2 1,0-1,0 1,-2-1,2 1,0 0,-1 0,2 0,-1-1,-2 1,4 1,-4-1,6 4,-4-4,-2 1,1 0,0 0,3 4,-4-4,-2-2,1 3,-1-1,0-1,1 1,-2 0,0-2,1 2,-1-1,0 0,0 1,-1-1,1 0,0 1,-1-1,0 0,0 1,0-1,0-1,-1 1,0 0,1 0,0 0,-1-1,0 0,1 0,0 0,-1 0,1-1,-1 1,1-1,-1 0,1 0,0 0,0 0,0 0,0 0,0-1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743 629,'1'-3,"0"0,1 2,-2 1,2 1,-2-1,2 1,-1 0,2 3,-1-2,0 0,-1 0,0 0,3 4,-1-3,0-1,-1 1,1-1,2 1,-2-2,2 2,-1-1,4 0,-3 1,-2-3,2 2,-2-1,1 0,-2-1,1 2,-1-1,-1-1,1 0,-1 1,-1-1,0-1,-2 1,1-3,-1 2,2-1,-2 0,1 0,0 0,0-2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815 632,'-1'-3,"0"0,0-3,1 4,-1-1,1 1,-1 1,1 0,0 1,0-1,-1 4,1-1,0 1,0-1,0 3,0-1,0 1,0-2,0 2,0 0,1-1,-1 0,0 0,0-1,1 0,-1 0,0 0,0-1,0 1,0 0,-1-2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834 707,'-1'-4,"1"2,0 1,0 0,0 0,0 1,1-1,-1 0,1 1,0-1,0 1,0-1,0 1,1 0,-1 0,1 1,0 0,5 1,-5 0,1 0,-1-1,1 0,-1 0,0 0,0 0,1 0,0-1,-2 1,1-1,-2 0,0-1,0 1,0-1,-1 0,0 0,-1 1,1-2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855 697,'-2'0,"0"0,2 0,0-1,-1 1,1 1,0 0,1 1,-1 0,3 3,-3-2,1-1,0 2,-1 0,0-1,0 1,0 0,0 0,0 0,0-1,0 1,-1-1,1 0,-1-1,1 1,-1-1,-1-2,2 1,-2-1,0 0,1 0,-2-1,1 1,-1-2,1 1,-2-1,1 0,1 1,-1-1,1 1,0 0,0-1,1 1,-1 0,2 1,0-1,1 1,2 0,0 0,5 0,-1 0,-2 0,1 0,0 0,-1 1,0-1,0 1,-1-1,1 0,-2 1,0 0,0 0,0-1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878 733,'-2'0,"1"-1,1-1,0 1,0 0,1 2,0 0,0 1,1-1,0 3,-1-1,-1-1,1 0,-1-1,0 1,0 0,1-2,-1 1,0 0,0 0,-1-1,0-1,1 0,0 0,0 0,0 0,0-1,0 1,0-2,1 2,0 0,0 0,0 0,0 1,-1 0,1 0,0 0,-1 0,1 1,-1 0,1 0,-1 0,1 0,0-1,-1 2,1-2,-1 1,1 1,0-2,-1 1,1 0,1-1,-2 0,2 0,-1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917 737,'1'0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926 729,'0'-2,"0"1,0 0,0 1,-1-2,0 1,1 1,-1-1,0 0,1 1,-1 0,-1 0,2 0,-2 0,1 0,-1 0,0 1,-1 0,2 0,-1 1,1-2,0 2,0-1,0 1,1 0,0 1,1 0,0-1,1 0,-1 0,1 1,1-2,-1 0,1 0,-1 1,1-2,1 0,-1 1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933 750,'0'-1,"0"0,1 1,-1 0,2 0,-1 0,1-1,0 1,0-1,1 0,-2 0,2 1,-2-2,1 2,-1-2,0 1,0 0,0 0,-1 0,0 0,0 0,-2 1,1-1,-1 1,-1 1,0 0,0 0,1 0,0 1,-1-1,1 1,1-1,0 0,0 2,1-2,0 0,1 0,1 1,0-2,1 1,-1 0,2-1,-1 0,2 0,-2 0,1-1,0 0,1 0,-2-1,1 1,-1 0,0-2,-1 2,1 0,-2-1,0 1,0 0,-1 0,-1 0,0 1,0 0,1 0,-1 0,0 1,1-1,-1 2,0-1,0 1,1-1,0 0,0 1,0-1,2 2,-1-1,0-1,0 0,0 1,0 0,-1-1,1 0,-1 0,0 1,0-1,0 0,0 0,0 1,0-1,-1 0,0 0,0-1,0 0,0 0,1 0,-2 0,1-1,0 0,0 0,0-1,0 1,0 0,0-1,0 1,0 0,0 0,1 0,-1-1,1 1,0 0,0 0,1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994 736,'1'-1,"1"-2,-2 3,0 0,0 2,0-1,-1 1,0 1,0-1,0 0,0 0,1 0,-1-1,1 1,0-1,0 1,0-2,1 1,-1 0,2-1,0 0,-1 0,1-1,1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220,'-1'-1,"0"-1,-1 0,1 1,1 1,-1 0,0 1,1 1,-1 0,1 0,-1 1,0 5,0-3,1 0,-1-1,1 1,0-2,0 1,0-1,0 0,0-1,0 0,0 0,0-1,0 0,0-2,0-1,1 0,1-1,-1 0,1 0,1-2,0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1028 740,'0'-1,"1"-1,0 1,-1 0,1-1,-1 0,0-2,0 3,0 0,0 0,-1-1,1 2,-1 0,0 0,0 0,-2 3,1-1,0 1,0-1,0 2,1-1,0 0,1-1,0 1,0-1,0 1,0-1,1-1,0 0,1 0,-1 0,2 0,-1-1,0 0,0 0,1-1,-1 1,0-1,-1 0,1-1,-1 1,-1 0,0 0,-1-1,0 1,-1 0,-1-1,1 1,-2 0,1 0,0 0,-5-2,7 2,-1 1,1 0,1-1,1 1,1 0,2 1,0-1,3 0,-3 0,2 0,0 0,-1 1,0 0,-1 0,-1-1,0 2,0-2,-1 2,0-2,1 2,-2-1,-1 0,0 0,0-1,0 1,-1 0,0 0,0-1,-1 1,1 0,-1-1,1 1,-1 0,2-1,0 1,0-1,2 0,1 0,-1 0,0-1,1 1,-2 0,1 0,0 1,0 0,-1 0,1-1,-2 1,1 0,0-1,-1 1,1-1,-1 1,0-1,0-1,1 0,0 1,-1-2,2 2,0-1,-1-1,1 2,0-1,0 0,0 1,0 0,-1 0,0 0,-1 0,1 0,-1 1,-1 0,1-1,-1 1,0-1,1 1,0 0,2-1,0 0,1 0,-1 0,2 0,-1 0,0 0,0 0,1 0,-1 0,-1 0,1 0,-1 0,-1 1,0 0,0-1,-1 1,1 0,-1 0,0-1,0 2,0-2,-1 1,1 0,0 0,-1-1,1 0,0 0,0-1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865 769,'1'0,"-1"-3,1 3,0 0,0 0,0 0,2 2,-1-1,1 1,7 2,-3-2,-1 0,2 1,0 0,0-2,1 1,9 1,-7-2,-2 0,3-1,-2 0,1 0,0-1,0 0,-1 0,1-1,-2 1,10-3,-8 1,-4 0,2 0,-1 0,-2 0,-2 0,2-1,-3 2,0-1,-1-1,-1 0,-1 1,0-2,-1 2,-3-2,-1 2,-1-1,-1 1,-2-1,-1 1,-2 1,-1-1,-4 1,2 1,-6-1,7 0,-6-1,2 1,1 0,1-1,-5 0,6 1,-4 0,2 1,2 0,1 0,-1 1,6 0,0 1,2 1,3 0,1 1,2 2,1-1,1 2,3 1,1 0,1-2,2 2,1-2,1 1,1 0,0-2,0 0,2 0,-4-1,4 0,-1 0,0-1,-1 0,0-1,10 0,-12-1,2 0,-4-2,1 2,-1-2,0 1,-2 1,0-1,-2 0,-1 0,0 1,0-2,-1 1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191 518,'-4'-2,"3"-1,1 3,0-1,1 1,0 0,3 0,1 1,-2 0,0 1,1-1,-1 1,1 0,-1 0,2 0,0 0,5 2,-4-2,0-1,2 0,0 1,0-1,2-1,0 0,-1 1,15-1,-12 0,0 0,24-1,-24 1,-1-1,1 0,-1 0,-1 1,2-1,-3 0,1 1,-1-1,2 0,-3 1,2-1,-2 1,1 0,1 0,-2 0,-1 0,3 0,-4 0,2 0,-2 0,0 0,0-1,0 0,-1 1,-1 0,0-2,0 1,-2 1,1-1,-3 0,2 0,-4 1,-1 1,-3 0,0 1,-1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152 464,'0'-7,"0"4,0 1,0-1,0 2,0 0,0 0,0 1,2 0,-1 0,1 1,4 0,-2-1,0 0,2 0,0 0,1 0,-1 0,2-2,0 1,1-1,0 1,11-3,1 1,3 0,-14 1,2 0,0 1,-2 0,4-1,-4 1,4 0,-1 0,-1 1,-1-1,3 1,-4 0,3 0,-2 0,0 0,-1 1,1 0,-3 0,3 0,-3 1,0-1,-1 0,1 1,-2-1,1 0,-1 0,-1-1,0 1,0 0,0-1,0 1,-3-1,3 1,-3-1,1 1,-1-1,0 0,0 0,-1 0,1 0,-2 0,2 0,-1 1,-1 0,1-1,0 0,-1 1,0 0,0 0,1 0,0 0,-1 0,1 1,-1 0,0-1,1 1,1 4,-1-4,0 2,1 0,-1-1,0 2,1 0,-1-2,0 3,0-1,-1 0,0 0,1 0,-1 0,0 0,0-1,0 1,0-2,0 1,0-1,-1-1,1 1,0-1,0-1,-1 1,1-1,-1 0,1-1,-1 0,0 0,0 0,-1 0,-1 0,1 0,-3 0,1 0,-2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167 434,'-1'-2,"-2"-3,2 4,-1-1,1 1,-1 0,2 1,-2 0,1 0,0 1,0 0,0 2,0 0,0 0,1 2,-1-1,1 0,-1 2,1-1,0 0,0 1,0 0,1-1,0 1,0 0,0-1,0 0,0 0,0 0,2 0,-2 0,0-1,2-1,-1 1,1-1,4 2,-5-4,1 0,1 1,-2-1,1-1,0 0,-1 0,0 0,-1 0,1-2,-1 1,0 0,-1 0,1-1,-1 0,0 1,1-1,-1 1,0 0,0 0,0 0,0 0,-1 1,1-1,0 0,0 2,1-1,0 1,0-1,0 0,2 0,0 0,0-1,2 0,-1 0,3 1,-1-1,2 0,-1 0,3 0,-3 1,4-1,-1 0,1 0,0 1,3-1,-4 0,6 1,-5-2,4 1,-5 0,16-1,-13 1,-1 0,-1 0,-1 0,3 1,-5-1,0 0,1 1,-2 0,-2 0,2 0,-2 0,0 0,0 0,2 1,-1 0,-3-1,-1 0,1 0,-2 0,1 0,0 0,-1 0,0 0,0 0,-1 0,0 0,-2 0,0 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591 483,'3'-4,"-2"3,2 0,-2 1,1-1,0 1,3 0,-2-1,1 1,-1 0,2 0,-2 0,1 0,1 0,7-1,-9 1,1 0,1 0,-2 0,2 0,0 1,-1-1,7 2,-7-1,1 0,-2-1,1 1,-1 0,0-1,2 1,-3-1,0 0,-1 0,0 0,-1 0,1 0,-2 0,-1-1,0-1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682 476,'1'0,"0"-1,0 1,1-1,0 1,1-1,-1 1,1-1,1 1,-1 0,1 1,-1 0,0-1,-1 2,1-1,-1 1,0 0,0 0,-2 0,0 0,0 0,0 0,-1 0,-2 0,0 0,0 0,-2 0,1-1,0 0,-1 1,2-1,0-1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127 492,'-3'-2,"0"-1,1 3,-1-1,1 0,0 1,0-1,0 1,1 0,0-1,-1 0,1 1,0-2,0-1,0 0,-1 1,2-1,-2 0,1-1,-1 0,0-1,1 2,-1-3,-4-11,3 8,2 3,-1-2,0-2,0 0,1 1,0-4,1 4,0-13,2 11,-1 1,2-2,-1 4,1-2,1 1,0 0,0 2,1-3,-2 4,2-2,-2 2,1 0,-2 1,2-2,-2 2,1-1,0 1,0-4,-1 5,-2 1,2 0,-1 1,-1 0,0 0,1 1,-1 0,0 2,-1 0,-2 3,3-3,-2 2,0-2,0 2,0-1,0-1,0 0,0 1,1-1,-3 1,2-1,1 0,-1 0,0-1,1 1,-1 0,1-1,0 1,-1 1,1-2,-1 2,1 0,-2 0,1 1,-1 0,0-1,-1 3,0-2,2 1,-1-1,1 0,0-1,1-1,0 0,1-1,4-3,-1 0,1-1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109 189,'7'-8,"-3"5,0 0,-1 0,0 1,2 0,-3 2,0 0,-1 2,1-1,-2 2,1-1,0 2,-1-1,0 2,0-1,0 1,0-2,0 1,0 1,0-1,0-1,0 0,0-1,0 0,0-1,1-1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185 55,'1'-4,"-1"0,0 1,0 0,1 1,-1-1,0 3,0-1,1 1,-1 1,0 1,0 1,-1 0,0 0,-1 2,1-1,-1 2,-1-2,0 5,1-4,0-1,2-1,-1-1,1 0,0 0,0-1,1 0,0 0,2-1,-2 0,1 0,1-1,-1-1,1 0,0 0,1-1,-1 1,-1-1,0 1,0 1,-1-1,0 1,-1 1,1 0,-1 1,-1 1,0 0,1 0,-2 1,1 0,1-1,0 4,0-5,0 2,1-1,0-1,0 0,1 0,-1-1,1-1,0-1,1 0,-1-1,1 0,-1-1,1 0,-1 0,0 0,1 0,-1 0,-1 1,0 0,1 1,-1 0,-1 1,0 0,1 1,0 0,-1 2,0 0,0 1,-1-2,0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1325 231,'2'-3,"-2"0,2 0,-2 1,0 1,1-1,0 0,0 2,-1 0,1 0,0 0,0 1,1 0,-2 0,2 0,-2 1,2-1,-1 1,-1 0,1 1,-1-1,0 0,0 3,0 1,-1-3,1 0,-1 0,0-1,0 1,1-1,-1 1,0 0,0-2,-1 0,2 0,-2 0,2-1,-2 0,1 0,-1 0,-2-1,2 0,0-2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239 96,'0'-4,"1"2,1 1,-2 0,1 0,0-1,1 2,-1-1,1 0,0 0,5-1,3-3,-7 3,-1-1,-2 3,0-2,0 1,0 0,0 1,-1-1,0 1,1-1,-1 1,-1 1,2 0,-2 0,2 0,-1 1,0 1,1 0,0-1,0 1,0-1,0 0,0 0,2 0,-2-1,2 0,0 0,1-1,-1 0,1-2,-1 2,1-2,-1-1,1 1,-1 0,1-1,-1 2,1-3,-2 2,1 0,-1 0,0 0,0 1,-1-1,-1 2,0 1,0 0,0 1,0-1,0 0,1 0,-1 1,1 0,0 0,0-1,1 0,0 0,0-1,0 0,0 0,1 0,-1-1,0-1,0 2,0-2,1 2,-2-1,1-1,0 1,0-1,0 1,0 0,-1 0,0 1,0-1,0 1,0 0,-1 2,1-1,-1 1,1-1,0 1,0 0,0 0,1 0,0 0,1-1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348 44,'0'-5,"1"3,0 0,0 1,-1 0,0 2,0 0,0 0,0 2,-2 0,1 0,-1 1,0-1,0 1,1 0,-3 3,3-3,0-1,0 1,0-1,1-1,-1 0,1 1,0-1,0 1,1-1,0-1,0 0,0-1,2 0,-1 0,2 0,-1-2,2-1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386 48,'0'-2,"-1"1,1 0,-2 0,-1 1,1 0,-1 0,0 1,-1 1,2 0,-1 1,1-2,-2 3,3-3,1 0,0 1,0-1,2-1,1 1,2-1,-2 0,7 0,-4 0,-1 0,-1 0,-1 0,2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199 107,'-7'-2,"6"-1,0 3,4 1,0 1,1-2,3 1,1 0,2-1,-1 1,15-1,-9-1,-3 1,3-2,-4 1,5-2,-6 1,4-1,-2 0,-2 0,-2 1,2-1,-4 1,2 0,-2 0,2-1,-3 2,-3-1,1 1,-1 0,0 0,1 0,-1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431 39,'-1'-2,"0"-3,0 3,-1 0,0-2,2 4,-1 0,0 0,0 0,1 0,-1 2,0-1,1 2,-1 0,1 0,0 0,0 0,1 3,1-3,3 2,-2-4,-1 0,2 1,-1-1,0-1,0 0,1 0,-2 0,2-2,-1 0,3-3,-4 2,-1 0,1 0,-2 0,0-1,0 2,-2-3,-1 4,1 0,-1 1,0 0,1 1,-1 1,-1 3,1-1,-1 3,1 1,-2 1,2-1,-2 5,1-5,-1 5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268 177,'-1'-1,"1"0,-1 0,1 0,-2-2,-1 2,-2-1,4 1,-3 0,2 1,-1-1,-2 0,3 1,0-1,-2 1,2 0,-2 0,0 1,-1 0,0 0,-2 2,1-1,-1 1,0-1,-1 1,1 1,0-1,1-1,-1 2,1-2,1 1,0 0,1-1,0 0,0 1,1-1,0 1,-1-1,-1 3,2-2,0 0,-1 1,2-1,-2 2,1-2,0 1,0 1,1-1,0-1,0 2,1-2,1 1,0-1,0 1,0-2,3 2,-2-2,5 3,-3-3,0 0,1 0,-1-1,1 2,0-1,0-1,0 1,1 0,0-1,1 1,0-1,0 1,0-1,2 0,-1 0,10 1,-9-1,1-1,1 0,-3 1,4 0,-3-1,2 1,-2-1,1 1,-2 0,3-1,-3 0,2 1,-1 0,1-1,-2 0,4 1,-4 0,2 0,0-1,0 0,-1 1,3 0,-3-1,4 0,-3 0,1 1,20-1,-19 0,-2 1,2-1,-4 0,4 1,-4-1,4 0,-3 0,1 0,-1 0,3 1,-4-1,4 1,7-1,-11 0,4 1,-3-1,4 0,-3 1,1-1,-2 0,4 1,-3-1,1 0,0 0,-1 0,0 0,2 0,-4 0,4 0,-2 0,-1-1,0 1,2-1,-3 0,1 1,1-1,-2 0,0 0,2 0,-3 0,2 0,-2 0,1-1,-1 1,6-1,-6 1,0 0,0 0,-1 0,2 0,-2-1,1 1,0-1,-1 0,0 0,0 1,0-1,0 0,-1 0,0 0,-1 1,2-3,-3 2,0 0,-1 0,1 0,-2-1,1 1,-1 0,1 0,-1 0,0-1,1-2,-1 3,0-1,0 0,0 0,0 1,0-1,-1 0,0 0,-1 0,1 0,-2 1,1-1,-2 0,0 1,0-1,-11-3,9 4,0-1,0 1,0 0,-1-1,2 1,-2 0,0 0,0-1,1 0,-2 0,2 1,-3-1,1 1,0-1,0 0,-8-1,5 1,2 1,-2 0,2-1,-2 1,1 1,-3-1,4 0,-3 1,0-1,1 0,0 1,-3-1,5 0,-4 0,1 1,0-1,1 0,-4 1,4 0,-3-1,1 1,-1-1,4 2,-6-1,-11 1,15 0,-13 0,10 1,5-1,-4 2,2-1,0 0,1 0,-2 1,3-2,-2 2,0-1,1 1,1-2,-3 2,4-1,-3 1,1 0,-11 1,10-1,2 1,-1-1,0 0,1 0,2 0,-3 0,4 0,-2 0,3 0,0-1,0 1,2 0,1-1,-2 1,3-2,-1 2,1-2,-1 2,1-1,0 0,0 0,1 1,-1-1,-1 1,1-1,0 0,-1 3,2-3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159 449,'1'-1,"0"1,0 0,1-1,0 1,-1 0,0 0,0 1,1-1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181 450,'1'0,"0"0,0-1,1 1,0 0,-1-1,1 1,2 0,-2 0,0 0,0 0,0 0,1 1,-1-1,6 0,-4 0,1 0,0 0,-1-1,1 1,0-1,0 1,0-1,0 0,0 1,-1 0,1 0,0-1,0 1,1 0,-1 0,1-1,5 1,-5 0,0 0,0 0,1 0,-2 0,2 0,-1 0,2 0,-2 0,1 0,0 0,1-1,-1 1,0-1,1 1,0 0,-2-1,1 1,0 0,6 0,-5 0,-3 0,3 0,-2 0,1 0,-2 0,9 0,1 1,-8-1,-2 0,4 0,-3 0,2 0,-2 0,2 0,-1 0,2 0,-3 0,3-1,-2 1,1 0,-1 0,3 0,-4 0,2 0,0 0,1 0,-1 1,-1-1,1 1,1-1,-1 1,1-1,-1 0,0 0,0 0,1 1,9-1,-9 1,1-1,-3 0,3 0,-1 0,9 1,-10 0,0 0,1-1,0 0,-1 1,1-1,7 1,-7-1,0 0,-1 1,1-1,-1 0,0 0,1 0,0 0,-1 0,1 0,-2 0,0 0,2 1,-1-1,0 0,-2 0,2 0,-1 1,1-1,-2 1,2-1,-2 1,2-1,-1 0,1 0,0 0,-1 0,1 0,0 0,-1 0,2 0,-2 0,0 0,0 0,1 0,-2 0,2 0,-2 0,6 0,-6 0,-1-1,0 1,0 0,0-1,-1 1,3-1,-3 1,-2 0,3-1,-3 1,2 0,-1-1,1 1,-1 0,1 0,-1 0,1-1,-2 1,3-1,-3 1,1 0,0-1,0 1,-2-1,2 0,-1 1,0-1,-1 1,1-1,-1 1,0 0,-1-1,2 1,-1 0,-1-1,1 1,0 0,-1 0,0-1,1 1,0 0,-1 0,0 0,0 0,-1 0,-1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171 383,'0'-1,"1"1,1 0,-2-1,2 1,0 1,-2-1,2 0,-1 1,1-1,0 1,0-1,-1 0,2 0,-2 0,2 0,-1 0,2 0,-1 0,-1 0,2 0,-1 0,-1 0,2 0,-1 0,0 0,2 0,-1-1,1 1,1-1,-1 1,1 0,0-1,0 1,0-1,1 1,-2 0,1-1,0 1,1 0,0 0,-2 0,2 0,-1 0,8 0,-6 0,-2 0,2 0,-2 0,2 0,-1 0,1 0,-1 0,0 0,0 0,1 0,-1 0,0 0,-1 0,0 0,0 0,1 0,-2 0,5 0,-6 0,1 0,0 1,-3-1,3 0,-2 0,-1 1,1-1,0 0,-2 0,2 0,-2 0,0 0,1 0,-2 0,1 0,0 0,0 0,-1 0,0-1,1 1,-1-1,1 1,-1 0,0-1,0 0,0 1,0 1,1-1,0 1,0-1,-1 0,0 0,0 1,0 0,0 0,0-1,-3 2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161 589,'2'0,"-1"0,0 0,1 0,0 0,0 0,0-1,0 1,1 0,0-1,6 0,-6 1,0-1,1 1,-1-1,2 1,-2 0,1-1,1 0,-1 1,-1-1,3 1,-2 0,1 0,-1 0,1 0,0-1,0 1,0 0,1 0,-1-1,1 1,-1 0,1 0,-2 0,2-1,0 0,-1 1,0 0,3-2,-3 1,3 0,-1 0,1 0,-1 0,2 0,-3 1,3-1,-1 0,-1 1,0-1,3-1,-3 2,10-1,-10 0,1 1,2-1,-4 1,2-1,0 0,0 1,-1 0,3-1,-4 0,4 1,-2-1,1 0,-2 1,5-1,-5 0,22-1,-21 1,3 1,-3 0,1-1,0 0,-1 1,0-1,0 1,-1 0,1 0,0-1,0 1,-1 0,1-1,-2 1,2 0,0 0,21 0,-21 0,0 0,0 0,-2 0,2 1,-3-1,10 1,-8-1,0 0,1 0,-3 0,3 0,-2 1,2-1,-1 0,0 1,0-1,1 1,0-1,0 0,0 0,-1 1,1 0,1-1,8 1,-9-1,1 1,-2-1,2 1,-1-1,0 0,1 0,-2 1,0-1,1 1,-2-1,2 0,5 1,-8-1,4 1,-3-1,16 1,-15 0,1-1,-2 1,2-1,0 0,-1 0,0 1,7-1,-6 1,-2-1,2 0,-3 1,2-1,-1 1,0-1,1 1,-2-1,1 0,0 0,-1 1,1-1,-2 0,1 0,-1 1,1-1,-2 0,1 0,-1 0,0 0,0 0,0 0,-1 0,1 0,-1 0,0 0,0 0,0 0,0 0,-1 0,1 0,-1 0,0 0,0 0,0 0,0 0,1-1,0 1,-2-1,1 1,0 0,0 0,-1-1,0 0,1 1,0 0,-1-1,0 1,0-1,0 0,0 1,0 0,0-1,0 0,1 1,-1-1,1 1,0 1,-1 1,-1-2,-1 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248,'-1'-2,"1"-1,-1 0,1 1,0 0,0 2,0-2,0 1,0 1,1-1,0 1,2 0,-2 0,1 0,0 0,0 0,0 0,0 0,-1 0,1 0,-2 0,2 0,-1 0,-1-1,-1 1,0 0,0 0,-1 0,0 1,0-1,0 1,1 0,-4 2,4-2,-3 4,4-3,-1 0,1-1,-1 1,1-1,0 1,0-2,1 0,0 0,-1 0,1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240 576,'-1'-2,"1"0,0 0,1 1,0 0,0 0,1 0,0 0,0 1,0-1,-1 1,2 0,-1 0,1 0,1 0,6 2,-5-2,1 1,0-1,-1 0,10 1,-1-1,-7 0,1 0,-1 0,1 1,0-1,0 0,0 0,0 0,1 0,3-1,-3 0,2 0,0 1,0-1,-1 0,4 1,-5 0,5-1,11 0,-14 1,5 0,-7 0,7 0,-5 0,4-1,-5 1,16-1,-10 0,-4 1,3 0,-5 0,7-1,-6 1,5 0,-3 0,3 0,11 1,-17-1,4 1,-2 0,0 0,-1 0,4 0,-6-1,5 0,-2 1,0-1,-1 1,3-1,-4 1,2-1,0 0,-2 1,0 0,3-1,-5 1,14 1,-11-2,-2 0,3 1,-3 0,1-1,9 0,-11 0,1 0,-1 0,0 0,0 0,-1 0,-1 0,7-1,-7 1,0 0,0 0,0 0,-1 0,1 1,-1-1,0 1,0 1,4 0,-5-2,0 1,-1 0,0-1,-1 1,0 0,0-1,0 0,-2 0,1 0,0 0,-2 0,0 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130 370,'-2'-2,"1"-1,1 2,-1-1,-2 2,3 0,-2 0,1 0,-2 3,1-1,0-1,-3 4,3-3,0 0,0 1,0-1,0 1,1 0,0 0,0-1,1 1,-1 0,1 0,0 0,0 0,1 0,0 0,-1 0,1 0,0 0,1 2,-1-2,1 3,-1-3,0 0,-1-1,1 2,-1-1,0 0,0 0,0 1,0-1,-1 1,-1-1,2-1,-2 1,1 0,-3 2,2-3,-1 0,1-1,-1 0,0-1,0 1,1-1,0-1,0 1,0-2,1 0,-1 0,2 0,-1 0,1-1,0 2,0-2,0 2,0 0,1 0,0 1,1 1,-1 0,0 0,1 3,0-1,0 0,-1 1,1 2,-1-3,0 3,0-1,-1 0,0-1,0 2,0-2,-1 0,0 0,1 0,-1-1,0 0,1 0,0 0,0 0,0 2,2-2,0-1,2 1,2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395,'11'-1,"-6"1,1 0,-2 0,1 1,-2 0,0 1,0-1,1 1,-3 0,1 1,-1 0,0-1,0 0,-1 2,0-1,-2 0,1 1,-4 2,-1 2,3-5,0 1,0-2,2 0,-1 1,1-1,1 1,0-1,1 0,0-1,2 1,0-2,4 3,-3-3,0 0,0 0,-1 1,1-1,-1 0,-1 1,0-1,-1 1,0 0,-1 2,-1-1,-1 3,-1-2,0 0,1 1,-1 0,1-1,0 1,1 0,0 0,1 1,0-1,0 2,0-2,0-1,2 0,-2-1,1 0,-1-1,1 3,-1-1,-2-1,-1 2,-1-1,-3 2,0 0,-4 2,0 0,-3 1,1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156 240,'-2'-1,"1"0,-2 1,2-1,-1 0,0 1,1-1,0 1,-2-2,2 2,0 0,0 0,0 0,0 0,0 0,0 0,0 0,1 1,0 0,0 0,0-1,1 1,1-1,-2 1,2-1,-2 0,3 1,-1 0,-1 0,0-1,1 1,0 0,-1 0,2 1,-1-1,1 0,-1-1,2 2,-1-1,2-1,-2 0,2 1,-1-1,6 0,-4 1,-1-1,1 0,-1 0,0 0,0 0,2 1,-2 0,1-1,0 1,0 0,0 0,1-1,0 1,1 0,-1-1,1 1,-2 0,10 0,-7-1,-1 1,1-1,-1 1,2-1,-3 1,3 0,-1 0,-1-1,0 1,2 0,-4 0,3 0,-1 0,1 0,-2 0,3 0,6 0,-8 0,2 0,-3-1,5 1,-4-1,2 1,-1-1,10 1,-8-1,-3 1,3-1,-2 1,1 0,-1-1,1 0,-2 0,2 1,-1-1,1 1,-1-1,1 0,-2 0,11 0,-9 0,0 0,8 0,-7 0,-2-1,2 0,-2 1,2 0,-2-1,2 1,-2 0,10 0,-9 0,-2 0,2 0,-1 0,0 1,0-1,-2 0,1 0,1 0,0 0,-1 0,0 0,0-1,-1 0,2 0,-2 0,1 0,0 0,0-1,-2 2,3-2,-3 1,2-1,-2 2,2-2,-2 2,1-2,-1 2,0-1,0 0,0 0,-1 0,1 0,0 1,-1-1,0-1,5 0,-4 0,-2 1,2-1,-1 0,0 1,0-1,0 0,-2 0,6-1,-6 0,0 2,0-1,-1 0,1 0,-1 1,0 0,0-1,-1 1,1-3,-1 3,0-2,0 2,-1-1,0 0,1-1,-5-3,2 4,-4-1,-3-1,3 3,0-1,-8-2,4 2,3 1,-4-2,-8-1,9 3,-3-1,4 0,-3 1,0-1,1 1,-13-2,14 2,-2 0,0 0,0-1,0 1,-3-1,4 2,-4-2,2 1,-3-1,2 1,-2 0,2 0,-4-1,2 1,0 0,-16 0,17 1,-2-1,3 0,-2 1,2 0,-2 0,3 0,-3 0,3 0,-2 0,2 0,-3 0,3 0,-3 0,3 0,-3 1,2 0,-2-1,3 1,-4-1,4 1,-16 1,13 0,3-2,-2 2,3-1,-2 1,2-2,0 2,2-2,-14 3,14-2,0 0,0 1,2-1,-3 1,2-1,0 0,1 1,0-1,1 1,-3 0,3-1,-1 1,0 0,1 0,0-1,0 1,1 0,0 0,0 0,0 0,1 0,0 1,0-1,1 1,1 0,-1 0,1 0,-2 2,3-2,1 0,-1-1,2 1,0 0,0-1,2 5,-1-6,1 2,0-1,1 0,0-1,1 1,-1-1,2 0,0 1,1-1,0 0,1-1,0 1,3-1,-3 0,4 0,-3 0,4 0,-2 0,4 0,-5 0,4 0,0 0,-1 0,0 1,4 0,-5 0,6 0,-5 0,5 1,-3-1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174 328,'-2'0,"-1"-2,0 2,1-1,-1 1,1 0,-2 0,1 1,-2 0,1 0,-2 2,1-2,-1 2,2-2,-3 1,-2 3,4-3,0 1,1-1,0 1,0-1,1 1,1-1,-1 0,2 1,-1 0,1 0,0 0,1 0,-1 0,1-1,-1 3,1-2,0 1,0-1,1 1,0-1,0 2,0-1,0-1,1 1,0 0,0-1,3 5,-2-4,0-1,0 0,0 0,2 1,-1-2,0 1,1-1,2 0,-3-1,2 1,8 1,-8-2,2 1,-2-1,2 0,-1 1,0 0,1-1,0 1,-1 0,2-1,-2 1,1 0,1-1,-2 1,10 1,-8-1,1-1,-2 0,2 0,-2 0,3 0,-1 0,9 1,-7-1,-3-1,12 2,-10-1,-2 0,2 0,-1-1,9 2,2-1,-10 0,-1 0,1 0,-1-1,12 2,-12-2,0 1,13-1,-12 1,1-1,-2 0,0 0,11 0,-9 0,-2 0,0 0,-1 0,2 0,-2-1,2 1,27-1,-29 1,2 0,-2-1,1 1,-2-1,3 1,-2-1,0 1,-1 0,2-1,-3 0,3 1,-3-1,3-1,-3 1,2 0,-2 0,2-1,-2 0,1 0,0 0,0 0,-2 0,3-1,-2 2,9-5,-8 3,-1 1,2-2,-3 2,2-1,-1 0,5-2,-4 2,-4 0,2 1,-2-1,1 1,-2 0,1-1,-2 1,1-1,-1 0,3-1,-2 0,-2 1,1 0,0 0,0 0,-1 0,0 0,1 0,-1-4,-1 4,0 1,0-4,-2 3,0 0,-4-2,2 2,0 1,-1-1,0 0,-1 0,0 1,-1-1,1 0,-2 1,1-1,-1 0,0 0,0 1,0 0,-3-1,3 0,-2 1,0-1,0 1,0 0,-1 0,-1-1,2 2,-2-2,1 1,0 1,-13-3,11 2,-11-1,12 1,-1 0,0 1,1-1,-1 1,-1-1,4 0,-17-1,12 2,4 0,-2 0,2 0,-2 0,1 0,-1 0,1 0,0 0,0 1,0-2,-1 1,2 1,-1-1,0 0,2 1,-2-1,-10 0,11 0,0 1,2 0,-2 0,1 0,-1 1,2 0,-2 0,2-1,-2 1,2 0,-2-1,2 2,-1-1,1-1,-2 0,4 1,-4 0,-7-1,10 1,-2 0,4-1,-3 1,0 0,1 0,2-1,-3 1,3 0,-2 0,2 1,-1-1,1 0,-1 1,2-1,-3 1,3-1,-1 1,1-1,-1 1,1 0,-1 0,0-1,2 0,0 1,-1-1,1 1,0-1,1 1,-1-1,2 0,-2 1,2-1,0 1,0-2,1 2,-1-1,1 1,-1-2,1 2,0-1,0 1,-1 0,2-1,-1 0,0 1,1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304 445,'0'-2,"-1"1,1 2,0-1,0 2,0-1,0 1,-1 0,1 1,0 1,-3 10,2-11,0 1,0 0,0-2,0 1,0 0,1-1,-1 1,-1 4,2-4,0-1,0 1,0 0,-1 0,1-1,-1 2,1-2,0 1,0-1,-1 0,1 0,-1 0,0 0,1-1,-1 1,0-2,1 1,-2 0,2-1,-1 0,0 0,1-2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305 452,'0'-4,"-2"0,1 3,1-1,-2 2,0 0,1 2,-1-1,0 1,1 0,-1 1,0-1,-1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283 450,'5'-2,"-2"-1,-1 3,-1 0,0 0,1 0,-1 2,0 0,0 0,0 2,0-1,2 2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365 574,'1'0,"-1"1,0 0,-1 2,0 0,0-1,1 1,-1 0,0 1,1-1,-1 1,0-1,0 6,1-6,0 0,0-1,0 0,1 0,0 0,0-1,-1 0,0 0,1-1,-1 0,1 0,-1 0,0 0,0-1,1 0,0-2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364 588,'0'-3,"0"0,0 2,0-1,0 0,0 2,2-2,-1 2,0 0,1 1,0 0,-1-1,1 1,1 0,-2 0,1 1,-1 0,0 0,0 0,0 1,-1-1,0 5,-1-4,1 0,-1 0,0-1,0 2,1-2,0 0,0-1,0 1,1-1,0 0,1 0,0-1,0 0,1-1,1 0,0-2,0-1,0 1,0-1,1-1,-2 2,1-2,0 0,-1 0,-2 3,1-3,-1 3,0-1,-1 1,0 0,0 1,-1-1,-1 2,2-1,-2 1,1-2,0 2,1 0,0-1,-1 1,1 1,-1 0,0 0,-1 1,1 1,-1 0,0 0,-1-1,1 0,1 1,-1-1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817 36,'-2'-3,"2"2,0 0,0 0,0 1,1-1,2 1,-1 0,4 0,-2 0,-2 1,2-1,-1 0,1 1,-2-1,1 0,-1 1,0-1,-1 0,1 0,-2 0,1 0,0 0,0 0,0 0,0 0,-1 0,1 0,0 0,-1 0,1 0,0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244,'-3'-3,"3"1,-2 1,2 1,-1 0,0 0,0 0,1 0,-1 2,1-1,-1 1,1-1,-2 2,1-1,-1 0,1-2,0 1,0 0,0-1,0 0,1 0,-1 0,2 0,-1 0,2 0,-1 0,1 0,1-1,-1 0,2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421 572,'2'-1,"-1"-1,0 1,0 0,0 1,0-1,1 0,-1 1,2 0,0 1,1 0,-2-1,3 0,-1 1,0 0,1-1,-1 0,0 0,1 1,-2-1,0 1,-1-1,0 1,-1-1,0 1,-1 0,0 0,-1 0,-2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442 589,'-1'0,"0"0,0 0,1 1,1-1,-1 1,1 1,-1 0,0 0,0 2,0-1,0 7,0-5,-2 1,1 1,0-2,0 1,1 0,0-1,0-1,0 1,0-2,0 0,0 0,0 0,1-1,0 1,-1-1,0 0,0 0,0 0,0 1,0-1,1-1,-1 1,0-1,1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506 571,'-1'-3,"1"1,0 0,1 2,0 1,1 0,0 0,1-1,-2 1,1 0,-1-1,0 2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496 596,'-2'0,"2"0,-1 1,1 0,-1-1,1 1,-1 1,0 0,1-1,0 1,0 0,0 0,0 1,0-3,1 2,0-1,0 1,0-2,0 1,1-1,-1-1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513 600,'0'-2,"0"1,0 0,0 1,0 0,0 2,0-1,0 1,0 0,0 0,0-1,0 1,0 0,0-1,0 1,0-2,0 2,1-2,-1 0,1 0,0 0,-1 0,1-1,0 0,1-1,-1 1,1-1,3-3,-4 5,1-2,-1 2,0-1,0 0,0 1,-1 0,1 0,-1 2,0-2,0 2,0-1,-1 1,1-1,0 1,-1 2,0-3,1 1,0-1,0 0,0 0,0 0,0-1,0 1,1-1,0-1,-1 1,0-2,1 0,1-1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547 589,'1'-2,"-1"1,1-1,0 2,-1-1,0 1,2 0,-2 1,1-1,0 2,0-1,0 1,0 0,0 0,0 1,0-1,-1 1,1-1,0 1,-1-1,0 2,1-1,-1 0,0 0,-1 0,0 0,0 0,-1-1,0 1,0-1,0 1,1-3,0 2,0-1,0-1,1 1,-1-1,1-1,0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577 579,'0'-1,"1"-2,0 3,-1 1,1 0,1 0,-1 0,0-1,0 2,1-1,-2 1,1-1,0 0,-1 1,0-1,0 1,0-1,0 0,0 1,0-1,0-1,0 1,-1-1,1-1,0 1,0-1,1 0,-1 0,1 1,0 0,0-1,0 1,0 0,-1 0,1 0,0 1,-1 0,0 1,0-1,0 0,0 2,-1-1,0 0,0 0,-1 0,1 1,0-2,-2 4,1-4,1 0,0 0,1 0,-1 0,1-1,0 1,-1-1,1 1,0-1,1 2,-1-1,1 0,-1 0,1 0,2 1,-2-1,1 0,0 0,1 0,-1-1,1 0,0 1,1-1,-1 0,1 0,0 0,4 0,-5-1,0 1,1-1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610 575,'0'-8,"1"5,-1 2,1 0,0 1,1 0,1 0,-1 0,6 0,-4 0,-2 0,1 0,0 0,-2 0,0 0,0 1,0 0,-1 3,-2-3,1 1,0 0,-2-1,1 1,0-1,0 1,0-1,1 0,-1 0,1 0,-1 0,2 0,-2 0,1 1,1 1,-1-2,1 0,0 1,-1-1,1 1,0-1,0 0,1 0,-1 0,1 0,-1-1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636 579,'1'-1,"-1"0,0-1,0 1,1 1,0 0,0 1,0 1,0-2,0 2,0-1,0 0,0 1,0-1,-1 1,1 0,0 1,-1-1,0-2,0 1,-1 0,0 0,0-1,0 0,-1 0,1 0,0 0,0 0,-1 0,1 0,1-1,-2 1,2 0,-2 0,2 1,0-1,-2 2,1-1,0 1,0-1,-1 1,1 0,-2 1,2-2,1 0,0-1,0 1,1 0,0-1,0 0,0 0,2 1,0-1,-1 0,2 0,-1 0,2 0,-3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676 570,'2'-3,"-1"3,-1 0,2 0,-2 0,2 2,-1-1,0 0,0 0,0 1,0 1,-1-2,1 1,-1-1,0 2,-1-2,0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246,'1'0,"0"-1,1 1,-1 0,-1 0,1 0,0 1,-1-1,0 2,0-2,-1 2,1-1,-1 2,0-2,-1 0,2 1,-2-2,2 0,-2 1,2-1,-1 0,-1 0,0 0,2 0,-2 0,1 0,0 0,0 0,1 0,-1 1,0-1,1 2,0-1,0-1,0 2,0-2,1 1,2 1,-1-2,0 0,1 0,-2 0,2-1,-1-1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679 592,'0'1,"-1"-1,0 0,0 1,-3 3,3-2,-1 0,1 0,0 0,1 0,-1 1,1-1,-1-1,1 1,0-1,1 0,0 0,-1-1,1 0,0 0,1 0,-1-2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684 598,'1'-3,"0"1,1 0,-2 1,1 0,0 1,0-1,0 1,1 0,0 0,0 0,1 1,-1-1,0 1,1 0,-1-1,1 0,-1 1,1 0,-1-1,3 0,-3 0,0 0,0 0,-1 0,1-1,-1 0,-1 0,1 0,-1-1,0 0,0 1,-1-2,-2 1,1 0,0 2,0 0,1-1,-2 1,2 0,0 1,-1 1,2-1,-1 1,0 1,0 0,1 4,0-4,-1 1,1 0,0-2,0 3,-1-3,1 2,0-1,0 0,0 0,-1-1,1 0,-1 0,0-1,1 1,0-1,-1 0,0 0,0-1,-1 0,1 0,0 0,1-2,-1 1,1-1,0-1,0 1,1-1,-1 1,2-1,-1 0,1 1,-1 0,0-1,2 1,-1 0,0 1,0 0,0-1,1 1,0 1,0-2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759 581,'-2'-3,"2"1,-1-1,1 2,1 3,0-2,0 1,-1 0,1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754 591,'-1'0,"0"1,1-1,-2 1,1 0,0 0,0 1,0 0,0 1,0-1,0 1,0-1,1 2,-1-2,1 1,-1-1,1 0,0 0,0-1,1 2,0-3,0 1,0-1,1 0,0-1,0-1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802 577,'-1'-2,"0"1,-1-1,-1 2,1 0,-1 2,1-2,0 3,0-3,1 2,-1 0,1-2,-1 2,2-1,-1-1,0 1,1 0,1-1,0 0,2 0,-1 0,1 0,-1 0,1 1,0 0,0-1,-1 1,1-1,2 2,-4-1,0 0,0-1,-1 0,1 1,-1 0,-1-1,0 0,0 1,0-1,0 0,0 0,0 0,0 0,0 1,0-1,0 1,1-1,0 1,0 0,0 0,0 0,0 0,0 0,-1 1,0-1,1 0,-1 1,0-1,0 1,0-2,0 2,-3 0,3-1,-1 0,0-1,0 1,1-1,-2 0,2 0,0 0,-1-1,1 0,0 1,0-2,1 1,0 0,0 0,0-1,1 1,0-1,-1 1,2 0,-1 0,-1 0,1 1,-1-1,0 2,0 1,0-1,-1 1,0 0,0 1,0 0,1 0,-1 0,1-1,0 1,0-1,0 0,1 0,0-1,1 0,0 0,0-1,0 1,1-1,3 0,-3-1,1 1,-1-1,1 1,-2-1,1 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468 679,'-2'-1,"1"-1,3 2,0 0,1 0,1 0,0 0,3 0,-3 0,4 0,-2-1,20 0,-19 1,4 0,-2 0,2 0,11 1,-13-1,3 0,0 0,1 0,0 1,1-1,-3 0,6 0,-4 0,2 0,-2 0,3 1,-4-1,4 1,-4 0,0-1,0 1,-1 0,-3 0,2 0,-2-1,-2 2,-1-1,0-1,-2 1,-1 0,0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939 537,'-2'-8,"2"6,0-1,-1 2,1 0,-2 0,2 1,-1 1,0 0,0 1,-1 0,1 0,-1 1,-1 3,2-2,0-1,1-1,0 2,0-1,1 0,0-1,0 1,1-1,0 1,-1-1,1-1,0 1,-1 0,-1 0,0 0,0 0,-1 0,-2 1,0-1,-1 1,0-1,-1 0,0 0,0 0,0-1,-4 1,5-2,2 0,-1 0,2 0,-1-1,2 0,-1 0,1 1,2-2,0 2,2 0,0 1,-1 0,0 0,1 1,-1 0,0 1,-1 0,0 1,0 2,-1 0,-1 1,0 0,-2 2,0-3,-1 5,-1-2,0 0,-1-1,1 1,0-2,0 1,0-3,1 0,1 0,-1 0,3-3,-1 1,0 1,1-1,1-1,1 1,0-1,2 1,0-1,2 0,-1-1,4 1,-3-2,3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458,'4'-3,"-3"3,0-1,0 1,0 0,1 0,0 1,-1-1,4 2,-1-1,-2 0,2 0,0 0,-1 0,2 0,0 1,-1-2,2 2,-2-2,1 2,0-1,-1 0,-1 0,1-1,-2 1,0-1,0 0,-2 1,-2-1,-1 0,-1 0,-1 0,2 0,-3 1,2-1,0 1,-4 0,5 0,0 0,1-1,0 2,0-1,1-1,0 1,1 0,-1 0,1 1,-1-2,1 1,0 0,0 0,0 0,0-1,0 1,-1 0,0-1,0 0,-1 0,1 0,-1 0,1 0,-1-1,0 1,2-1,-1 1,1 0,-1 0,1-1,2 0,-1 1,3 0,-2 0,2 0,0 0,0 0,1 0,0 0,-2 1,6 2,-5-2,-2 0,2 1,-1-1,-1 0,2 1,-2-2,1 1,-1-1,0 0,0 0,0 0,0-1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1137 495,'1'-1,"1"-2,-2 2,2-1,-2 1,1-1,-1 1,1-1,-1 1,0 0,0 0,-1 1,0 2,0-1,0 0,-1 1,-1 0,1 0,0-1,0 1,1 0,0-2,0 2,1-2,0 1,1-1,0 0,1-1,0 0,1 0,0 1,0-2,-1 1,2 1,-1-1,-1 1,0 0,-1 0,0 0,0 0,-1 1,0-1,-1 1,0 0,-1 0,0-1,0 2,0-2,0 0,1 1,-1 0,2-1,-1 0,1 1,1-1,-1 0,3 0,-1 0,1 0,-1 0,1-1,-1 1,1-1,-1 1,3-1,-4 1,0 0,0 0,0 0,0 0,-1 1,0 0,0 0,0 1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491,'0'-2,"0"2,0-1,0 2,0-1,-2 1,1 0,-1 2,-1-1,0 0,1 0,-2 1,1 0,0-1,-1 1,1 0,2-1,-2 0,2 1,-1-2,2 0,-1 0,1 0,0-1,1 0,1-1,-1-1,1 1,0-2,1 0,1-1,-1 1,1-1,-1 1,8-8,-8 9,-2 1,1 0,-1 0,1 1,0 0,-1 0,1 0,-2 2,1-2,0 2,-1-2,0 2,0-1,0 1,0-1,0 0,-1 0,-1 1,0-2,0 1,0-1,1 0,-2 1,2-1,0 0,0 0,0 0,3 0,0-1,1 0,1 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1353 242,'1'-2,"-1"0,0 2,1 0,1-2,0 2,-1 0,0 0,1 0,1 1,-1 0,-2-1,1 2,0-1,-1 1,0 0,-2 0,1 0,-1 0,0 1,0-1,0 0,-1 0,1-1,-1 0,1 0,-3-1,3 0,1 0,-1 0,1-1,0 0,1 0,0 1,0-4,1 3,0-1,1 0,-1 1,1-1,0 1,1 0,-1 1,-1 0,0 0,0 0,1 0,-2 1,1 0,1 0,-2 1,1-2,0 2,0-1,0 0,0-1,1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492,'2'0,"-3"0,-1-1,0 1,0 0,0 0,-1 1,2 0,-2 0,2-1,-1 2,0 1,1-2,0 0,0 0,1 0,1 2,0-2,0 0,0-1,0 1,1-1,0 1,-1-1,1 0,-2 0,2 0,-1-1,0 0,0 1,-1-1,0 0,0 1,0-1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502,'-2'0,"1"0,2 0,1 0,0 0,1 0,-1 0,3 0,-2 0,1 1,0-1,-1 1,1 0,0 0,-1-1,0 1,3 1,-5-1,1 0,0 0,-1 0,0-1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1276 514,'2'0,"-1"0,1 0,0 0,0 0,0 0,-1 1,2-1,-1 1,0-1,1 1,-1 0,3 1,-2-1,-1 1,0-1,1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536,'1'-3,"1"1,0 1,-1 1,1 0,-1 0,3 2,-2-1,-2-1,2 1,-1-1,0 1,0-1,-1 0,1 0,0 0,-1-1,0 0,0 0,0-1,0 0,0-1,0 1,0 1,0 0,0 0,-1-1,0 2,-2-1,1 0,-1 1,-3 0,1 0,-1 2,-1-1,2 1,-1 0,0 0,2 0,0 0,0 0,1 0,1 0,0 1,1-2,-1 1,2-1,0 1,0-1,1 1,1-2,0 2,0-2,3 1,-2-1,2 0,0 0,0 0,0 0,-1 0,0 0,-1 0,0 0,-1 0,-1 2,0-2,-1 2,-1-1,0 1,-3-1,0 0,-2 1,0-1,0 0,1 0,-2 0,2-1,1 1,0-1,0 0,-4 0,7 0,0 0,3 0,0 0,2 0,2-1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1017 564,'4'0,"0"0,-1 0,-1 0,-1 0,0 0,0-1,-1 0,0 1,0-1,-2 0,2 1,-3-1,2 1,-1 0,0-1,0 1,0 0,-1 0,2-1,0 1,-1 0,1 0,1 0,0 1,0 0,0-1,2 1,-1-1,0 1,1-1,0 1,0-1,0 0,0 0,-1 0,1 0,0 1,-1-1,1 0,-1 0,0 0,-2 0,0 1,-1-1,2 0,-1 0,0 1,1 0,0 0,2-1,0 0,0 0,2 0,0 0,-2-1,1 0,-1 0,0 1,-1-1,0 1,0-1,-1 1,0-1,-2 1,1 0,-1 0,2 0,-2 1,1 0,1 0,-1-1,1 1,1 0,0 0,0-1,1 1,0-1,0 0,0 1,0-1,1 0,-1 0,-1 0,1 0,-1 0,1 0,-2 0,1-1,0 1,-1-1,1 1,0 0,-1 0,1 0,0 0,0 0,-1 0,1 0,0 0,-1 0,0 0,-2 0,2 1,-2 0,1-1,1 1,-1 0,1 0,0 1,1-2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567,'-1'-8,"1"5,0 2,0-2,-1 3,1-2,0 4,1-2,0 3,0-1,0 0,-1 1,1 0,-1-1,1 4,0-4,-1 0,0 0,0 0,1 0,0-1,0 2,1-2,-2-1,2 1,3-1,-2-1,-1 0,2-1,-1 1,1-1,-1 0,0 0,0 1,-1-1,0 1,-1 0,0 0,0 1,-1-1,-1 2,1 0,0 0,0 0,0 1,1-2,0 2,0-2,2 2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588,'2'1,"-1"-1,0 1,1 0,0 0,-1-1,1 1,0 0,0 0,1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1257 601,'2'0,"-1"0,2-1,-2 0,0 0,0 1,-1 0,2 0,-1 0,1 0,-1 0,2 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627,'5'-7,"-2"5,-1 1,0 0,-1 1,-1 1,0 0,-1 2,0-1,0 0,-1 2,0-2,-1 1,1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1072 646,'1'0,"-1"1,1-1,-1 2,0 0,0 0,0 0,-1 0,0 1,-1 0,1-1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1402 221,'-2'-4,"1"4,-3-1,2 1,-2 1,3 0,-1 0,1 1,1-1,-1 0,0 0,1 0,0 0,0-1,0 1,0 0,0 0,1-1,0 0,-1 1,0 0,1 0,-1 0,0 1,0 0,0 1,0 0,-1 1,0 0,0 0,-1 1,1-2,-1 2,0-1,-1 4,1-3,2-3,-2 1,1-1,1-1,0 0,0 0,-1-1,1-1,0-1,1-1,-1 1,2-3,0 1,0-1,0 1,2-2,-1 2,0-1,1-1,0 2,-2 1,1-2,-2 2,1 1,-2 2,0-2,0 2,1 0,-1 0,0 1,0 0,0 0,0 0,0 1,-1-1,1 1,-2-1,2 0,-2 0,0 0,1 0,-1-1,2 0,-2 0,1 0,1 1,0 0,0 0,2-1,-1 1,0 0,0-1,0 2,0-1,-1 0,1 0,-1 0,0 0,0 0,0 0,-1 0,0-1,0 1,0 0,-2-1,2 1,-1-1,2 1,-1-1,0 0,1 1,-1-1,1 1,1-1,0 0,0 0,1 0,-1 0,1-1,0 1,0-2,3-1,-3 3,-1-2,1 1,-2 1,0-1,0 0,-1 1,-1 1,0 0,0 0,0 1,0 0,0-1,0 1,0 0,2-1,-1 1,0 0,1-1,1 0,0 0,0 0,1-1,0 0,-1 0,0 0,2 0,-3 0,2 0,-2-1,0 1,1 0,-1-1,-1 2,1 0,-1 0,0 0,-1 2,1-2,1 0,0 0,-1 0,0 1,1-2,-1 1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674,'2'0,"-5"1,3 0,-1-1,1 1,0 0,0 1,0-1,-1 1,0-1,0 1,0 0,0 0,-1 3,2-4,0 1,0-2,0 1,0 0,0-1,0 1,0-1,0 1,-1 0,0-1,-2 1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720,'-2'2,"1"-2,1 2,-1-1,0 0,1 0,1-1,0 0,-1 0,2 1,-2-1,1 0,0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117 457,'0'-2,"0"-3,1 3,-1 2,1-1,0 1,0 0,1 0,-1 0,2 1,-1-1,1 1,0 0,1 0,-1 0,2 0,-1-1,1 1,0 0,0-1,0 0,2 0,-1 0,2 0,-1-1,1 1,-1-1,3 0,-4 1,4 0,-1 0,1-1,-1 0,4 1,-4-1,3 0,0 1,0-1,-1 0,5 0,-5 1,5-1,-3 0,3 1,-4 0,5 0,-5 0,5 0,-4 0,32 1,-32-1,3 1,-3-1,3 0,-3 1,4-1,-3 0,2 1,-2-1,16 1,-13-1,-3 0,2 0,-3 0,3 1,-3-1,2 1,-4-1,4 0,-3 0,0 0,0 1,-1-1,-1 1,1-1,8 0,-11 1,-1-1,0 1,21 0,-22-1,0 0,0 0,0 0,-1 0,-1 0,1 0,-3 0,2 0,-1 0,1 0,-3 0,0 0,-1 0,0 1,0-2,0 1,0-1,0 0,0 0,0 1,0-1,1 1,-1 1,-1-1,-2 1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744 257,'-1'-4,"1"4,0 1,-1 0,1 2,-1 0,0 1,0 1,0-1,-2 7,2-6,-1 1,1 0,0-1,0 1,0 0,0-1,0 0,-4 10,4-10,-1 0,-1 0,1 0,-1-1,1 1,-1-1,1 1,-1-2,-1 4,2-5,1 1,0-1,0-1,1 0,0-1,0 0,0-2,0-1,1-1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759 253,'0'-1,"-2"-2,1 3,1 2,-1 0,0 0,1 1,-1 2,0 0,1 1,-2 0,1 1,1-1,-2 2,1-2,-2 7,2-7,-1-1,1 2,-1-4,1 3,0-3,-1 4,1-5,0 0,0 0,0-1,0 0,0 0,1 0,-1-1,0 0,0 0,0 0,0 0,1 0,-1 0,0-1,0 0,0-2,-1 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750 266,'-1'-1,"-1"-4,0 5,-1-2,1 2,0 1,0 0,-1 2,0-1,1 1,-1 1,1 0,0 0,0 0,-1 0,1 0,1-2,-2 1,1-1,1-1,-1 1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756 254,'1'0,"0"-3,0 3,-1 0,1 0,-1 0,1 1,-1 1,0-1,1 2,0-1,0 3,1-2,0 1,0 1,1 0,0 0,-1 0,1 0,-1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858 263,'2'-3,"-1"2,-1 0,1 0,0 0,1 0,-1 1,1 1,-1 0,2 2,-2-2,1 1,-2 0,2 3,-2-2,0-1,-2 1,0 1,0-2,-1 1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837 292,'-1'-3,"1"3,-1-1,0 1,1 1,0 1,-1 1,1-1,-1 4,1-1,-1-2,1 1,0-2,0 2,0-1,0 0,0-2,0 0,0 0,0-2,0-1,1-2,-1 1,2-1,0 0,-1 0,1 0,3-4,-2 5,0-1,1 2,0-1,-1 2,1-1,1 2,-1-1,0 0,1 1,-1 0,0 1,0 0,-1 0,0 1,0 0,-1-1,-1 0,0 1,0-1,-1 1,-2-1,0 0,-1 1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859 309,'-9'2,"8"-2,-1 0,1 1,0-1,1 1,0 0,1-1,2 0,0 0,0 0,1 0,0-1,0 1,-1-1,0 1,-1 0,1 0,-2 1,0 0,0-1,-1 1,-1 0,0 1,-1-1,0 0,-1 0,1 1,-1-2,0 2,1-1,0-1,0 1,0-1,2 1,-2-1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296,'-5'-1,"-7"-2,6 2,5 1,0 0,0 0,1 1,2 0,1 0,1-1,2 1,-1-1,2 1,1 0,-1-1,2 0,6 1,2 0,-10-1,0 1,-1 0,-1 0,1 0,-1 0,0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848 271,'-1'-3,"1"0,-1 0,1 3,-1 0,0 1,0 1,-1 2,0 6,0-6,1 2,0 1,0 1,0-3,1 2,0-2,0 2,0-2,0-1,0-1,1 0,-1 0,0-1,0 0,1-2,0 0,0 0,-1-2,1-1,0-1,0 0,0 0,1 0,0-2,-1 2,2-1,-2 0,1 0,0 2,-1-1,0 1,0 0,0 0,1 1,0 1,0-1,1 1,0 0,0 0,1 1,-1 0,0 0,1 0,-1 0,2 2,-3-2,0 1,-1 1,1-1,-2 0,0 0,0 2,0-2,-2 1,1-1,-1 1,1-2,-1 2,0-1,0 1,1-2,0 2,-1-2,1 1,-1 0,0-1,1 1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882 268,'0'-2,"-1"0,0 3,-1 4,1 0,0-3,-1 5,1-3,1 2,-1-1,0 0,1 0,0 0,0-1,-1 0,1 0,0-2,0 0,-1 0,0-1,1 0,-2 0,1 0,0-1,0 0,1 0,0-1,3 0,-1 1,0-1,1 1,-1 0,-1 0,1 1,-2 0,1 0,-1 1,-1 0,-1 1,-4 2,1-1,0-1,-1 1,1-1,-2 1,3-2,-2 1,-2 1,6-2,0-2,0 2,1-2,1 0,0 1,0 0,2 0,0-1,1 0,0 0,1 0,-1 0,1 0,-1 0,2 0,-1 0,0 0,0-1,0-1,0 2,-1-2,0 1,0-1,0 0,0-2,-1 1,0 0,0 1,-1-1,0 1,0 0,-1 1,0 0,0 0,1 1,-1 2,1 0,1-1,-1 2,1-1,6 7,-5-6,0-1,0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942 271,'0'-3,"1"2,0 1,0 1,0 1,0 0,0-1,0 2,0-2,0 1,1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926 291,'-4'-2,"3"1,-1 1,2 0,-1 0,0 1,0 0,0 1,0-1,1 1,-1 0,0 0,1 1,0-1,1 1,0-2,-1 0,2-1,-1 0,0 0,0-2,3-2,-1 1,-1 0,1 0,5-5,-4 4,1 1,-1 1,0-1,0 1,-1 2,0-1,0 1,0 0,0 0,-1 1,1 1,-1-1,-1 1,1 0,-1 3,-1-3,0 0,-1 0,0 0,-1 0,0-1,-2 1,0-1,1 0,-1-1,-1 1,1-1,-1 0,1 0,0 0,1 0,-3 1,3-1,1 0,-1 1,3-1,-2 0,2 1,2 0,1-1,2 1,-2-1,0 0,0 0,0 0,-1 0,1-1,-2 1,0 0,1 0,-2 0,1 1,0-1,0 1,-1 0,0-1,-2 2,0 0,1 0,-2 0,0-1,0 2,1-1,-1 0,0-2,2 2,-2 0,2-1,0-1,1 1,0 0,0 0,1 0,1 0,0-1,1 1,0 0,0-1,2 0,-2 0,5 0,-3-1,-2 0,1 0,-1 0,-1 0,0 0,1-2,-3 2,0-1,0 0,0 1,-2 0,0-1,0 1,-1 0,0 0,-2 0,3 1,-1 0,2 1,-2 0,1 0,1 2,-1 0,0 1,0-1,-1 3,-2 5,2-6,0 1,0-1,0 0,1-2,0 1,0-1,0-1,0 0,1-1,0 0,0-1,1 0,0-1,0 1,0-3,0 1,5-5,-2 4,-1 0,3-1,-2 2,4-3,-4 3,0 1,0 0,0 1,-1 0,1 0,0 0,0 1,0 1,0-1,3 2,-3-1,0-1,-1 0,1 0,-1 0,1-1,-1 0,0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1015 296,'0'-2,"0"-1,0 2,0 0,0 2,0 0,1 0,1 1,-1-1,1 1,0-1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999 322,'-6'1,"5"-1,1 0,-1 0,1 0,1 0,1 0,2 0,0 0,1-1,-1 1,1-1,0 1,-1-1,0 0,0 1,0-2,-1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1037 307,'-2'0,"0"0,0-1,0 1,0 0,1 0,0 1,0-1,1 2,0 0,0 1,0 0,0 1,1 1,0 0,1 6,-2-5,1 1,-1-1,0 0,0 0,0 0,-2 5,1-7,-2 1,0-3,-1 2,-1-3,1 1,-3-1,1-1,0-1,-2-1,0 0,1-1,0 0,1-1,0 1,0-2,2 1,-1-2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1068 287,'0'-5,"0"7,0 1,1-1,0 0,0 0,0 1,1-1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1060 321,'2'0,"-6"1,3 0,1 0,-1 0,0 0,1 1,0 0,0 3,1-2,0-1,-1 1,1-1,0 1,0-2,0 0,0 1,3-1,-3-1,1-2,0 0,0 0,0-2,3-2,-1 0,-2 3,2-2,0-1,0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1114 292,'4'-3,"-1"0,-1 2,0-2,-1 3,1-1,-2 1,1 1,-1 0,-1 1,-1 0,1 1,-2 0,2-1,-3 1,3-2,-2 2,1-2,-2 1,3-2,-1 1,2-1,-1 0,2 0,0 0,1 0,1 0,-1 0,2 0,-2 0,1 0,1 1,-2-1,0 1,1 0,-2-1,1 2,-2-2,2 1,-2 1,0-2,0 2,0-2,0 1,-1 0,0 0,0 0,0 0,-1-1,1 0,-1 1,1 0,-1-1,0 1,1 1,0-2,-2 2,2-1,-1 1,0-1,0 0,-3 4,2-4,0 1,2-1,-1-1,1 0,-1 0,2 0,0-1,-1 0,1-1,0 0,1 0,0 0,1-1,0 0,0 1,-1 0,1 1,-2 0,1 0,-1 1,1 0,-1 0,0 2,0 0,-1 1,1 0,-1 1,1-1,0 1,1 1,0-1,3 4,-1-4,0-2,2 2,-2-3,1 1,1-2,0 1,-1-1,1-1,-1-1,5-4,-5 2,0-1,5-6,-5 5,0 1,-1 0,-1 0,0 0,-1-1,-1 3,0 0,-1 2,0-1,1 0,-2 0,2 2,-1-1,1 0,1 1,-1 0,1 0,0 0,-1 0,1 0,0 0,-1 1,0 0,0 0,-2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1371 311,'0'-3,"-1"1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325,'2'0,"-4"0,4-1,0 0,0 1,0-1,2 1,-2-1,6 1,-5 0,1 0,-1 1,-1 0,0 0,1 1,-1 0,-1 0,1 3,-1-2,-1-1,0 5,-1-4,1 0,-3-1,2 1,-1-1,-1-1,-2 1,1-2,1 0,-1 0,0 0,-7-3,8 1,0 0,2 1,-1-1,2 1,0-1,0 0,2 0,1 1,1-1,0 1,2 0,-1 1,1 0,-1 0,0 1,-1 0,0 1,-1 1,0-1,0 2,-2-1,2-1,-2 1,0 0,1-1,-2 1,1-1,-1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1249 376,'0'-4,"0"4,-1 0,0 0,0 1,-1 1,1-1,0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401,'0'1,"-1"1,-1 0,1-1,-2 1,0 0,-1 1,0 1,-1-1,0-1,-1 1,1-2,-2 1,-1-1,0-1,-2 0,-2 0,1-2,-4 0,1 1,-19-5,16 4,1-1,-4 0,2 1,-1 0,1 0,-16-2,-1 0,19 3,4 0,-4 0,6-1,-3 1,3-1,1 0,1 0,-5-4,7 2,3 0,0-1,1-1,2 1,0-2,3-1,0 1,4-2,0 1,3-1,-2 2,8-4,-1 3,3-2,-2 2,7 0,-3 1,6-1,-3 2,4 1,-3 0,3 3,-6 1,4 1,-6 0,21 8,-22-4,-3 1,3 4,-7-3,3 4,-4-1,1 2,-4-2,2 5,-3-5,0 6,-3-4,-1 1,0 0,-2 2,-2-5,-2 3,-1-2,-9 6,1-7,-14 2,9-7,-3 1,2-3,-6 1,3-1,-5-1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334 356,'2'0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667 99,'1'-2,"0"0,-1 2,1 0,1 2,-2 0,0 0,1 2,0-2,-1 3,0-1,1 1,0-1,-1 5,1-4,0-1,0-1,-1 1,1 2,-1-4,0 0,1 0,-1-1,0 0,0 0,0-1,-1-2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649 137,'-5'-6,"4"0,1 2,1 1,0-1,1 2,1-1,-1 1,2 0,0-1,2 1,4-1,-4 3,0-1,-1 0,1 1,-1 0,0 1,-1 0,0 1,-1-1,-1 2,1-1,-2 0,0 1,-1 1,0-1,0 0,-2 1,-1-1,1 1,-2-1,1 0,-2 1,2-2,0 1,0-1,0 1,0-2,1 0,1 1,0-1,0-1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708 153,'5'0,"-2"0,-1 0,0 0,0-1,1 0,-1 1,0-1,0 0,-1 1,2-1,-1 1,0-1,0 1,0-1,0 1,0 0,0 0,0 0,1-1,-1 1,0 0,0-1,0 1,0-1,-1 1,0 0,0-1,-1 0,1 1,-1-1,-2 0,1 0,-2 0,0 0,-1 1,1 0,-1 0,-7 1,9 0,0 0,1-1,1 1,0 0,0 0,0 0,3 0,-1 1,2-2,-1 1,2 0,0-1,-1 1,7-1,-6-1,-1 1,1-1,-2 0,1 0,-1-1,-1 1,0 0,-1 0,-1 0,0-1,0 1,-1 1,-1-1,1 1,0 0,0 0,-1 0,2 1,0-1,0 1,0 0,0 0,1-1,0 1,1-1,-1 1,2-1,-1 0,1 0,-1 0,0 0,-1 0,1 0,-1 0,0 0,1 0,-1 0,-1-1,1 0,0 1,-1 0,1-1,0-1,0 2,-1-1,0 0,-1 1,0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95,'-1'-2,"1"1,0 4,0 0,0-1,0 3,0-1,0 1,0 0,1 0,-1 0,1 0,0 0,1 1,-1-3,0 0,1-1,-1 0,0-1,0-1,0 1,0-1,1-1,-2 1,2-2,-2 1,2-2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829 117,'-1'-3,"1"1,0 2,0-2,1 1,-1 1,2-1,-1 0,1 1,0-1,0 1,1 0,-1 0,1 0,-1 0,0 1,0 0,0 0,-1 1,0-1,-1 2,0-1,0 0,-2 1,1-1,-1 0,-1 0,0-1,0 0,0 0,1-1,0 0,0 0,1 0,0-1,1 0,0-2,2 1,1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895 85,'0'-1,"0"-2,0 2,0 0,0 2,0-1,0 3,0-1,0 5,0-2,0-2,0 3,0-2,0 2,0-3,0 5,0-5,0 0,0 0,0-2,0 1,0-1,0 0,0-1,1 0,0-2,1 1,0-1,1-1,0 1,1-1,-1 1,1 0,0 0,-1-1,0 3,-1-2,-1 2,1-1,-1 1,0-1,-1 0,-1 1,1 0,-2 0,1 0,-1-1,1 1,-1 0,0 0,2 0,-2 0,1 0,0 0,0 0,0 0,0 1,1-1,0 1,0 0,0 0,0-1,0 2,0-1,0 1,0-2,2 2,-2-1,1 0,1-1,-1 1,0 0,0-1,0 1,0-1,0 0,0 0,0 0,0-1,-1 1,2-1,-1 0,1 1,-1-1,1 0,-1 1,0 0,1 0,-2 0,2 0,-1 0,-1 0,1 0,-1 1,-1 0,0-1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285 178,'-2'-3,"0"2,2 1,-1 0,0 0,0 0,1 0,-2 1,2-1,0 1,0 0,0 0,0-1,0 2,0-1,0 0,0 0,1 0,0 0,-1 0,1 0,1 0,0 1,0-2,0 1,1 0,0-1,1 1,-1-1,1 1,0-1,0 1,1-1,0 0,0 0,-1 0,0 1,1-1,-1 1,2-1,-2 0,2 0,0 1,-2-1,1 0,2 0,-1 0,1-1,-1 1,1 0,-1-1,1 0,0 1,0 0,-1-1,1 0,-2 1,3-1,-1 1,-1 0,0 0,0 0,0-1,0 0,0 1,-1 0,2-1,4-1,-5 2,0-1,0 0,0 1,0-1,0-1,1 2,-1-2,0 2,0-2,0 2,-1-2,0 1,0 0,-1 0,1 0,-2-1,0 2,0-2,0 2,-1-2,0 1,0-1,0 0,1 0,-1 0,1-1,1 0,-1 0,0 1,1-1,0 0,-1 0,0 0,0 0,-2 1,1-1,-1 2,0-1,-1 0,0-2,-2 1,2 2,-2-1,0 0,0 0,1 0,-1 0,-1 0,1-1,-1 1,1 0,-1-1,0 0,0 1,0-1,-1 1,0-1,2 1,-3-1,-4-2,4 3,0 1,0-1,-2 0,2 1,-2-1,1 1,-1 0,1 0,-2 0,3 1,-4-1,3 0,-1 0,2 1,-8-2,7 2,-7-3,7 3,-2-1,2 1,-2-1,0 1,0 0,-1 0,-1 0,1 1,-1 0,0-1,-1 2,1-1,-1 0,2 0,-2 1,3-1,0 0,0 0,1 1,0-1,-1 1,2 0,-1 1,-1-1,1 0,1 0,-2 1,1 0,0-1,0 1,0 0,0-1,0 2,0-1,0-1,1 1,-1-1,2 1,-1-1,2 0,0 1,2-1,-1 1,1-1,1 0,0 0,0 1,1-1,0 0,0 0,0 1,1 1,0-2,0 0,-1 1,2-1,-2 1,1-1,1 1,-2-1,2 1,-1 0,0-1,1 1,0 0,0-1,1 1,0-1,0 0,1 0,0 0,1 0,-1-1,3 1,-3-1,2 0,1 0,0 0,-2-1,4 1,-3-1,3 0,-1 0,-1 0,1 0,1 0,-1 0,2 0,-1 0,1-1,-3 0,5 0,-4 1,3-1,-3 0,3 0,-3-1,3 2,-3-1,2 0,-1 0,17-2,-19 3,2-1,-1 0,-1 0,0 1,2-1,-3 0,2 0,-2 1,0 0,-1-1,1 0,-2 1,0 0,0 0,-1-1,0 1,-1-1,0 1,-1-1,1 1,0 0,-2 0,2-1,-1 1,0 0,0-1,1 1,-1 0,0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965 81,'-1'-1,"1"-1,0 3,0 0,0 2,0 4,0-3,0 0,0 0,-1 1,1-1,0 1,0-2,0 3,0-2,0-3,0 0,1-1,-1 0,0-2,0 1,0-1,1 1,-1-1,0 1,1-2,0 2,0 0,0-1,1 1,-1 0,1 0,-1 1,0 0,0 0,0 0,1 1,0 2,-2-1,2 0,-1 1,-1-1,0 1,0-1,0 2,0-1,-1-1,0-1,0 0,0-1,0 0,-1 0,1 0,-1 0,0 0,1-1,-1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108,'0'-1,"0"-1,0 2,0 1,0 0,0 1,0-1,1 2,0-1,0 2,0-2,0 0,0 0,0 0,2 1,-3-2,1-1,0 0,-1 0,1 0,0 0,-1-2,1-1,-1 2,2-5,0 1,-1 2,0 0,0 1,-1 1,2-3,-2 4,0 1,1 1,-1-1,1 1,-1 0,1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1084 99,'3'-4,"-1"3,0-1,-1 1,-1 0,1 1,0 0,-1 0,1 0,-1 1,0 0,0 0,0 1,0 1,-1-1,0 0,0 0,-3 1,3-3,-1 1,1-1,0 0,0 0,1 0,-1 0,2 0,-1 0,2 0,1 0,-1 0,1 1,-1-1,0 1,0 1,-1-1,1 1,-2 0,0 0,0 1,-1-1,-1 0,-1 1,0-1,-1 1,-1-1,1-1,0 1,1-2,0 1,0-1,1 1,0-1,0 0,2 0,-1 0,0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1107 126,'2'-5,"0"2,0 2,-2 0,1 0,1 1,3 2,0-1,-1 0,2 2,0-1,-1 0,0 1,0-1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109,'0'-2,"0"1,0 2,0 1,0 1,0 13,0-9,0 1,-2 0,0 2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1123 129,'0'-3,"0"2,0-1,0 1,0 0,0-1,0 2,-1-1,1 0,-1 1,1 0,0 0,1 0,0 1,2 0,-2-1,4 0,-2 1,0-1,1 0,-1 0,2 0,-1 0,0 0,0 0,0 0,-1 0,0 0,-2 0,0 0,0 1,0-1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115,'0'-1,"0"-1,0 1,0-1,0 1,0 0,0 0,0 0,1 0,0 0,0 1,1 0,-2 1,2 0,-2 1,1 0,0-1,0 5,-1-3,0 4,-1-3,0 0,0 1,0-2,0 1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760 170,'-2'-1,"0"-1,0 1,0 0,1 1,-1-1,2 1,-1 0,2 0,2 1,-1-1,8 1,-5-1,4 0,-3 0,3 0,0-1,1 1,0 0,4-1,-5 1,17-1,-12 1,-2-1,5 0,-5 1,5 0,-4-1,3 1,-3 0,2 0,-4 0,3 0,-2 1,0-1,-1 1,0 0,-1 0,1 0,-2 1,1-1,0 1,0-1,-2 0,3 0,-3 0,1 0,-2 0,0 0,-2 0,0 0,0 0,-2-1,-1 0,0 1,-2-1,0 0,-5-1,2-1,0 2,-1-1,1 0,0 0,0 0,0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217,'2'0,"-4"-2,3 1,0 0,-1 0,0 1,1 0,0 1,-1 0,1 1,1 4,-2-4,0 1,1-1,-1 4,0-3,0-1,0 1,0-1,0 1,0-1,-1 1,1-1,0 0,0-1,-1 1,1 0,0-1,0 1,-1-2,0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223,'0'-4,"0"0,0 1,1 2,-1-1,0 1,1 0,0 1,0 0,1 0,2 1,-1 0,1 0,0 1,0-1,1 1,-2 0,0 0,0 1,-1-1,0 1,-1-1,0 1,0 0,-1 0,0-1,0 0,-1 0,0 1,-1-2,-1 1,1-1,-1 0,1 0,-1-1,0 0,0 0,0 0,1 0,-1 0,-1 0,3-1,-1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851 112,'0'-1,"0"0,-1 1,1 1,1 0,-1 0,0 0,1 1,1 1,-1 4,-1-4,1-1,-1 0,1 2,0-2,-1 0,1 0,-1-2,1 2,0-1,-1 0,1-1,0 1,0-1,-1 0,0-1,0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255,'-1'0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224,'-2'-1,"-1"-3,1 2,2 2,-1 0,1 1,0 0,1 1,0-1,1 2,0-1,-1 1,1 0,1 2,-2-2,1-1,-1 1,0 0,0-1,0 1,0-1,-1 0,1-1,0 0,0 0,-1 0,1 0,0-1,-1 0,2-1,-1-1,1 0,0-1,3-3,-2 3,-1 0,1-1,-1 1,0-2,1 1,-2 1,1-1,0 1,0 0,-1-1,1 1,-1 0,0 1,1 1,-1-1,0 1,0 0,1 1,-1-1,0 1,0 0,0 0,0 0,0 1,0-1,0 1,-1 0,1 0,-1 1,0-1,0 0,0 2,0-2,0 0,0 1,1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210,'0'-3,"0"1,0 1,0 1,-1 0,0 2,1 0,-1 1,1 0,-1 1,0 0,1 2,-1 4,0-5,1 0,-1 0,0-1,0-1,1 0,0-1,0 1,0-1,0-1,0 0,0-2,0 0,1 0,1 0,-1-1,0 1,2-2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1128 284,'0'-3,"0"2,0 1,1 1,0 0,1 2,-1-1,0 0,0 0,0 0,0 1,0 0,-1-1,1 1,-1 0,2 4,-1-5,0 0,0-1,0 0,0 0,0-1,1 0,-1 0,1 0,-1-2,1 1,0-2,0 0,0 0,-1 0,1-4,-1 5,-1-2,0 2,0 0,0 0,0 0,0 1,0-1,0 2,1-1,0 1,0 0,0 1,0-1,1 2,0-1,0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302,'1'-4,"0"3,-1 0,0 0,1 1,0 0,0 0,0 1,0-1,-1 1,1-1,-1 0,0 1,0 0,-2 0,-1 0,-1 0,1 1,-3 0,2-1,-1 1,2-2,-1 1,2 0,0-1,0 0,2 1,0-1,1 1,1-1,3 0,1 0,1 0,0 0,2 0,-3 0,2 0,-1 0,-1 1,-2-1,2 1,-3-1,0 1,-2-1,0 1,0 0,-1 0,0-1,-1 2,0-1,-2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1122 347,'-1'-2,"1"0,0 2,-1 0,1 1,1 0,-1 1,2-1,0 1,-1 0,2 0,-2-1,2 2,-1-1,-1 0,1-1,0 1,-1 0,1-1,0 1,-1-2,0 1,1 0,-1-1,0 0,0 0,-1 0,3-2,-3 0,2 0,-2 0,2 0,-1 0,1-1,-1 1,0 0,0-1,0 1,0-1,0 1,0 1,-1-1,1 1,0 0,0 1,0-1,0 1,1 0,-1 1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358,'1'-2,"0"0,-1 1,0 0,0 0,0 1,1 0,1 1,0-1,2 1,-1 1,-2-2,0 1,-1 1,0-2,-1 1,0 0,-2 0,1 0,-2-1,2 0,0 0,0 0,2 1,0-1,3 0,-1 0,1 1,0-1,1 0,-1 1,0-1,0 1,-1 0,-1 0,0 0,0 0,-1 0,-1 0,-1 0,-1 1,-1-1,0 0,-2-1,-4 2,6-2,-1 1,2-1,0 0,2 0,-1 1,2-1,2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419,'0'-3,"-1"2,1 0,0 2,0 0,0 2,0-1,0 1,2 0,-1 1,0-2,0 2,0-1,1 0,-2 0,1 0,0 0,-1 0,1-1,0 1,0-1,0 1,0-2,0 1,0-1,0 0,1 0,-2-1,1 0,0 0,0-1,0-1,-1 0,2-2,-1 0,1-1,-1 1,3-6,2-5,-2 7,-4 5,3-1,-1 1,-1 2,0 0,0 1,0 0,0 0,0 1,0 0,-1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435,'1'-2,"0"0,0 1,-1 1,1 0,1 0,-2 0,2 1,-2-1,2 2,-1-1,-1 0,0 1,0 0,-2 0,0 0,0 0,-1-1,0 1,-1-1,0 0,-2-1,3 0,1 0,1-1,-1 1,1-1,1 1,7-3,-4 2,2 0,0 1,-1 0,0 0,1 0,-1 1,-1 0,-1 0,0 1,0 0,-1 0,-1-1,0 2,-1-1,-1 0,0 0,-1 1,-7 0,6-2,2 0,-2-1,2 0,0 0,0 0,1 0,0-2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1206 457,'0'-2,"-1"-1,1 3,-1-1,6 0,-1 1,-1 0,1 0,3 0,-4 0,2 1,-3-1,1 0,-1 1,0-1,1 0,-1 0,-2 0,1 0,0 0,0-1,-1 0,-1 0,-1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875 107,'0'-2,"0"-1,0 3,0 2,0-1,0 2,0 0,0 0,0 2,0-2,0 1,0 1,0-2,0 2,0-2,0 1,0-1,0 3,0-3,0-1,0-1,0 1,0 0,0-1,0 0,0 0,1-1,0-2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433,'0'-1,"-1"0,1 1,-1 0,1 1,0 1,0 2,-1 0,1 2,-1 0,0 2,-2 0,1-1,0 1,-2 1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1306 502,'-3'1,"0"0,-1 3,2-3,1 1,-1-1,0 0,1 2,-1-1,-4 3,3-3,0 1,0-1,0 0,-1 0,0 0,0 0,0 0,0 0,-3 1,2-1,2 0,-1-1,0 0,0 0,1 0,-6 1,5-2,0 0,-1 1,1-1,-2 0,3 0,-3-1,1 1,0 0,0-1,-2 0,2 1,-1-1,0 1,0 0,0 0,-2-1,3 1,-2-1,1 1,-1-1,1 0,-1-1,1 1,-1-2,2 1,-7-4,5 2,2 1,-1-1,1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396 131,'3'-2,"-2"0,0 1,0 0,0 0,0-1,0 1,3-2,-1-1,0 2,-1 1,2-1,-2 0,1 0,1-1,-1 1,1 0,1-1,-1 1,5-3,-4 2,0 1,0 0,2-1,-1 0,0 1,0-1,0 1,9-3,-8 2,0 0,0 0,-1 0,3 0,-2 0,2 0,-1 0,2 0,-3 1,3 0,-2-1,4 1,-3 0,1 0,0 1,3-2,-4 2,2-1,0 0,1 0,0 0,13-2,3 0,-14 2,-3 1,5-1,-6 1,3 0,-1 1,0 0,-3 0,4 0,-4 1,3 1,-3-2,2 2,-1-1,0 0,-1 0,2 1,-3-1,3 0,-2 1,2-1,-2 0,2 0,-2 1,2-1,-1 1,10 2,-10-1,-1-1,1 1,-3 0,4 0,-4 1,2 0,12 7,-12-7,-4 0,2 1,-1-2,0 2,-1-1,5 4,0 0,-6-4,0-1,0 1,0-1,0 2,0-2,-1 1,1-1,2 5,-2-3,-1-1,0 1,0-1,-1 1,1-1,-1 1,0-1,0 2,0-1,0 0,0-1,-1 1,1 0,-1 0,0-1,1 5,-1-4,0-1,-1 0,0 0,0 0,0 0,0 1,0-1,0-1,0 2,0-2,0 1,0 1,0-1,0 0,0 0,0 1,0-2,-2 6,2-5,-1 0,0 5,0-5,0 1,0-1,0 0,0 1,0-2,1 3,0-3,-1 2,0-1,1 0,-1 0,1 4,0-4,-1 0,1 0,-1-1,1 1,0-1,-2 4,2-5,-1 1,-1 1,2-2,-1 0,0 0,1 1,-1-2,0 2,0-2,1 0,-1 1,1-1,-1 0,1 0,0-1,0 1,0 0,-1-1,0 2,0-1,0-1,0 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409,'2'-3,"-1"1,2 0,-2 1,-1 1,0 0,0 1,0 1,0 0,0 0,0 1,0-1,0 1,0 1,0-1,0 4,0-1,0 1,-1-5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 427,'-1'-1,"1"-2,1 1,-2 2,0 0,-1 2,-2 4,1-1,0 0,-1 2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421,'1'-6,"-1"4,0 0,0 1,1 0,-1-1,1 1,1-3,-2 3,1 0,-1 0,0 0,-1 0,-1 0,0 1,-1-1,-1 0,-2 1,1 0,-2 0,1 0,-2 2,1-1,-9 3,9-2,0 0,2 1,0-1,0 1,1 0,1 1,1 0,-1 0,2 1,0 0,-1 1,2 0,0-1,0 2,0-2,2 4,-2-3,2 1,1 0,-1 0,1-2,2 2,0-1,0-1,2-1,0 0,0 0,3-2,-1 0,1-1,1 0,0-1,0 0,12-2,-11 0,-1 0,0-1,-2 0,2-1,-4 1,2-1,-2 1,-1-2,-1 2,1-2,-2 1,0-1,-1-1,-1 0,0 1,-1-2,-1 2,0-2,-1 1,-3-8,0 7,0 2,0-2,-2 2,-1 0,2 0,-10-3,6 4,0 2,0-1,2 2,-4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422 316,'0'-1,"0"0,0-1,0 1,0 1,0-1,1 1,0 0,-1 0,1 0,0 0,-2 0,0 0,-1 1,1-1,-2 1,1 1,-2-1,1 0,0 1,1-1,-2 1,2-2,-1 1,1 0,0-1,0 1,0 0,1-1,-1 1,1 0,0 0,0 0,1 0,-1 1,1-1,0 2,0-2,0 1,0 0,0 0,1 0,0 0,0-1,1 1,0-1,5 3,-4-4,1 2,-1-2,1 1,0-1,0 0,0 0,1 0,-1 0,2 0,-1 0,0 0,-1 0,2 0,-2 0,2 0,-2 0,1 0,-1 0,2 0,-3-1,2 1,0 0,-1 0,-1-1,2 1,-3-1,5 0,-4 0,-1 0,0-1,-1 1,1 0,-2-2,1 2,0-1,-1 0,0 0,0 0,0 0,-2 0,2 0,-2 0,0 0,-4-3,3 3,-1-1,-2 2,1-1,-2 0,1 0,-2 1,0 0,0 0,0 0,-1 1,0-1,-1 1,-8 3,11-2,-3 1,2 0,0 0,2 0,-1 0,2-1,0 1,0-2,2 2,0-2,2 1,-1 0,1-1,1 1,0-1,1 1,0 0,0-1,2 1,-1 1,0-1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684 191,'-3'-7,"1"5,1 1,-1 0,0 0,-1 0,0 1,-3-1,3 1,0 0,-3 0,3 1,1-1,-1 1,1 0,-1 1,-1-1,1 1,-2 0,0 1,1 0,-1 1,0 0,-1 0,2 0,-3 1,2 0,0 0,-1 0,1-1,1 1,-1 1,1-2,1 2,-1 0,0 5,3-6,-1 1,1-1,-1 2,1-2,0 1,0 0,0-1,0 3,1-2,-2 1,2-1,-1 1,0-1,0 3,1-3,0 1,0-1,0 2,0-3,0 3,1-2,0-1,0 2,0-1,0-1,1 1,-1 0,1 0,0-1,0 1,0-1,0 1,0-1,0 0,1 0,2 5,-1-5,-1-1,1 0,-1 0,1 1,-1-2,1 1,-1-2,1 3,-1-2,0-1,0 1,-1 1,0-2,1 1,-1 0,3 1,-2-2,0 0,3 1,-2-2,0 1,0-2,-1 1,2-1,-1 1,1-1,0 0,0-1,5-1,-6 1,1 0,-2-1,7-2,-5 1,-2 1,1-1,0 1,0-1,-1 0,0-1,1 1,0-1,4-6,-5 6,2-2,-1 1,0-2,0 2,0-2,0 2,-1-3,0 2,0-1,-1 1,1-1,-2 2,1-2,-1 1,-1 0,1 0,-1-1,0 3,0-3,0 1,-1 1,1-2,-1 2,1-1,0-1,0 1,0-1,0 0,0-7,0 0,0 0,-2 7,2 2,-2-2,0 1,0 1,0-1,-1 1,0 0,0 0,0 0,-1 0,1 0,-1 1,1 1,-2-2,2 1,-1 0,0 0,0 0,-1 1,1-1,-1 0,0 1,0-1,0 2,0-1,-1 0,0 1,1 0,-2 0,0 1,2-1,-2 2,2-1,-1 1,1-1,-1 1,3 0,-2 0,3 1,-1 0,1-1,0 1,1 0,-1 0,2-1,0 2,0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878 231,'0'-2,"1"-1,-1 1,-1 1,1 0,-1 0,-1 0,2 0,-2 1,1 0,0-1,0 1,-1 0,0 0,0 0,-1 0,-4 2,0-1,4 0,-4 1,2-1,-4 1,5 0,2-2,-2 2,3-1,1 0,0 0,3 0,-1 1,2-1,1 1,-1-1,3 0,-3 0,9 2,-9-1,1-2,0 3,-3-2,2 0,-2 1,0-1,0 2,-2-2,-1 1,0-1,-2 1,1-1,-3 1,3 0,-3-1,2 0,-1 1,0-1,0 1,2-2,-2 1,2 0,-1 0,1-1,1 0,-1 0,1 0,1 0,-1 1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904 226,'0'-2,"0"-1,-1 3,0 0,0 3,0 0,1 0,-1 2,-1 1,2-1,-1 1,0 2,1 0,-1-1,-1 7,0-9,2 2,-1-2,0-2,0 0,0-1,0 0,1-2,0 1,-1-1,0 0,1-1,0-1,0 0,0 0,0-1,1 0,0-1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875 136,'0'-3,"0"0,1 2,-1 1,1-1,2 1,-1 0,0 0,1 1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897 239,'0'-3,"0"-2,0 2,0 1,0 0,1 1,0 0,1 1,0 0,2 0,-1 0,1 1,1 0,-1 0,-1 0,2 1,-2-1,-1 1,0 0,-1-1,0 1,-1 0,0 1,-2-1,0 0,-1 0,0-1,-1 2,2-2,-1 0,0 1,1-2,0 0,-1 1,2-1,0 0,1-1,0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939 237,'3'-1,"0"-1,-2 1,1 0,0 0,-1 1,-1 0,0 1,1 1,-1 1,0 0,0 0,-1 2,0 0,-1 0,0 1,0 0,1-1,-1 0,0 0,1-2,0 0,0 0,1-1,0-1,0 0,0 0,0-2,0-5,0 3,0 0,1 0,0-1,0 1,-1-1,2 0,-1 0,0 1,1-1,-1 0,1 1,1-1,-1 1,1 1,1-1,-1 1,2-1,-2 1,2 0,-1 2,1-2,-2 2,1 0,0 1,2 2,-4-1,0 1,-1 1,-1-1,0 1,0-1,-4 3,0-2,1-2,-1 1,0-2,-2 0,3 0,-2-1,0 0,2 0,0 0,-1 0,2-1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1026 286,'-2'-1,"-1"0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847 301,'2'-8,"0"7,-1 1,3 1,5 2,-2 0,1-1,2 0,-1-1,4 2,8-1,-9-2,-1 0,-1 0,3 0,-5 0,1 0,-1-2,4 1,-6-1,-2 2,-2-1,1 0,-1 1,-1-1,-1 0,1 1,-1-1,0 1,-1 0,0 0,1 0,-1 0,0 1,-1 1,1-2,-1 2,0-1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381 718,'0'-3,"0"3,0-1,0 0,1 1,0 0,-1 0,2 0,0 0,0 0,0 1,1 0,0 0,2 1,-1 0,-2-2,2 2,3 0,-5-1,2 0,0 0,0-1,0 1,1 0,-1 0,2-1,-1 0,1 0,1 0,0 1,-1-1,3 0,-2 0,2 0,0-1,0 1,9 0,-10 0,2 0,-2 0,1 0,0 0,0 0,-2 0,12 0,-9 0,-2 0,2 0,-2 0,3 0,37 0,-37 0,-2-1,1 0,-2 1,2-1,-3 1,4-1,-4 1,12-1,-11 1,-1-1,2 1,-2 0,1 0,0 0,0 0,7 0,-9 0,2 0,0 0,-1 0,0 0,2 1,-3-1,3 0,6 0,-7 0,1 1,-2-1,1 0,1 0,-2 0,0 0,2 0,-3 0,2 0,-2-1,2 1,-2 0,1 0,-2 0,3-1,-2 0,2 1,-2-1,2 1,-2 0,3-1,-2 1,1 0,-1 0,2 0,-3 0,3 0,-3 0,2 0,-3 0,3 0,-3 0,2 0,-1 0,0-1,6 0,-7 0,2-1,-1 1,0 0,-1 0,1-1,-1 1,1-1,-1 0,0 1,-1-1,0 0,0 1,0-1,-1 0,0 0,0 0,0 0,-2 0,1 0,1-1,-2 1,0 0,-1-1,1 1,-1-1,0-1,0 2,-1-1,0 0,0 1,-1-1,0 1,-3-3,2 2,1 1,-1-1,0 1,-1-1,1 1,-2-1,2 1,-2-1,1 1,-6-4,5 3,0 1,-2-1,2 1,-2-1,2 1,-2-1,2 1,-3-1,2 1,-2 0,0-1,0 1,1 0,-2-1,0 1,-1 0,2 0,-10-2,6 2,4 0,-3 0,2 1,-1-2,1 2,-2 0,-26-6,29 7,-3-2,3 1,-4-1,4 2,-11-2,8 1,3 1,-4-1,3 0,-2 1,2 0,-4 0,6 0,-5 0,3 1,-2-1,2 1,-2-1,2 1,-2-1,2 1,-1 0,2-1,-4 0,-7 1,10 0,-1-1,1 0,-3 1,3-1,-1 1,0 0,-8 0,6 0,4 0,-3 1,2 0,-1-1,3 1,-4 0,3 0,-3 1,-8 3,10-3,-3 1,4-1,-2 0,1 0,-2 1,2-1,0 1,1-2,-2 2,1-2,0 3,-15 4,16-6,0 1,2-1,0 1,1 0,1-2,-1 3,2-3,0 3,1-2,0 1,0-1,1 2,-1 0,2-1,0 0,0 0,0 1,0 0,2-1,1 5,0-5,1 0,-1 0,2 0,-1-1,1 0,2 1,-2-2,10 2,-7-2,0-1,0 0,0 0,4 0,-4-1,3 0,-2 0,2 0,-2 0,3 0,-1 0,0 0,0 0,0 0,-1 0,2 0,-3 0,2 1,8 0,-12-1,3 1,-3 0,0 0,0-1,-1 1,-1 0,11 0,-12 0,0-1,-1 0,1 0,-2 0,1 0,-1 0,1 0,-1 0,0 0,0 0,-1 0,0 0,1-1,0 1,-2 0,1 0,0 0,-1 1,0-1,0 1,1 0,-1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552 736,'4'-1,"1"-1,-1 1,0 1,-1-1,2 0,0 1,0 0,1 0,0 0,0 0,2 0,-2 0,10 0,-7 1,-1 0,9 0,-7 1,-2-2,3 1,-2 0,2-1,-3 1,3 0,-1 0,1-1,-2 0,2 0,-1 0,3 0,-4 0,3 0,0 0,-2 1,1-1,2 0,-4 0,2 1,0-1,-1 0,0 0,11 0,-10 1,-2-1,2 0,-2 0,2 0,-2 0,11 0,-9 0,-4 0,5-1,-5 1,6 0,-4-1,1 0,10 0,-2-1,-10 1,1 0,15-3,-16 3,-2-1,2 1,-3-1,3 1,-3-1,7 0,-7 0,1 0,0 0,-1 1,0-2,6-1,-1 0,-6 2,1 0,-1 0,0 0,-1 0,0 0,-1 0,1 0,-2 1,0-1,0 0,0 1,-1 0,1-1,-1 1,1-1,-1 1,1 0,-1 0,0 0,0 0,0 1,0-1,0 2,0-1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426 442,'0'-2,"0"-1,0 1,0 1,0 0,0 1,0-1,-1 1,0 0,1 1,-1 0,-1 0,0 1,0 1,-2 0,0-1,-1 2,0-1,-10 6,1-1,7-5,1 0,-2 1,3-1,-3-1,3 1,1-1,-1-1,1 0,1 0,0 0,2 0,0-1,0 0,4-1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340 472,'-1'-1,"1"0,-2 1,0 0,0 1,-1 1,0 0,0 0,-1 1,1 0,1 0,-1-1,1 0,1-1,1 0,0 0,0 0,1-1,0 0,3 0,0 0,1-1,1 1,3 0,-3 0,3 1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670 180,'1'-1,"0"0,0 0,0 1,1-1,0 1,1 0,-1-1,1 1,1 0,4 0,-1 0,-2 0,1 0,7 0,-8 0,9-1,-6 1,-2-1,3 1,-2-1,3 0,-1 1,1-1,0 1,2-1,-2 1,2 0,-1-1,0 1,1 0,-1 0,0-1,1 0,-1 1,0-1,-1 1,1-1,-1 0,0 1,0-1,1 0,-2 1,2 0,-1 0,10-1,-8 1,-3 0,1 0,0 0,0 0,-1 0,-1 0,1 0,4-1,-6 1,0-1,-2 1,-2 0,1-1,-1 1,1-1,-3 1,0 0,0 0,0 0,0 0,0 0,0 0,0 0,1-1,-1 1,-1-1,1 1,-1-1,0 1,0-1,0 0,-1 1,0-1,1 0,-2 1,2-1,-1 1,0 0,0 0,0 0,0 0,1 0,-1 0,0 0,0 0,1 1,0-1,-1 0,0 0,1 1,0 0,1-1,-1 1,0 0,1-1,-1-1,0 1,0-1,0 1,-1 0,1-1,0 0,1 1,-1-1,0 2,0 0,-2 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54 153,'0'-1,"0"0,0 2,0 0,1 3,1-1,-2-1,2 1,-2 2,3 5,-2 1,-1-6,0 0,0 1,0-1,0 0,-1-1,1-1,0 0,0 0,0-2,0 1,0-1,0 0,0-1,1 0,0 0,-1-1,1 0,-1-1,1 0,-1-2,0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844 32,'2'0,"-6"0,3 0,1 1,0 0,-1-1,1 2,0 0,1 0,-1 1,0 0,1 0,0 0,0 0,0 0,0 0,-1 0,1 0,0-1,-1 0,1 0,-1 0,0 1,0-3,0 3,-1-2,0 0,0 0,1-1,-1 1,0-1,1 1,-1-1,-1 1,1-1,0 1,1-1,-1 0,0 0,0 0,0 0,0 0,0 0,0 0,1 0,-1 0,0 0,0 0,3-1,-1 1,1 0,1-1,-1 0,0 1,1 0,0 0,0-1,3 1,-4-1,1 1,-1 0,0 0,0 0,-1 0,1-1,-1 1,-1-1,1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903 113,'-3'-8,"3"6,0 1,0 0,1 1,1 1,0-1,0 0,0 0,0-1,0 1,-1-1,0 1,0 0,-1-1,-2 1,2 0,-2 0,1 1,-1-1,1 1,0 0,-1 0,1 1,0-1,0 0,0 1,0 0,1 0,0 0,0 0,-1 0,1 1,-1-1,1 0,0-1,0 1,0-1,0 0,0-1,0 1,0 0,0-2,1 0,0-2,0 1,0 0,0 0,1-1,2-1,-2 3,-1 1,2-1,-2 1,0 1,1-1,-2 2,1-1,-1 1,1 0,-1 0,0 0,0 0,-1 2,0-2,-1 0,1-1,-1 0,0 1,0-1,-1 0,1-1,-1 0,1 0,-1 0,2 0,0-1,-1 0,1 1,1-2,-1 1,1 0,0 0,1 1,0-1,1 0,2 0,-2 1,0 0,1-1,-2 1,2 0,-1 1,0-1,-1 0,1 1,-2 0,1 0,0-1,-1 1,0 0,0-1,-2 1,1 1,-1-2,0 1,0 0,-4 1,5-1,0 0,-1 0,2-1,0 1,1 0,0-1,1 0,0 0,1 0,-1 0,1 0,-1 0,1 0,-1-1,1 0,-1 1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55 185,'0'-3,"-2"-1,1 1,1-1,0 1,0-2,0 3,2-5,-1 5,1 0,0 0,0 1,0 0,1 1,0-1,0 1,4 0,-3 0,-1 1,1 0,-1 0,0 0,0 1,1 0,-2-1,0 1,-1 0,1 1,-2-2,1 1,-1-1,0 2,-1-2,-1 0,0 2,-3-1,2-1,-2 1,0 0,0-1,1 0,-1 0,3 0,-1-1,1 0,-1 0,1 0,2 0,0 1,0-1,1 0,0 0,0 0,0 1,0-1,2 0,-1 0,0 0,0-1,0 1,0 0,1-1,0 1,0-1,0 1,-2 0,2-1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100 195,'0'-1,"-1"-1,8 7,-3-3,-1-1,-1-1,1 0,-1 0,0 0,0-1,-1 0,0 0,0-1,0 1,1-1,-2 0,1-1,0 1,-1 1,0-1,0 2,1-2,-1 2,0-1,-1 1,0 0,0 0,-1 1,-1 0,1 0,-1 1,0-1,1 0,-1 0,1 1,0-1,0 1,0 0,1-1,1-1,0 1,0 0,0-1,1 1,1-1,-2 1,2-1,-1 0,0 0,2 0,-3 0,2 0,-1-1,1 1,-1-1,0 1,-1-1,1 0,0 1,0 0,-1-2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61 185,'-1'-2,"1"1,0-1,-1 2,1 2,0-1,1 2,0-1,0 2,0-1,0 1,0-1,1 2,-1-3,0 2,0-1,1 0,-2-1,2-1,-2 1,1-1,0 0,0 0,0-1,0 1,-1-1,1 0,0 0,0 0,0-1,0 0,0 1,0 0,0-1,0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96 195,'-1'0,"-1"-2,2 1,0 1,0 0,1 2,0-1,1 1,-1 0,2 0,-2 0,1 0,0 0,0 0,-1 1,0-1,0-1,1 1,-2-1,1 0,0 0,-1 0,0-1,0 0,1 1,0-1,0 0,1-1,-1 1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142 208,'0'-1,"-1"-1,0 1,0 1,0 0,0 0,1 0,0 1,0 0,0 0,0 0,1 0,0-1,0 1,0 0,0 0,0-1,0 0,0 0,0 0,0-1,-1 0,1 0,0 1,-1-2,0 2,1-1,0 0,0 0,0-1,-1 2,1 0,-1 0,0-1,1 1,0 0,-1 1,0-1,0 1,1-1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167 180,'2'-3,"-2"2,0 0,0 1,0 0,0-1,0 2,-1-1,-1 2,1-1,-1 0,0 1,-1-1,0 2,0-1,-4 3,5-2,1-2,0 0,0 0,1 0,0 1,0 0,1-1,0-1,-1 1,2 0,-1-1,1 1,0-1,-1 0,1 0,-2 0,2 1,-1 0,0-1,0 0,0 1,0 1,-1-2,0 1,0 0,0 1,0-1,-2 1,-1 0,1 0,-1-1,0 1,0-1,-1 1,1-2,0 1,1-1,-1 0,2 0,0-1,1 0,1-3,1 1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183 206,'-1'0,"0"0,1 0,-2 0,1 0,1 1,2-1,1 0,0 0,-2 0,2 0,-2 0,2 0,-1 0,0-1,0-1,-1 2,2-2,-2 1,-1-1,1 2,-1-1,0 0,0 0,0 0,-1 1,1-1,-2 0,1 1,-1 0,1 0,-1 0,0 0,0 1,0 0,0 0,1 0,0 0,0 0,1 0,-1 0,1 0,0 0,1 0,-1 0,2 0,3 0,-3-1,0 0,1-1,-2 1,2-2,-1 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220 158,'-2'-2,"1"-1,0 2,0 0,1 1,-1 0,0 0,1 2,-1 0,1 1,-2 0,2 1,-2-1,1 2,-1-1,0 1,0-1,-1 2,1-3,-1 2,2-2,-2 1,0 1,2-4,0 0,0-1,0 0,1 1,-1-1,1 0,0-1,-1 1,1-2,0 1,0-1,1-1,-1-1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193 172,'1'-2,"0"1,-1 0,1-1,-1 1,1 2,0 1,-1-1,2 1,-1 0,1 0,1 3,-1-3,0 1,0-1,0-1,0 1,0-1,0 0,-1-1,0 0,0 0,1 0,-2-1,0 0,0-1,1 1,-1-1,0-1,1 1,-1-1,1 0,2-6,-2 7,1 0,-1-1,1 2,-1 0,0 0,0 0,0 1,0 0,-1 2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231 192,'0'2,"0"-1,1 1,-1-1,0 0,0 1,2-1,-2 1,2-2,0 2,1-1,2-1,-2 0,-1-1,2-1,-2 0,0-1,0 1,0-2,-1 1,-1 0,0 0,0 0,0 1,0 0,-1 0,-1 0,1 1,-3-1,3 2,-1 0,1 1,0 1,0-1,0 1,0 0,0 0,0 1,1-1,0-1,1 0,0 1,0-1,0 1,0-2,0 1,1-1,0 0,0 0,-1 0,1 0,1-1,-1 1,0-2,1 1,2-2,-3 2,0-1,0 0,-1 1,0-1,0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944 102,'-1'-7,"1"4,0 2,-1 0,2 1,-1 1,1 0,1-1,-2 1,1 0,0 2,-1-2,-2 1,1-1,-1 1,0 0,1-1,0 0,-3 2,3-1,1-2,0 1,0 0,0-1,2 0,0 1,0-1,-1 0,2 0,-1 0,-1 0,1-1,0 1,-1 0,0-1,0 1,-2 0,0 0,0 1,0-1,0 0,0 1,0 0,1 0,-1-1,1 1,1-1,0 0,1 0,-1-1,0 0,0 0,1 0,-1 0,1-1,-2 1,0 0,0 0,0 1,-1 0,-1 2,2 0,-2 0,2 0,-1 1,0 0,0 1,1-1,-1 1,0-1,1 0,0 0,0 0,0 0,0-1,0 0,0-1,0 1,0-1,0 0,0 0,-1-1,0 1,1-1,-1 0,0 0,0-1,0 1,0-2,0 1,0-1,1 0,0-1,0 1,0 0,0 0,2 1,0-2,1 1,-1 2,2-2,-1 2,0 0,0 0,1-1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287 173,'0'-1,"0"0,-1 0,0 1,1 0,0 1,0 0,0 0,0 0,0 0,0 0,0 1,1 2,0-2,0-1,1 3,-2-3,2 0,0 0,-1-1,2 0,-1 0,0 0,0-1,0 0,0-1,0 1,0-1,-1 0,1 0,-1 0,0 0,-1 0,0 0,0 1,0-1,0 2,-2-1,-1 1,2 0,0 0,-1 0,1 0,-1 0,2 0,-1 0,1 1,1-1,-1 0,2 0,-1-1,1 0,0 1,0-2,3 0,-3 1,-1 1,0-1,-1 0,1 1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285 171,'0'-2,"3"-1,0 2,1-1,-2 1,2 0,0 1,1 0,0-1,3 1,-2-1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127 255,'0'-3,"0"4,0 4,0-3,-1 1,0 2,0-1,-1 2,0-2,0 2,1 0,-1-1,2 1,-2 0,2-1,0 0,0 0,0 0,0-1,2 4,-1-3,1-1,0 2,0-3,-1-1,0 1,0-1,0 0,-1 0,1 0,-1-1,0 1,0 0,-1-1,0 0,-1 0,2-1,-3 1,2-1,-1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102 367,'0'-1,"1"0,-1-1,0 1,0 1,2 0,-1 1,1 1,-1 0,1 1,0-1,1 3,-1-3,-2 1,2-1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123 377,'0'-3,"1"-1,0 1,0 0,0 1,-1 0,1 0,-1 2,0-1,0 3,-1 1,0 2,-1 0,0 2,-2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43 468,'-1'-6,"1"5,0 2,1 2,0-2,0 2,1 0,1-1,-1 2,1 0,-1-1,0 1,0-2,0 2,-1-2,2 2,-2-2,1 3,-1-3,-1 0,1-1,-1 1,1-1,-1 0,1-1,-1 1,2-2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98 463,'-2'-1,"0"-3,-2 3,2 1,-1 0,0 2,0 0,-1 1,0 0,-6 6,5-5,-1 2,1-2,0 2,1-3,0 3,2-3,0 0,2-1,0 1,0-1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123 487,'0'-4,"0"0,0 2,0-1,-1 1,0 1,0 0,1 1,-1 0,0 0,0 0,-1 0,0 1,0 0,0 1,-1 1,0-1,0 1,0-1,0 2,0-1,1 0,1 0,-1 0,2 0,0 0,0-1,2 0,-1 0,5 2,-2-4,0 1,-1-1,1 0,0 0,0 0,-2 0,1 0,0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124 505,'-1'-3,"1"2,-1 0,1 0,0 2,1 0,1-1,0 0,2 1,-1-1,0 0,1 0,-1-1,0 1,-1-1,1 0,-2 1,0-1,-1-1,1 2,-1-2,-1 1,1 0,-2 0,2 1,-3 0,2 0,-1 0,0 0,0 0,0 1,-1 1,3-1,-2 0,1 1,0-1,1 0,0 1,0-1,2 1,0-1,0-1,0 0,0 0,1 0,2 0,1 0,-3-1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178 482,'-1'-3,"-1"1,1 2,0 0,-1 1,2 0,-1 1,0 1,1 0,-1 0,1 6,0-5,0 1,0-1,0 0,0 1,0-2,1 1,-1-2,0 1,0-1,0 1,0-2,0 0,0 0,0-1,-1 0,0 0,0-1,1-1,0 0,-1-4,1 2,1 1,0-2,1-4,0 4,-2 1,2 0,-1 0,0 1,0 1,0-1,0 1,-1 1,1-1,-1 2,1 0,0-1,-1 1,1 1,-1-1,1 1,-1 1,0-2,0 2,0-1,0 1,0 0,0-1,-1 0,0 1,-1-1,0 1,1-1,1-1,-1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977 107,'0'-2,"0"1,-1 2,1 1,0 1,0-1,0 2,0-1,0 0,1 0,-1 1,0-2,0 3,0-3,0-1,-1 0,1 0,0 0,0-2,1-1,-1 1,0-1,1-1,0 1,0-1,0-3,0 5,-1-1,0 0,0 0,1 1,-1 1,0-1,1 1,0 1,-1 0,0 1,1-1,0 1,-1 0,0 0,1-1,0 1,0 0,-1 0,0-1,1 1,-1-2,0 2,0-2,0 3,-1-3,1 0,-2 1,1-1,-1 0,1 0,-1 0,0 0,1 0,-1-1,1 1,0-1,1 0,0 0,-1 0,1 0,0-1,2-1,-1 2,2-1,-1 1,1 0,-1 0,1 0,-1 1,0 0,0 0,0-1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218 467,'-3'-2,"-1"2,1 1,0 1,2 0,0 0,0 0,0 1,0 0,1 4,0-4,1 1,0-2,0 1,0 0,0 0,-1 0,2-1,-1 0,0 0,0 0,1-2,-1 1,0 0,0-1,1 0,-1-1,1 0,-2-2,2 1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220 494,'-5'-2,"3"1,0 0,-1 0,0 1,1-1,1 1,-1 0,0-1,4 1,1 0,-1 0,2 0,0 0,0 0,0 0,0-1,1 0,-2 0,3 1,-3-2,-1 2,-1-1,0 0,1 0,-1 0,-1 0,0 1,0-1,0 0,-1 0,0 1,0 0,1 0,0 1,0 0,0 0,0 1,0-2,1 1,1 0,-2 0,1-1,0 1,0 0,0-1,0 0,-1 0,2 0,-2 0,1 0,-1 1,0 0,0 0,1-1,0 0,-1 1,0 0,2 0,-2 0,2-1,-1 1,1 0,-2 0,2-1,-1 1,1 0,-2-1,2 0,-2 0,2 0,-1 0,-1 0,2 0,-2 0,1 0,0 0,0 0,0 0,0 0,-1 0,1 1,0 0,-1 0,2 1,-1-2,0 1,0 0,0-1,1 1,-1 0,1-1,0 0,0 1,0-1,2 0,-3 0,2 0,-1 0,0 0,-1 0,0 0,0 0,-1 0,1 0,0 0,-1 1,0 0,1-1,1 1,-1 0,1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74 536,'-2'-2,"0"0,1 1,-1 0,2 1,0 2,1-1,0 0,5 3,1 0,0-2,-3-1,4 0,-1 0,1 0,0-1,4 0,-3 0,3-1,1 0,1-1,-3 0,6 0,-4 1,4-1,-5 0,5 0,-5 2,4-2,-5 2,2 0,-2 0,-1 0,-1 1,-1 1,-3-1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144 533,'1'-2,"-1"1,0 1,0 0,0 1,0 0,1 0,-1 1,1-1,-1 1,0 0,0 0,1-1,0 1,-1 0,0 1,1-1,0 0,0 0,-1 0,0 0,1 1,-1 0,1 1,-1-1,0 0,1 0,-1-1,1 1,-1-1,1 5,-1-4,1-1,0 1,-1 0,1 0,0-1,-1 0,1 0,0 0,-1-1,1 1,-1-2,0 1,1 0,-1 0,0-2,0 1,-1-2,1 1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157 599,'2'0,"-5"-1,2 0,0 0,1 1,0 0,-1 0,0 0,1 0,0 1,0 0,0 0,0 1,0 0,0 1,0-1,0 1,0-1,0 1,0-1,0 1,0-1,2 2,-2-3,1 0,3 0,-4-1,2 0,0-2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171 613,'-9'0,"8"2,-1 1,1-1,0 1,0-1,0 3,0-1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171 608,'1'0,"-1"-1,0 0,0 0,1 1,-1 1,0 0,0 0,0 0,0 1,0 0,-1 0,0-1,1 2,-2-1,1 1,-1 0,0 0,-1 2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72 637,'0'-2,"0"1,0-1,0 2,0-1,0 2,0 1,0 4,0-1,-1 1,-1-1,1 2,0-1,0 0,0 0,1 4,0-5,1-1,0-1,1 0,-1 1,0-2,0 1,0-1,0 0,-1-1,0 1,1-2,-1 1,0 0,0-2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43 678,'-2'-4,"1"-3,1 5,0 0,0 0,0 0,2 0,0 0,0 0,2-2,0 2,1-1,0 0,-1 0,0 1,1 0,-1 0,4 2,-4 0,-1 0,0 3,-1-1,0 1,1 1,-3 0,2 0,-2 2,0 6,0-6,-1 1,0-2,-1 3,1-4,-1 2,-1-1,1-1,-1 0,0-1,1 0,-2-1,1 1,0-2,0 0,0-1,0 0,1 0,1-1,-1-1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142 693,'2'-6,"-1"3,0 1,0 0,0 0,1-2,0 1,-2 2,0-1,1 1,-1-1,0 1,-1 0,0 0,-2 1,0 0,1 1,-1 1,0 0,0 1,-1 1,0-1,1 1,0-1,0 0,0 1,2-2,-2 2,3-2,0-1,0 2,0-2,3 0,-2 0,2 1,-1-1,2 0,-1 0,1 0,-1 0,4 1,-5-2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1020 114,'-1'-2,"0"0,-1 1,1 1,0 0,1 0,-2 1,1 1,1-1,0 0,1 0,-1 0,1 0,0 0,-1-1,1 1,0-1,-1 0,1 0,0 0,1 1,-1-1,-1 1,1-1,0 1,0-1,-1 0,1 0,-1 1,0 0,-1-1,0 1,0 0,-2 1,2-1,-1 0,0 0,0-1,-1 1,1 0,0-1,0 1,0-1,0 0,1 0,0 0,2-1,2 0,-1 1,2-1,-2 0,3 0,-3 1,2-1,-1 1,0-1,-1 0,3 1,-3 0,-1-1,1 1,-2 0,1 0,0 0,-1-1,0 1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178 662,'0'-1,"0"0,0 0,-1 1,0 0,0 2,-1 0,0 2,0 0,1-1,-1 3,0-3,0 3,0-2,1 1,-1 0,1-1,-1-1,2 2,-1-3,0 1,1-2,0 0,0 0,0 0,2-4,-1 0,0 0,1-2,0 0,-1-1,2 0,-2 1,0 0,0 0,0 1,-1 1,0 0,0 1,0 0,-1 0,1 1,-1 0,1 1,0-1,0 2,0 1,0-2,0 2,0 0,1 1,0-2,0 2,1-1,0 1,-1-1,2 1,-1-2,1 1,3 1,-3-2,-1-1,0 0,-1 0,1-2,-1 0,0-1,1 0,-1-2,0-1,0 1,1-1,0-1,-1 1,1 1,-1 0,-1 0,0 3,0-1,0 1,0 0,0 2,-2 0,1 2,-1-1,-1 3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223 688,'0'-2,"-1"1,0 0,0 1,0 2,0 0,1-1,0 2,0-2,1 0,0 1,-1-1,1 0,0 0,-1 0,1-1,0 1,0-1,0 1,0-1,1 0,-1-1,1 0,-1-1,0 1,1-1,-1-1,1 0,0 0,-1 0,1-1,-1 0,0 1,0-1,0 1,0 1,-1 1,0-1,0 1,-1 1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121 742,'0'-4,"1"3,0 1,-1 0,2 0,0 0,1-1,1 0,1 1,0-1,1 0,1 0,-1 0,2 0,-2 1,8-1,-5 0,-1 0,-1 1,-2-1,3 0,-3 1,1 0,-1-1,-1 1,-1-1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261 705,'0'-2,"0"2,0 2,0 0,0 0,0 2,-1-1,1 2,0-1,-1 2,0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54 737,'0'-2,"1"1,-1 0,1 1,0 0,0 1,0-1,1 1,1-1,0 0,0 0,0 0,4 0,2 0,-4 0,1 0,0 0,2 0,-2 1,2-1,-1 0,0 0,0 1,1-1,-3 0,3 0,-2 0,-1 0,0 0,1 1,-2-1,0 0,1 0,-2 0,1 0,-1 0,-1 0,1 0,0 0,-1 0,-1 0,0 1,0-1,1 0,-2 0,0 0,-1-1,0 1,0-1,0 1,0 0,1-1,-1 1,0-1,0 1,1 0,0 0,1 0,0 1,0-1,0 1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271 697,'0'-3,"0"2,-1 0,0 0,1 1,-1 0,1 0,-1 0,0 1,1 0,-2 1,2-1,-3 3,3-1,-2-1,2 1,-1 0,0 1,0-2,0 2,0-1,0 0,0 0,0 1,0-1,0 0,0-1,-1 1,2-1,-1 0,0-1,1 0,0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292 676,'1'-4,"0"1,0 1,-1 2,1 0,-1 0,1 4,-1-1,1-1,-1 2,0-2,0 2,-1 0,1 0,0-1,0 1,0-2,0 4,0-4,1 0,0 0,0-2,0 1,0-1,1 0,0-1,3-2,-2-1,0 1,1-2,-1 1,1 0,-1 0,1-3,-2 3,0 1,-2 1,1 0,-1 1,0-1,0 2,0 1,0 1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338 709,'0'-5,"0"4,0 0,0 0,1 1,0 0,1 0,0-1,4 1,-3 0,1 0,-2 0,0 0,-2 1,1 0,0 0,-1 2,-1-1,0 0,-2 1,1-1,-1 1,-2-1,2 0,0 1,0-2,1 0,-1 0,1-1,1 1,1-1,-1 0,1 1,0-1,2 2,0-1,0 0,1 0,1 0,1 0,-1-1,2 2,-1-2,0 1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387 773,'0'-2,"0"1,0 0,-1 1,0 0,0 0,0 0,-1 1,1 0,-1-1,1 0,-2 2,0-1,0-1,-2 0,0 0,0 0,0 0,-2-1,0-1,0 1,-9-3,5 2,3 1,-2-1,1 0,-3-1,2 1,-2 0,0 1,0-1,0 0,2-1,4 0,0-1,2 2,2-3,5-6,2 6,5-1,0-2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404,'-1'-10,"0"5,0 0,0 0,0 1,-1-2,-4-5,2 3,0 3,0-2,0 1,-1 0,1 0,-1-1,2 2,-2-2,2 1,-1-1,1 1,-1 0,0 0,0 0,0 0,-1-1,1 1,-2-1,-6-7,7 7,-2 0,0 0,-1 0,0 0,-2 0,0 0,-1-1,0 2,-2-1,3 2,-4-2,3 1,-3 0,2 1,-1-1,3 2,-5-2,5 2,-5-2,4 2,-3-2,2 2,-4-1,4 0,-4 0,2 2,-17-5,13 4,1 1,1 0,-2 0,0 1,3-1,-5 1,2 0,0 0,1 0,0 0,2 0,-4 0,3 0,0 1,0-1,-1 0,3 1,-4-1,1 1,2 0,-2 0,0 1,3-1,-4 1,2 0,-1 1,1 0,0 1,2-1,-3 1,3 0,-16 4,14-2,3-2,-2 2,3 0,-15 5,13-4,4 0,-5 1,6-1,-5 2,4-1,-2 1,3 0,-3 2,3-3,-1 3,1-1,-1 1,2-1,-2 2,4-3,-10 13,10-10,0-1,0 2,1-2,0 1,1 0,3 1,1-1,0 2,0-4,0 4,0-3,0 2,0-2,0 3,0-3,0 1,0-1,0 1,0-3,0 4,0-4,0 4,0-2,2 1,1-3,2 5,-2-5,1 3,1 0,0 0,0-1,2 2,-2-3,2 2,0 0,0-1,10 10,-10-12,3 2,0-1,1 1,-2-3,2 1,-1-1,3 2,-3-2,3 0,-3 0,3 0,-3-1,4 1,-3-2,3 1,-2-1,2 1,-1 0,2-2,-2 1,2-1,-1 0,3 1,-4-2,5 1,-2-2,0 1,0 0,1-1,-3 0,5 1,-2-1,-1 0,1 0,-1 0,-1 1,16 0,-14-1,-2 0,2-1,-3 1,3-1,-4 1,5-1,-3 0,1-1,-1 0,3 0,-1-1,-1-1,1 1,0-2,-2 2,3-2,-1 1,-1 0,-2 1,2-2,-3 2,3-2,-5 2,4-1,-5 0,14-4,-9 3,-6 0,6-2,-4 1,3-1,-3 0,3-1,-3 1,4-2,-4 2,2-3,-3 3,3-3,-4 2,4-3,-3 3,0-2,-2 2,3-2,-4 2,1-2,0 1,-2 0,-1 2,2-3,-3 3,6-9,-6 8,0 0,0-1,-1 3,1-2,-2 2,1-1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114,'-3'-3,"3"2,-1 1,0-1,1 1,0 2,0-1,0 1,-1 0,1 1,-1-1,1 1,-1 0,-1 0,1-1,0 2,-1-2,1 0,-1 0,2-1,-1 0,0 0,0 0,1-1,0-1,1 1,0-1,0 0,1 1,-1 0,1 0,-1 0,0 0,1 0,-1 0,1 0,-2 0,2 1,-2 0,1-1,1 1,-2-1,1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401 12,'-1'-7,"1"4,0 3,1-3,0 3,-1-1,3 1,-1 2,0-1,1 1,1 1,1 3,-1-1,-1 0,0 0,-1-1,0 1,0 0,0 0,-1 0,0 0,-1-1,1 0,-1-1,0 0,0-2,0 1,-1-1,1 0,-1-1,0 0,0 0,0 0,0 0,1-2,-1 2,0-3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436 44,'0'-3,"0"-1,0 2,-1 1,0-1,0 1,0 0,0 1,-1 0,0 1,-4 3,2 0,0-2,-2 3,1 0,0 0,0-2,0 1,2-1,0-1,1-1,1 0,-1-1,2-1,2-2,-2 1,2-1,3-4,-2 4,2-2,-1 3,1-2,0 1,1 1,-1 0,1 0,4 1,-6 1,0 0,-1 1,1 0,-2 1,1-1,0 1,-1 0,0-1,1 0,-1 0,1-1,-1 0,0 0,0-1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474 32,'-2'-1,"0"-1,0 1,1 0,-1-1,2 1,0-1,-1 2,1 0,1 0,-1 0,2 1,1 3,-1-3,1 2,-1-2,0 1,1 0,-1-1,1 1,-1-2,1 1,0-1,1 0,-1 0,-1 0,2-1,-2 1,1-1,-1 0,-1 0,1 1,-1-1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37,'-1'-1,"1"-1,0 2,0-2,0 2,1-1,0 1,-1-1,3 1,-1 0,0-1,2 1,0 0,1 0,-1 0,1 0,-1 0,0 0,0-1,0 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30,'-2'-1,"2"-1,0 2,0-1,0 0,1 0,0 1,2 0,-2 0,2 0,-1 0,1 0,4 2,-3-1,0 0,4 0,-4 0,0-1,0 1,0-1,0 0,1 0,-2 0,0 0,-1 0,0-1,-1 1,1-1,-2 1,0-1,0 0,-2 1,0-2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532 22,'-3'0,"-3"0,3 0,1 0,-1 0,2 1,-2 0,2-1,0 2,0 0,0-1,1 2,0-1,0 0,0 1,2 0,-1 0,0-1,2 0,-1 0,0 0,1-1,0 1,0-2,0 1,0-1,-1 0,1 0,2 0,-3-1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506 49,'0'-1,"2"-2,0 1,-1 0,1 1,-1 0,1 0,1 0,1 0,1 1,2 0,1-1,1 1,1-1,3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647 163,'18'-3,"-14"3,-1 1,4 1,-2 1,-1-1,18 10,-14-9,-1 0,1 0,18 4,15 0,-19-5,2 0,-13-1,0 0,2 0,-4 0,4 0,-2-1,0 1,0 0,1-1,-2 0,1 0,0 0,0 0,-2 0,4 0,-5-1,4 0,-2-2,0 2,0-1,11-3,-9 2,-2 0,0-1,9-5,-12 6,2-2,-2 1,2-5,-4 4,-3 0,-1 0,0-5,-3 5,-1-2,0 2,-3-2,1 2,-1-1,0 0,-3-1,3 2,-3-3,1 3,-1-2,-7-4,8 6,-1-1,1 2,-2-1,1 0,-2 2,2 0,-6 0,3 2,-5 0,0 1,-1 1,0 1,-7 2,4 0,-4 2,4 0,-24 7,20-4,4-1,-2 2,4-1,-2 1,7-2,-3 3,2-2,-7 9,11-6,5-5,-1 4,1-1,2-1,1 0,1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955 199,'-8'-3,"5"2,0-1,-1 1,1-1,-1 2,0-1,0 0,0 0,0 1,-1 0,0 0,0 0,0 2,0-1,-1-1,1 2,0-1,0 1,-2 0,1 0,-1 1,1-1,-2 1,2 0,-2 1,1-1,-13 10,13-9,-6 7,7-5,0-1,1 1,0 0,-1 1,0 0,1-1,-1 1,1 0,-4 7,4-6,1-1,0 0,0 0,1 0,0 1,0-1,1 1,0-1,0 0,1-1,-1 2,1-2,0 2,0-2,1 2,0-1,0 1,0-2,0 2,0 0,0 0,0-2,1 3,0-1,0 7,4 9,-3-19,0 3,0-2,1 1,-1-2,4 8,-3-6,0-2,1 2,-1-3,1 2,-1-2,1 1,-1 0,1 0,4 5,-4-6,1 0,-1 0,0 1,0-2,2 1,-2-1,12 8,-5-5,-7-3,1 0,1-1,0 1,-1-2,3 1,-3 0,2-1,-1 1,1-1,-1 0,1-1,0 0,1 1,7-1,-8 0,3-1,-3 1,2-1,0 0,0 0,-2-1,4 0,-3 1,12-3,-2 0,-8 1,-2 1,2-1,-2 1,2-1,7-3,-10 3,3-1,-2 0,1-1,-1 2,0-3,6-3,-6 3,-2 1,0 0,0-2,-1 2,1-2,-1 0,0 2,0-3,-1 2,0 0,0-1,0 1,-1 0,0-1,0 0,0 1,0-2,0 1,0 0,0-1,0 0,0 1,-1-2,0 0,-1 1,1-1,-2 2,0-1,0-1,-2 0,1 1,-1 0,-1 0,0 0,-1 0,1 0,-1-1,-5-7,5 10,-2-4,1 3,-1 0,0 0,-1-1,1 2,-1-2,0 2,-2-1,1 2,0-2,-1 2,-2-1,4 2,-3 0,1-1,-2 1,3 1,-3-2,3 2,-3 0,2 0,0 0,1 1,-4-1,5 2,-12-3,9 3,3-1,-3 2,4-1,-3 0,2 1,-1-1,2 0,-2 1,3 0,0 0,0 0,0 0,1 0,0 0,1 1,0 0,0-1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535 267,'-1'-3,"1"0,-1-3,1 4,0-1,0 1,0 1,2 0,0-2,1 1,0 0,-1 0,2 0,1-1,-1 1,1-1,0 0,0 0,1-1,0 0,0 0,6-6,-5 6,-1 0,0 0,-1 2,2-3,-1 2,-1 0,0 0,2 0,-4 3,0-1,0 1,-2 0,1 1,-1 0,1 0,-2 2,1-2,0 1,0 0,0 0,0 0,1-1,0 1,0 0,0 0,-1-1,2 1,0 0,0-1,0 1,0-1,1 0,0-1,0 0,1 0,1-2,-1 1,8-5,-6 2,0 0,-1 0,1-1,-1 2,14-12,-17 12,-1 2,-1-1,1 1,-2 1,0-1,0 0,0 2,0 0,1-1,0 0,1 0,0 1,1-1,0 0,3 0,-2-1,3 1,-2-1,0 1,0 0,0 0,-1 1,0 0,-1 1,0 0,-1 0,0 1,0 0,0 5,-1-4,0-1,1 2,-1-2,0 0,1 0,0 1,0-2,1 0,-1-1,1 1,0-1,0 0,-1 0,1 0,-1 0,1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1045 109,'0'-3,"-1"0,1 2,-1 1,1 0,0 0,0 2,0-1,0-1,0 0,0 1,0 0,0-1,0 1,0 0,0 0,0 0,0 0,0 0,1 0,0 1,-1-1,2 0,-1 0,0-1,0 1,1 0,-1-1,0 1,-1-1,1 0,-1 1,0 0,-1-1,0 0,1 0,0-1,1 0,0 0,0 0,0 0,1-1,1-3,-2 4,0 0,-1 0,0 1,-1 0,0 1,1 0,-2 0,2 1,-1-1,0 1,1 0,-1 0,1 1,0-2,1 2,0-1,0 0,1 0,0 3,-1-3,1 0,-2-1,2 1,-2 0,1-1,-1 1,0 0,0-1,-2 1,1-1,-1 0,0 1,0-1,-1-1,1 1,1-1,-1 0,0 0,-1-2,3 0,0 1,2-1,0 0,1 0,0 0,1 0,-1 1,4-2,-3 2,-1 0,0 1,-2 0,1 0,0 0,-1 2,-1-1,0 0,1 0,-1 0,0 0,0 1,0-1,0-1,0 2,1-1,0 0,0 0,0-1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527 253,'0'-5,"0"-2,-1 1,0 0,-1 2,0-1,1 2,-2-1,1 2,-1-1,1 1,-2 0,1 2,-1-1,-1 1,0 0,-1 1,-8 2,6 0,0 1,-2-1,2 1,-3 1,3-1,-2 2,0-1,-8 7,8-5,3-3,-2 2,2-1,-1 2,3-2,-2 2,-7 13,10-13,1-1,-1 4,2-4,-3 13,0 1,1-6,2-5,-1 4,1 0,-1 1,1-3,0 4,1-4,0 4,0-4,1 2,0-1,1-1,1 0,0 1,1-2,0 0,0 0,1 0,0-2,0 3,1-2,-1 1,0-2,1 2,-1-2,2 2,-1-3,1 1,-1-1,2 1,-3-2,4 0,-2 0,1-1,0 0,1-2,-1 0,11 1,-9-2,0-2,1-1,-1 0,1-1,-1-1,11-5,-3 0,-7 3,-2 1,-1-1,1 0,-2 0,0 0,1-1,-1 1,-1-1,0 0,1-3,-1 3,1-4,1 1,-2-1,1-1,6-11,-5 8,-2 4,1-4,-1 3,-2 0,0 0,0-1,-2 2,-1-1,0 0,0 1,0 0,-3-3,2 4,-1-4,0 2,0-1,-1 1,-1-13,1 11,-1 1,1 1,0 0,-2-1,1 4,-8-11,6 11,-1 1,-4 0,4 4,-4-2,-1 3,1 0,0 0,-4 2,4 0,-16 4,12 0,5-1,-5 2,6-2,-2 3,1-1,2 1,3-2,1 3,1-2,1 1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 208,'-15'-4,"7"2,0 2,-10 2,6 1,-1 1,-3 2,2-2,-6 5,5-3,-7 6,4-3,-2 3,3-2,-3 3,8-3,-5 3,3-1,2-1,4-1,-2 1,6-2,-2 2,2-2,0 11,3-9,0-2,0 3,1 0,0-1,-1 0,0 4,1-5,-1 19,1-15,0-1,0 1,0-2,1 5,0-4,0 2,1-3,0 2,1-4,3 2,0-3,2-1,1-1,1-2,0-2,5-1,-4-1,5-1,-3-1,4-2,-2-1,2 0,-1 0,0 0,0 0,-1 0,-1 0,1 0,-2 0,2 0,-4 1,1 0,-2 0,9-1,-9 1,-2 1,2-1,-2 0,2-1,-1 1,2-1,0-1,0-2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216 336,'-1'0,"-1"-3,1 3,1 0,0 1,0 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66,'0'-2,"-1"1,1 0,0 0,0 1,0-1,-1 1,0-1,1 0,0 1,-1 0,0 0,0 0,0 0,1-1,-1 1,1-1,-1 1,0 0,0-1,1 0,0 1,-1 0,0-1,1 0,0 0,-1 0,1 0,-1 1,1-1,-1-1,0 1,1 0,-1 1,0-1,0 0,-1 0,0 1,0-1,-1 1,1-1,-2 1,-1 0,2 0,-1 0,-3 1,3 0,-2-1,-1 2,0-1,1 1,-3 0,4-1,-4 1,1 1,1-1,-1 0,-1 2,3-1,-5 1,3-1,-1 2,1-2,-1 2,0 0,0 0,0-1,0 2,3-3,-11 7,8-4,3-1,-2 2,2-2,-1 2,-11 10,13-10,-1-1,2 1,0-1,-1 2,1-1,-6 8,6-6,1-3,-2 4,2-2,-1 0,1 1,1-1,-3 9,3-9,1-1,1 1,-1 0,1-1,0 2,1-2,-1 2,2-1,-1 1,0-1,1 3,-1-2,1 1,-1-1,2 1,-2 0,1 0,0-1,1 1,3 7,-3-10,1 2,0-1,0 0,1-1,-1 0,0-1,1 2,0-1,-1 0,1 1,-1-1,1-1,0 2,-1-1,1 0,0 0,0 0,-1-1,2 1,-1 0,1-1,0 0,-1-1,1 1,1 0,-1-1,1 0,-1-1,1 1,-1 0,2 0,4 4,-5-5,-1 0,1 1,0-1,-1-1,9 5,-8-5,0 0,2 0,-2-1,1 1,1-1,-1-1,0 1,2-1,-2 0,2-1,-1 0,1 0,-2 0,11 0,-9 0,-1 1,0-1,-2 1,3 0,-4-1,3 0,-1 2,-1-2,0 0,2 1,-3 0,3 0,-1-1,0 0,0 0,10-1,-6-1,-3 1,2-1,-2 0,4 0,-5 0,3-1,-1 1,8-3,-7 3,-4 0,2 0,-1 0,0 0,0 0,0 0,-2 1,3-1,-2-1,1 1,-1 0,0 0,0 1,2-2,-1 0,0 1,-1-1,15-4,-16 5,1-1,-1 1,0-1,0 2,1-2,-1 1,1-1,-2 0,2 0,-2 1,2-1,-1 0,1 0,-1 1,2-2,-2 1,2 0,6-4,-7 5,0-2,-1 0,2 0,-1 1,-1-1,0 1,0-2,-1 2,1-2,-1 1,0 0,-1 0,0 0,0-1,0 0,-1 1,2 0,-2-1,1 1,-1-1,1 0,-1-1,0 1,0 0,6-10,-6 9,-1 0,0 0,0 1,-2 0,2-2,-2 3,0-3,0 2,0-1,-1 1,0-2,-1 3,2-2,-2 0,1 1,-1-1,1-1,0 2,1-1,-1 0,0-1,0 2,0-2,0 2,-2-7,1 6,0 1,-1-1,1 1,-2-1,0 1,-3-5,2 4,2 1,-3 0,2 0,-1-1,1 2,-1-3,1 3,-1-2,0 1,-9-13,10 14,-1-2,1 1,-2-1,1 1,-2-1,2 2,-1-1,-1 0,-1 1,1 0,-2 0,3 1,-5-2,3 2,-1 0,0-1,-8-2,6 2,3 1,-1-1,1 1,-1-1,2 1,-3-1,3 1,-3-1,3 1,-3 0,3 0,-4-1,2 2,0-1,-1 1,0 0,0 0,-1 0,1 0,-1 0,0 1,0-1,1 0,-1 0,1 0,-1 1,-9-4,0 2,11 2,-1-2,2 2,-2 0,2-1,-4 1,4 0,-4 0,2 1,-1 0,1 0,-1 0,0 0,-1 0,2 0,-2 2,2-2,-2 2,1-1,0 1,0 0,0-1,1 1,0 0,0-1,-1 1,1 1,0-1,1 0,-3 1,2 0,0 1,0-1,-1 1,3 0,-4 1,5-1,-2 2,2-1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426 136,'-1'-2,"1"1,-1 0,1 0,0 1,0-1,0 1,3 0,-1 0,2 0,-1 0,2 0,0 0,7 0,-6 0,2 0,-2 0,2 0,-2-1,2 1,-1 0,1 0,-2-1,2 1,-2-1,0 0,0 1,0 0,-1-1,0 0,0 1,-1 0,0 0,3-1,-4 1,-1 0,0 0,-1 0,0 0,-1 1,0-1,-3 2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424 142,'-1'0,"0"-1,1 0,1 2,0-1,1 2,0-1,1 1,0 0,1 0,0 0,0-1,0 2,0-2,0 0,-1 1,0-1,0-1,-2 0,1 1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446 148,'-2'-2,"1"0,1-1,-1 1,1-1,0-1,1 2,1 0,0 0,1 0,0 0,2 2,1-1,0 0,2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662 72,'0'-3,"0"2,2-1,-1 1,1 1,1 0,0 0,-1 0,2 0,-2 0,9 1,-7-1,-1 0,0 0,0 0,0 0,0 0,-1 0,1 0,-1 0,-1 1,0-1,-1 0,0 1,0-1,0 1,0 0,-2 1,1 0,-1 2,0-2,-1 3,1 0,0 0,0 0,-1 5,1-1,2-6,0 0,0-1,2 0,-1-1,0-1,2 0,-1-1,1-1,-1 0,2-1,-2 0,2-2,3-2,-4 2,1 1,-2 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51,'1'-3,"-1"-3,2 3,-1 0,1-1,-2 4,2-2,-1 1,1 1,-1 0,1 0,0-1,4 1,-4 1,0-1,0 2,0-1,0 1,-1 0,-1 0,0 0,0 1,0-2,0 1,-1 1,0-1,1-1,0 1,0-1,-1 2,1-2,0 1,0 0,-1 0,1 0,-1 0,1 0,-2 1,1-1,-1 0,0 1,1-1,-1 0,0 0,0-1,1-1,-1 0,-1-3,2 2,1-2,0 1,1-2,0 1,1 0,0 0,1-1,0 0,0 1,0 0,0 0,0 1,-1 0,0 1,0 1,0 0,-1 0,0 0,1 1,-2 1,1 0,0 0,-1 1,1 0,0 1,0-2,-1 2,1-1,0 0,0-1,0 2,0-2,1 1,-2-2,1 2,0-2,-1 0,0 0,0 0,0-1,-1 1,0-1,-2 0,-4-3,2 0,3 0,-1 2,1-4,0 4,-1-1,3 2,-1 0,0 1,1 2,-1 0,0 1,0 0,1 1,0 0,0-1,0 0,0 0,0-1,2 0,-1-1,1 0,1-2,0 0,0 0,0-3,1 1,0-1,-2 0,2-1,-1-1,0 0,-1 0,1 0,-1 0,1-2,-1 2,0 1,0-1,-1 1,0 1,0 0,-1 1,0-1,1 1,0 0,-1 1,1 1,-1 0,1 0,-1 0,0 1,1 1,-1 0,0 3,0-1,0-1,0 2,0-1,0 0,0 0,0 1,0-1,0 0,1-1,0 0,-1 0,0-2,0 1,1-1,-1 0,1 0,-1-2,0 0,0 0,0-2,0 1,1-1,0-1,0 0,2 0,-2-2,0 2,2-2,-1-3,-1 5,0-1,-1 3,0-2,0 2,0 0,0 0,0 1,0 1,1 0,1 1,-1 0,1 0,1 2,-1-2,1 2,0 0,0 0,-1-1,1 3,-2-2,1 1,-1 1,-1-1,0 4,0-4,-1 0,-1 0,0-1,0-1,-2 1,1-1,0-1,0 0,-1 0,2-1,-2 0,2 0,-1 0,1-1,0-1,0 1,0-1,2-4,0 3,0-1,0 1,2-2,0 1,0 0,0 2,0-1,-1 1,1 0,-1 2,1-1,-1 1,0 1,0-1,-1 2,2 0,-1 0,-1 0,0 0,0 0,0 1,0-1,0 0,0 0,0 0,0-1,2-1,-1-1,1 0,0 0,0-1,1 0,0 1,-1 0,0 0,-2 0,1 1,0 0,-2 0,0 2,-1 1,-1 0,1 0,-1 1,1-1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432 418,'2'0,"-3"-2,2 2,0 0,0 0,0 0,0 0,0 1,1 0,0 0,1 0,1 0,-1 0,2 0,0 0,0 1,0-2,1 2,0-1,1 0,-2 0,2-1,-1 1,0 0,6-1,-7 0,2 0,-2 0,1-1,0 0,5-3,-5 1,-1 1,3-2,-2 2,1-3,-1 2,1-1,-2 0,1-1,-1 2,5-7,-7 5,1 1,0-2,-2 1,0 0,1-1,-1-1,-1 3,1-4,-2 2,1 1,-1-2,0 2,-1-1,-1 0,-1 1,0 0,-1 1,0 0,0 0,-3 1,2 0,-3-1,1 2,-1 1,1-1,-4 1,-8 0,8 1,0 0,-1 0,-1 2,1 0,-2 1,3 0,-1-1,1 1,-9 4,10-4,3 1,0-2,1 2,0 0,0 1,-5 5,3 2,4-4,1-2,-1 2,2 1,1-2,0 0,2 8,1-8,1-2,2 1,0-2,3 1,6 2,-5-5,0 0,0-1,2 1,-2-1,2-1,-2 1,3 0,-4-1,4 1,7 0,-11 0,2-1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928 171,'-2'-2,"0"-2,9 7,-2-2,0 0,1-1,2 1,-1 0,1 0,-1-1,7 1,-5 0,-2-1,1 0,0 0,0 0,-1 0,2 0,-3 0,8 0,-7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604 408,'0'-2,"1"2,0 1,-1 0,1 0,0-1,0 2,1-1,-2 1,2 0,-2 0,2 1,-1-1,1 1,-2 0,2-1,-2 2,2-1,-1 4,1-3,-2-2,2 2,-1-2,0 1,0-1,1 1,-1-2,1 1,-1 0,0-1,0 0,1 1,-2-2,2 1,-2 0,0 0,0-1,0 2,0-2,-3 3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617 419,'-1'-3,"1"-1,-1 1,-1 2,1-1,0 2,0 0,-1 0,2 0,-1 1,-1 3,1-1,0 1,1-2,-1 1,0 0,1 0,0-1,-1 1,1-2,0-1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608 416,'0'-2,"1"0,0 1,-1 0,0 0,1 1,-1 0,5 3,-1-1,1 0,4 1,-3-1,4 1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601 406,'2'0,"-6"-1,4 0,0 1,0-1,0 0,0 0,0 1,0-1,1 0,0 0,1-1,-1 1,0 0,0 0,1 0,-1 1,1 0,-2-1,2 1,-2 0,1 0,0 0,0 1,-1-1,0 1,0 2,0-2,0 1,0 0,-1 0,0 0,0 0,1 0,-2 4,2-4,0-1,0 2,0-2,0 1,-1 0,1 0,-1 0,0 0,0 1,0-1,-1 0,0 1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606 409,'0'-1,"0"-2,0 1,0 0,0 1,0 0,0 0,1 1,0 0,0 0,0 0,2 1,-1-1,1 1,-1 0,1 0,-1 1,2-1,-1 0,-1 1,0-1,0 1,0-1,-1 0,0 0,1 1,-1-2,-1 1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606 405,'0'-1,"0"1,0-1,1 1,-1 1,1 0,-1 0,0 0,0 1,-1 0,0 0,-1 0,1 1,-1 0,0 1,1-1,-1 0,0 1,2-1,-1-1,0 1,1-1,0 0,0-1,1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606 406,'0'-2,"1"-1,0 1,1 2,-1-1,1 0,-1 1,1 1,0 0,2 0,-2 1,2 2,2 3,-4-3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468 555,'0'-3,"0"1,0 1,0 0,0 0,0 1,0 0,1 0,0 0,0 0,3 0,-1 0,-1 0,1 0,0 0,-1 0,1 0,0 0,-2 0,2 1,-1 0,1 0,-1-1,1 2,0-2,0 2,1-1,1-1,0 0,2 1,0-1,3-1,-1 1,2 0,-1-1,2 0,-3 0,3 1,0 0,-2 0,1 0,3 0,-5 0,4 0,-1 0,0 0,-1 0,4 0,-5 0,6 0,-4 0,3 0,-2 0,3 0,-3 0,3 0,-3 0,17 0,-14 0,-5 0,5 0,-4 0,1 1,0 0,-2 0,-1-1,0 2,-2-2,0 1,-2 0,0 0,3 1,-6-1,0 0,0 1,0-1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225 744,'2'0,"-3"0,2 0,-1 0,1 1,0 0,0 0,0 0,0 0,1-1,-2 1,3 1,-1-2,0 1,0-1,7 1,-6-1,-1 0,1 0,-1 0,1 0,0 0,0 0,4 1,-4 0,1-1,1 1,0 0,-1 0,1 0,-2 0,4-1,-2 2,0-1,1-1,0 1,-1 0,2 0,-2 0,2 0,-1-1,6 2,-5-1,0 0,0 0,-1-1,2 1,-2 0,2-1,-1 1,1-1,0 0,0 1,-1-1,2 0,-1 0,1 0,-1 0,1 0,-1 0,9 0,-9 0,1 0,-2 0,1 0,-1 0,1 1,-1-1,1 1,6 0,-6-1,0 1,0 0,-1-1,1 0,0 1,2-1,-3 0,2 1,0-1,1 0,-3 0,3 0,-3 0,3 0,-3 0,9 0,-1 0,-5 0,-3 0,1 0,-1 0,3 0,-3 0,2 0,-1 0,1 0,-2-1,3 0,-3 1,1 0,0-1,7 0,1 0,-9 0,1 1,-1-1,0 1,0 0,-1 0,3 0,-3 0,1 0,-1 0,2 0,-3 0,3 0,-2 0,1 0,-2 0,3 0,-4 0,4-1,-2 1,0-1,0 1,1-1,-2 0,1 1,1-1,3-1,2 1,-6 0,0 0,-1-1,1 2,0-2,-1 2,0-2,0 1,0 0,0 0,0-1,-1 1,1-1,0 1,-2 0,2-1,2-1,-3 2,-1-1,1 0,-1 1,0 0,1-2,0 2,0-1,3-2,-3 1,-1 2,2-1,-1 0,1-1,-2 1,2 0,-2 0,2-1,-2 1,1-1,0 1,-1-1,0 2,0-2,0 2,2-3,-3 2,0 1,0-1,0 0,0 1,0-1,-1 0,1 0,0 0,-1 1,0-2,0 1,0 0,0-1,0 1,0 0,0-1,-1 1,1-2,-1 1,1 2,-1-1,0-1,0 1,0 0,0-1,0 2,0-1,-3-4,2 4,0 1,-1-2,0 2,-2 0,1-1,-1 1,0 0,-1 0,1 1,-1-1,0 0,-2 1,3 0,-7-1,6 1,-1-1,0 0,1 1,0-1,0 0,0 1,0-2,-1 1,2-1,-2 1,1-1,0 1,0 0,-2 0,2 0,-3 0,2 0,-8 0,5 1,3 0,-2 0,0 0,-6-1,4 1,5-1,-3 1,1 0,0 0,1 0,-2-1,3 1,-3-1,2 0,-1 1,2 0,-3-1,3 1,-3-1,2 1,-1 0,1 0,-8-1,0 1,7 0,1-1,-1 1,1 0,-2 0,2 0,-1 0,1 0,-6 0,6 0,-1 0,2-1,-1 1,-5 0,6 0,-1-1,-5 0,6 1,0 0,-2 0,2 0,-1 0,0-1,1 1,-6-1,5 1,1 0,1 0,-2 0,2 0,-2-1,2 1,-1-1,0 1,0 0,1-1,-1 1,0 0,0 0,0 0,0 0,0 0,-7 0,7 0,-1 0,1 0,-1 1,-1 0,2-1,-1 1,0-1,1 2,-1-2,0 2,-10 1,11-3,1 1,-2 0,3 0,-7 1,5-2,1 1,-1-1,1 1,-2-1,1 1,1 0,-1-1,0 0,1 1,-2 0,1 0,0-1,1 1,-1 0,0-1,0 1,0-1,0 1,2-1,-3 1,2-1,-1 0,0 0,0 1,2-1,-7 1,4-1,2 0,-1 1,1 0,-2 0,2-1,-1 0,0 1,0 0,1-1,-1 1,0 0,0 0,0-1,0 1,0 0,0 0,0 0,-7 2,6-2,0 0,-1 0,2 1,-2-1,1 0,-6 1,6-1,1-1,-6 2,6-2,1 1,-1 0,1-1,-4 1,3 0,1 0,0-1,0 1,-1 0,1 1,-1-1,0 0,0 0,0 1,0-1,1 0,-1 0,0 0,0 0,2-1,-1 2,0-1,0-1,2 1,-1 0,0-1,1 1,0 0,-1 0,1-1,0 2,-1-1,0 1,-4 1,3-1,1 0,-1 0,1 1,-1 0,1-1,0 0,1 1,0-1,-1 0,1 0,1 0,0-1,0 2,1-2,-1 2,1-2,-1 1,1 0,0 0,0 5,-1-5,1 0,0 1,0-2,0 4,1-3,0-1,1 1,0-1,0 1,1-1,0 0,0-1,1 0,-1 1,2 0,-2-1,2 1,-2-1,2 1,-1 0,1 0,-2 0,2 0,0 1,0-2,1 2,0-1,0 0,2 0,1-1,11 0,-7-1,-4 0,5 0,-1-1,1 1,-2 0,4 0,-5 0,17-1,-13 1,-4 1,4-1,-5 1,3-1,0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1185 550,'1'-1,"2"-1,-1 1,0 1,-1 0,-1 0,0 1,0-1,1 2,-1-1,0 1,-1 1,-2 2,1-1,-1-1,1 2,-2 0,0-1,2 0,-3 1,2 0,0-1,0 0,0 0,1-1,-1 0,2-1,0-1,0 1,0-2,3-1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327 175,'1'-2,"0"0,-1 1,1 1,0-1,-1 1,1 0,0 0,0 0,-1 0,1 0,0 1,1-1,-1 0,0 0,0 0,1 0,0 0,0 0,1 0,-1 0,2 0,-1 0,1 0,-1 0,1 0,0 0,0 0,1 0,-1 0,0 1,2-1,-1 1,0-1,2 0,-2 0,1 0,1 0,-1 0,2 0,-2 0,8 0,-5 0,-3 1,2-1,-1 0,1 1,-1-1,0 1,-1-1,2 0,-2 0,0 0,0 0,0 0,4-2,-5 2,0-1,-2 0,2 0,-2 1,1 0,-1-1,1 1,-2-1,1 1,-2 0,2 0,-2 0,0 0,0 1,0 0,-1-1,0 0,1 0,0 1,-1 0,1 0,0-1,0 0,-1 0,1 0,0-1,-1 0,0 0,0 1,0-1,1 0,-1 1,0-1,-1 0,0 1,0 0,-2 2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 552,'0'-3,"0"-1,0 4,0-2,-1 2,0 1,-1 0,0 1,1 0,-2 0,0 1,-1-1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1188 549,'3'-2,"0"0,0 1,-1 1,0 0,-1 0,0 1,-1-1,1 1,0 0,-1 1,1 0,-1 0,0 1,0 0,0-1,0 1,0-1,0 1,0-2,0 1,0-1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416,'0'-1,"0"-2,1 2,0 1,1 0,-1 0,0 0,1 1,0 0,1 0,-1 0,2 1,0-1,0 1,0-1,1 1,-2-1,1 0,1 0,-2 0,0 0,0 0,-1 0,-1 0,0-1,-1 2,0-2,-2 2,-1-1,-3 1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448,'-5'0,"1"0,2 0,-1 0,2 0,0-1,1 0,1 0,0 1,6 0,-2 0,-1 0,2 1,-1-1,3 0,-1 1,-2 0,1-1,0 1,-2 0,0-1,0 1,-2 0,0-1,0 0,-1 0,-2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429,'0'-1,"1"0,-1 2,0 0,0 1,-1 0,1 1,-2 1,1 0,-1 0,0-1,0 1,0 0,1-1,-1 0,1 0,-1-1,1 1,0-2,1 1,0-1,-1-1,2-1,0-1,1 0,1 0,0-1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444,'2'-1,"-2"0,1-1,0 2,-1 0,-1 1,0 1,1 0,-2 1,0 0,1 0,-3 4,1-1,3-1,-2-3,2 1,-1-1,0 1,0 3,1-5,0-1,-1 1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511,'2'-5,"-2"5,1-1,-2 2,0 0,1 0,-2 2,0-1,-3 4,1 1,2-3,0 0,1 0,0-1,1 0,0 0,0 2,0-2,0-1,2 0,-2-2,1 2,0-1,0-1,0 0,0 0,0 0,0-1,0 0,0 0,0-1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1250 531,'-6'-3,"4"1,0 0,2 1,-1 0,1 0,0 1,1-1,1 1,8-1,-3 1,0 0,1 0,-1 0,-1 0,3 1,-4 0,0 0,0 0,0 0,-1 0,0 0,-2 0,0 0,-1-1,0 1,0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1324 534,'-2'1,"0"-1,2 0,-2 0,1 1,0-1,0 0,1 1,-1 0,0-1,1 1,-1 0,1-1,0 2,0-1,0 1,0-1,0 0,0 2,0-2,1 0,1 1,0-1,0-1,1 1,0-1,-1 0,1-1,0 0,-1-1,1 0,-2 1,0-1,0 0,-1-1,0 1,-2 0,1-1,-5 0,2 2,1 0,-4 1,4 0,1 0,1 1,-1 1,2-1,0 0,2 2,0-1,1-1,0 0,2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538,'-1'-2,"0"1,1 1,-1 0,0 0,0 0,1 1,-1 0,0 1,0 0,-1 2,0 0,-1 0,-4 5,5-5,0-1,-1 1,1 0,-1 0,2-1,0 1,0 3,1-4,0 0,0-1,0-1,0 1,1-1,-1-1,2 0,1-4,-1 1,3-5,-3 4,0-1,0 1,2-6,-2 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156,'0'-1,"0"-1,0 1,0 0,0 1,2 2,-1-1,1 1,0 1,0 0,-1-2,0 2,0 0,0-1,1 1,-1-1,0 0,2 1,-1-1,0 1,0-2,1 2,-1-1,1 0,0-1,1 1,-1-1,4 1,-4 0,1-2,-1 1,0 0,3 0,-3 0,-1-1,0 1,-1-1,1 0,-1 0,0 0,0 0,-1-1,-1-1,0 2,0-2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1368 533,'3'-3,"-2"1,0 1,0-1,1 2,-1 0,0 0,1 0,-1 2,1-1,-1 1,0 1,1-1,-1 1,-1-1,0 1,0-1,0 1,0-1,-2 0,1 0,-1-1,-1 1,0-1,1 0,-1-1,-1 0,2 0,0 0,0 0,1 0,0 0,1 0,1-2,0 2,3-3,-1 1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541,'1'0,"0"0,-1 0,0 0,-1 1,0-1,-1 2,-1 0,1 0,-1 1,-1 0,1 1,-1 0,1 1,0-2,0 2,1-1,-2 6,2-6,1 0,-1 0,1 0,-1-1,1 1,0-1,-2-1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591,'-1'-2,"-1"1,2 0,-1 0,0 1,0 0,3 0,-1 0,1 1,0-1,3 1,-1-1,1 1,0-1,2 0,-1 1,2 0,0 0,0 0,-1 1,3 0,-3-1,1 2,0-1,4 1,-4-1,-3-1,1 0,-2 0,0 0,-1 0,0-1,0 0,-1 0,0-1,-1 0,0-1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1298 607,'0'-3,"0"2,0 1,1 0,0 0,0 0,1 0,0 0,2 0,-1 0,7 0,-5 0,0 0,1 0,-1 0,1 0,-1 0,0 0,1 0,-1 0,0-1,0 0,0-1,0 0,-1 1,1-2,-2 1,2-3,-3 3,1-2,-2 0,0 0,0 0,0-2,-1 2,-1-2,0 1,-1 0,-1 0,-1-2,1 3,-2-2,1 1,-1-2,1 2,-2-2,-8-7,8 10,0 0,-2 1,2 2,-3-1,1 2,-2 0,3 0,-10 4,8-1,2 1,1-1,2 1,0 0,2 0,0 2,1-1,-1 7,2-5,-1-2,1 3,0-3,0 3,0-2,1 1,-1-1,2 0,-1 0,1 0,1 0,0 0,1-2,2 1,0 0,8 1,-5-4,-1 0,3-2,-3 1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1291 411,'5'-5,"-3"3,1 0,-1 1,-1 1,0 0,-1 1,0 2,-1-1,-1 2,0-2,1 1,0-1,-1 1,-1 1,1-1,-1 2,-1-1,1 0,-1 1,-1 1,2-2,-2 2,2-1,-4 6,5-7,-1 0,1 0,1 0,-1-2,2 1,-2-1,2-1,0 0,-1 0,1 0,1-1,0-1,2-2,0 1,2-3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1331 427,'1'-1,"0"-4,0 5,-1 0,1 0,0 0,-1 1,-1 0,0 1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443,'2'-2,"-1"1,0 1,0 0,0-1,0 1,-1 1,0-1,0 2,-2-1,0 0,-1 1,0 0,-1 0,1 0,-1-1,1 0,1 0,-1 0,2 0,0-1,0 1,0-1,1 1,1-1,0 0,1 0,3-1,-1 0,-1 0,0 0,0 0,6-1,-8 2,0-1,-2 1,-1 1,-1 0,0 1,-2-1,0 3,2-3,1 0,1 1,0-1,1 0,0 0,1 0,1 0,1-1,0 0,0 0,1 0,1-1,-2 0,1 1,-1-1,0 0,0 1,0-2,-1 1,0 1,0-1,-1 0,0 1,0-1,-1 0,1 0,-1 0,1-1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1334 391,'-3'-3,"0"2,-1-2,0 3,0-1,0 0,0 1,-1 0,-7 1,-3 1,7 0,-1 0,2 1,-1-1,1 0,2 1,0 0,1 1,1-1,1 1,1 0,1 0,0 1,1 0,1-1,1-1,1 2,0-3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785 425,'-2'1,"1"1,0 0,1 0,0 1,0-2,0 2,0-2,0 2,1-1,0 2,1-1,-1-2,-1 2,1-1,-1 1,0 0,0 0,0 0,-1 0,1 0,-1 0,1 0,0-1,0 0,0 0,0-1,0-1,0 1,1-1,0-2,0 1,0-3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782 450,'0'-4,"0"3,0-1,0 2,1-2,-1 2,2-1,0 1,1 0,0 0,0 0,1 1,-2 0,1 0,-1 0,0 0,-1 0,1 0,-2 0,0 0,0 0,0 0,0 0,-1 0,-1 1,0-2,-1 2,1-2,-1 1,1 1,0-2,0 1,1-1,0 0,0 1,2-1,1-2,1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1108 194,'0'-2,"0"1,1 1,0 1,0 0,1 1,0-2,1 2,0 0,-1-1,1 1,-1-1,-1 0,0 0,-1 0,1 0,-1 0,-1 0,0-1,-2 2,0-1,-1 0,-1 0,0 1,0-1,-1 1,2-2,-1 2,0-2,1 1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827 453,'5'-1,"-3"1,0 0,-1 0,-1 0,-1 0,-2 0,2 0,-1 1,-1 0,0 0,1 0,2 0,-2 0,2 0,0 0,-1-1,1 1,1 0,-1-1,1 0,0 0,0 0,1 0,0 0,0 0,-1 0,1-1,0 0,0 1,-1 0,0 0,-1 0,-1 1,-1 0,1 0,0 0,0 0,0 0,-1 0,2-1,0 1,0 0,0 0,0-1,2 0,0 0,0 0,2-3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858 431,'-4'-4,"3"3,-1 1,1 0,0 2,1-1,-1 3,1-2,0 1,0 0,0 0,1 0,-1 0,0-1,2 3,-2-4,1 1,0-1,0 0,1 0,-1 0,0 0,1-1,-1 1,0-1,0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852 452,'0'-1,"0"0,0 1,1 0,0-1,-1 0,1 1,0-1,0 0,0 0,1 1,-1 0,0-1,0 1,0 0,0 0,0 0,0 1,0-1,-1 2,0-1,0 1,0 0,0 0,-2 0,1 1,0-1,0 0,-1 0,2 0,-1-1,0 1,1-2,-1 1,2-1,1-1,0-2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900 443,'4'-3,"-3"1,0 2,0 0,1 0,-2-1,2 1,-1 0,-1 0,1 0,0 1,-1-1,0 2,1-2,-1 2,0-1,0 1,0-1,-1 1,1 0,0-1,-1 1,0 0,0-1,-1 0,1 1,0-1,0 0,0 0,-1-1,1 1,1 0,-1-1,0 0,3-1,-2 0,3 0,-3 0,2-2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909 449,'0'-1,"-2"1,1 0,-1 0,0 0,1 0,0 0,1 1,-1-1,1 1,2 0,0 0,2-1,-1 0,1 0,1 0,0 0,-1 0,2 0,-2 0,1 0,0 0,-2 1,1 0,0-1,-2 1,1-1,-1 1,0 0,-1-1,0 1,-1 0,0 0,0-1,-1 0,0 0,1 1,1-1,0-1,1 1,0 0,1 0,0 0,-1 0,1 0,4 0,-4 0,1 0,-1 1,1 0,0-1,0 1,-1 0,1 0,0-1,-1 1,2-1,-1 1,-1-1,1 0,0 0,-1 0,1 0,-2 0,1 0,-1 0,1 0,-1 0,-1 0,0-1,0 1,0 0,0 0,-1 0,0-1,1 1,0 0,-1 0,1 1,0-1,0 1,0-1,0 0,0 1,1 0,-1-1,0 1,1-1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776 506,'-1'-3,"1"1,1 2,1-1,1 1,1 0,-1-1,3 1,-1 0,3 0,-2 0,3 0,-1 0,0 0,1 0,2 0,-1 0,2 1,0 0,2-1,-3 1,4-1,-1 1,2-1,-3 0,4 0,-2 0,2-1,-4 0,3-1,8-1,-12 1,-3 0,-3 0,1-1,-3 0,-1-1,-1 1,-1-2,-1 1,-3-1,0 0,-1 1,-1-1,-2 0,1 0,-5-1,1 2,0 1,-2-2,-2 2,3 1,-5-1,5 1,-14-2,14 3,1 0,0 0,2 1,-1 0,1 0,-1 2,2-1,-4 3,4-1,-3 2,0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1054 153,'0'-1,"0"0,0 3,0-1,-1 2,1-1,-2 6,0-2,0-1,0 1,0 0,-1-1,1 1,0-2,-2 8,3-10,-2 3,3-5,-2 2,0-2,0 0,0 0,0 0,0-2,0 1,-1-2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156,'0'-3,"1"1,0 0,1 1,-2 0,2 1,-1 0,-1 0,2 1,-1 1,1 0,0 0,-2 0,2 1,-1 0,-1-1,1 1,-1-1,-1 0,-2 3,0-3,-3 2,4-4,0 2,1-2,0 1,0-1,2 0,1 0,1-1,2-1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1104 159,'2'0,"-2"-2,1 1,-1 2,-1 0,1 1,-1 0,0 0,-1 1,1 0,1-1,0 1,-1 0,1-1,0 0,1 0,0-1,2 1,0-2,-1 0,1 0,0 0,0 0,0-1,0 0,0 0,2-1,-2 2,-1-1,-1 1,0 0,-1 0,1 1,0-1,0 0,0 0,0 1,1-1,-1 1,3 0,-2-1,0 1,-1 0,1-1,-1 2,1-1,-1 0,0 0,0 0,1 0,-1 0,0-1,1 1,3 0,-2-1,1 0,0 0,0 0,0 0,-1 0,2 0,-1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581,'-2'-3,"2"2,2 0,3 1,-2 0,1 0,1-1,1 1,-1 0,1 0,1 0,0 1,1 0,-2 1,2-1,-2 0,2 2,-2-1,1 1,-1-1,0 0,0 0,1-1,-1 0,2-1,1 0,8-1,-8 1,-1 0,2 0,-2 0,-3-1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868 70,'0'-1,"-1"1,1-1,-1 1,1 0,-1 0,0 0,2 0,-1 1,1 0,-1 0,1 0,0 0,0 1,0-2,-1 2,1-1,0 0,0 0,-1 0,0 0,1 0,-2-1,1-1,0 0,0 0,0 0,0 0,1-1,0-1,-1 2,2-2,-1 1,0-1,0 2,0-1,0 0,0 1,-1 1,0 0,0-1,1 2,-1-1,1 2,-1-1,1 1,0-1,0 1,0 0,0 0,0-1,0 1,0 0,0-1,1 1,-1 0,-1-2,1 0,-1-1,1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1154 182,'0'-4,"0"2,0 1,0 1,1 0,1 0,-1 0,2 0,0 0,0 0,0 1,1-1,-2 0,2 0,-1 0,0 0,-2 0,1 1,0-1,0 0,-1 0,-1 0,1 0,-1-1,0 0,0 0,0 0,0 0,-1-1,1 1,-1 0,0-1,1 1,-1 0,1 0,-1 1,0 0,1-1,0 1,-1 1,0-1,1 2,-1 0,1 0,0 1,-2 1,2 0,-1 0,-1 0,2 1,-2-1,1 5,1-5,-1 0,1-1,0-1,0 1,-1-1,1 0,0 0,0-1,0 0,0 0,0-1,0 0,1-2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1400 608,'-1'1,"0"-1,3 0,-2 0,1 0,0 0,-1 0,2 0,-1 0,0-1,0 1,0-1,1 0,-1-1,2-2,0 2,-2-1,2-1,-1 2,0-2,0 0,0 1,0-1,-1-3,0 3,-1 0,-1 0,0 0,0 0,0 0,-3-1,2 1,-2 0,1-1,0 1,0 1,-2-2,0 0,0 2,0-1,0 1,0-1,0 1,-1 1,0-1,0 0,-1 1,1 0,-1 1,0 0,-1 1,0 0,-1 2,2-1,-5 3,4-1,-2 1,2 0,0 0,2 0,-7 7,7-6,2 0,-1 1,2-1,-1 0,1 1,1-1,-1 6,3-6,-1 0,1 1,1-1,2 1,2 3,5 1,-4-6,1-1,0 1,0-2,2 0,0 0,1-1,0 0,8-1,-6 0,-3-1,1 0,-1-1,1 1,-3-1,2 0,-3 0,2 0,-2-1,1 0,-2 1,1-3,-2 2,1-2,-2 1,1-1,-1 0,-2-2,0 3,-1-2,-2 1,-1 0,0 0,-2-1,2 2,-3-2,-5-2,5 5,-1-1,2 2,-3-1,1 2,0-1,0 2,0 0,2 0,-1 2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559,'0'-2,"0"0,0 0,0 1,0 1,1-1,-1 0,1 1,-1 0,0-2,1 1,-1 0,0 0,0-1,0 1,-2-3,1 1,-1 1,-1-1,1 1,-1-1,0 1,-1 0,-4-3,3 2,-4-3,2 2,3 2,-3-1,1 0,0-1,-1 1,0-1,1 0,-2-1,1 0,0 1,1-1,-2-1,2 1,-2 0,-5-6,6 5,0 1,1 0,0-1,-1 0,0 1,1-1,0 1,0 0,-1-1,0 1,1 1,-1-2,1 2,1-1,-2 0,2 1,-2-1,2 2,0-2,0 3,0-3,0 2,1-1,0 0,0 1,-3-3,3 3,1 0,0 0,1 1,-1 0,1 0,-1 0,1 1,0 0,0 1,1-1,-1 1,2 0,-2 0,1 1,1 0,-2 5,2-4,0 0,0 1,0-1,0 0,0 0,1 1,0-1,-1 0,0 0,2 1,-1-2,-1 1,0 0,1 0,0-1,-1 0,1 0,1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910 296,'0'-2,"-1"0,1-1,0 2,0 0,1 0,0 1,1 0,0 0,2 1,1 1,0 0,0 1,1 0,-2-1,2 1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621 171,'-1'-3,"1"1,0-1,-1 2,0-1,1 2,-1 0,0 4,-1 0,1-2,0 3,0 0,0-2,0 1,0 2,1-2,0 3,1-3,1-1,0 0,-1 0,2-1,-1 0,2-1,-2 0,3-1,-2 0,1-1,1-1,-2 1,1-1,0-2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630 197,'-3'1,"-4"-1,4 0,1 0,0 0,-1-1,2 1,1 0,2 0,0-1,1 0,1 1,1-1,0-1,-1 1,2 0,-3 0,3-1,-2 1,0 0,-1 0,1 0,-2 0,0 1,-1 0,0 0,0 0,-2 0,0 1,0 0,0 0,0 1,-1-1,2 1,-1 0,0 0,1 0,0-1,0 1,1 0,0-1,0 1,3-1,-1-1,0 0,0-1,0 1,0-2,-1 0,2 0,-2 0,0 0,0 0,-2 0,1 0,-1 0,-1-1,-1 2,0 1,0-1,0 1,-1 0,1 0,0 0,0 1,0-1,1 1,1 1,0-2,0 1,0 0,2-1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723 177,'0'-2,"0"2,0-1,-1 1,1 1,0 1,-1 0,1 0,-1 2,1 0,0 2,0-2,-2 4,2-2,-1 0,0 0,0 0,1-2,-1 0,1-1,0-1,0 0,0-2,-1 0,1-1,-1-3,0 1,1 1,-1-6,1 4,0-1,0 0,1 0,1 0,0-1,1 1,-2 0,2 0,-2 2,1 0,0 0,-1 1,0 0,0 2,0-1,0 1,-1 0,1 0,0 1,0-1,-1 2,1-1,-1 1,1 0,-1-1,0 3,0-3,-1 1,0-2,0 2,0-2,0 1,0 0,0 0,0-1,0 0,0 0,1 0,0-1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783 158,'0'-1,"0"0,0 1,0 1,0 0,0 1,0 1,0-1,0 2,-1 0,1 1,-1 0,1 2,0-2,-1 1,-1 0,2-1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608 235,'0'-2,"0"1,2 1,-1 0,4 1,-1 0,0 1,1-1,1 0,1 2,0-2,1 2,0-1,8 2,-6-2,-3 0,5-2,-4 1,2-1,-1-1,1 0,-2 0,2-3,-2 1,1 0,-2-2,0 0,0 1,0-4,0 3,0-3,-2 1,1-2,-2 3,0-2,-1 0,-3 1,0 2,-1-2,-3 2,-2-1,-2 1,-2 0,0 1,-4 0,2 1,-5 1,0-1,-1 3,-24 1,22 1,-2 3,2-1,-1 2,4 0,1 1,2-1,0 3,4-2,3 1,0-1,4 2,1-2,2 2,2 1,3-1,1 1,0 0,1 0,5 2,-3-3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577 257,'-1'0,"-1"0,-2-2,4 1,0 0,0 1,0-2,2 2,0 0,11-2,-9 1,3 1,-1 0,2 0,-1 0,2 0,0 0,9 0,-6 0,-3 0,4-2,0 2,3-3,-4 1,5 0,-3 0,3-1,-1 1,0 0,-2 1,2-1,-5 1,3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554 248,'-3'-6,"3"5,0-2,1 2,0 1,1-1,0 1,2-1,0 0,2 0,0 0,19-2,-16 2,1 0,-1 0,2 1,-3 0,3-1,-2 1,10-1,-9 1,-3-1,3 0,-3 0,1 0,-2 0,0 0,-1 0,1 0,-3 0,2 1,-1-1,0 1,-1 0,1 0,-1 0,1 0,-1 0,-1 0,0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190,'-2'0,"0"0,0 0,0 0,-1 0,0 0,0 0,-2 4,2-3,3 1,-2-1,1 0,1 1,0-1,0 0,0 0,1-1,0 0,3 0,-2 0,0 0,1 0,0 0,-1 0,1-1,0 0,0 1,0-2,0 1,0 0,0 0,0-1,0 1,-1-1,0 0,0 0,-1 0,0 1,0-1,-1 1,1-1,-2 1,0 0,0 1,0 0,0 0,1 0,-2 0,1 0,1 2,-1-1,0 3,1-1,-1 1,1-1,-1 1,1-1,0 2,0-3,-1 1,1 0,0-1,0 0,0-1,0 0,0-1,1 0,-1-2,1 1,0-1,-1-1,1 0,1-1,0 0,-1 0,0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702 226,'-1'-1,"0"0,0 1,1 1,-1 1,1 0,0 3,0-1,0-1,0 2,0 0,1-1,0 0,0 0,-1 0,1 0,-1-1,1 0,-1 0,0-1,1 0,-1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704 220,'-1'-3,"-1"-2,2 5,-1-1,0 1,0 0,1 1,-1 0,1 0,-1 2,0 0,-1 0,1 0,0 0,0 0,-1 0,1-1,0-1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710 221,'3'-1,"7"-1,-3 3,-4 1,1 1,0 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267 742,'0'-2,"0"1,1-1,-1 2,0 0,3 0,-1 1,0 0,1 0,0-1,1 1,2 0,-2-1,3 0,0 0,10 0,-9 0,1-1,2 0,-2 1,3 0,-3-1,2 1,-1-1,1 1,0 0,12 0,-13 0,1 0,2 0,-1 0,1 0,-1 0,3 0,-4 0,6-1,-4 1,4-1,-4 1,4-1,-4 1,4 0,-1 0,0 0,0 0,0 0,-3 1,5 0,-5-1,4 1,-3-1,3 1,-3-1,2 1,-3-1,2 0,-2 0,3 0,-6 0,6 0,-4-1,2 0,-3 0,1 1,-1 0,13-1,-14 0,-1 1,0 0,-1 0,1 0,-3 0,1 1,9 0,-6 0,-5 0,-1 0,0-1,0 0,1 1,-2-1,9 1,-10-1,2 1,-2-1,0 0,0 1,-1-1,0 0,0 0,0 0,0 2,-1-1,0-1,0 2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118,'-1'-5,"-1"2,1 3,0 0,0 2,0 1,0 0,-3 5,2-3,-1-1,1 1,0-2,0 1,1-1,-2 1,1-2,2-1,-1 0,0-1,1 1,0-2,1 0,1-3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124,'0'-1,"1"0,-1 1,0 0,1 0,0 0,1 1,-1 0,1-1,2 2,-3-1,1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146,'-2'-2,"1"1,2 1,1 0,-1 0,2 0,0 0,1 0,0 0,0 0,1-2,-1 2,0-2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112,'-3'-3,"2"1,-4 0,3 2,1 0,-1 0,0 0,0 2,1-2,-1 2,1-1,0 0,0 0,-1 0,2 0,-2 0,2-1,-2 1,1-1,1 1,-1-1,2 2,0-2,1 0,0 1,1 0,0-1,0 0,5 0,-5 0,1-1,0 0,0 1,-2-1,2 0,-2 1,1 0,-2 0,-1 1,0 0,-1 0,-1 0,0 0,-1 1,-1-1,1 0,-1 1,1-1,-1 0,1 0,0-1,1 1,-1-1,0 1,2-1,1 0,-1 0,0 0,1 1,0-1,0 2,0-2,-1 3,1-1,-1 0,0 1,0 2,0-2,1-1,0 0,0 1,0-2,0 0,0 1,1-2,0 0,-1-1,1 0,0-1,-1-1,1 1,0-3,0 2,0 0,0 0,1 0,-2 0,2 1,-1 1,-1 0,0 0,2 2,-2 0,1 0,0 1,0 0,0 0,0 0,-1 0,1 0,0 0,0 0,-1 1,1-2,-1 1,0-1,0 0,0 0,-1 1,0-2,-1 1,0 0,0-1,0 1,-1-1,2 0,-2 0,1-1,0 1,1-2,0 2,1-1,0 0,0 0,1 1,1-2,4-1,-3 2,2-2,-1 2,-1 0,-1 0,1 0,-1 1,-1 0,0 0,-1 1,-2 0,1 0,-3 2,2-1,-3 2,1 0,-1-2,0 2,-1 1,2-2,-1 0,1-1,1 1,0-1,1 0,1-1,0 0,0 0,1 0,1-1,-1 1,2-1,1 0,1 0,0-1,0 0,1 0,0-1,1 1,-2 0,1 0,-1-1,0 1,-1 0,1 1,-1-1,-1 0,0 1,-1 0,1 0,-2 0,1-1,0 0,-3 0,2 1,-2-2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1257 162,'-1'0,"-1"0,1 1,-1-1,0 1,1 0,0 1,0 0,0 1,0 0,1 0,-2 4,2-3,0-1,0 0,0-1,0 0,0 1,0-2,1 0,0 0,0-1,0 0,0-1,0-1,0-1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1259 175,'2'0,"-4"0,0 3,2-1,-1 0,0 1,0 1,1-1,-1 0,1 0,0 0,0-2,0 1,0 0,1-1,-1 0,1-1,0-1,0 1,-1-3,1 1,0-2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182,'2'-5,"0"3,-1 0,-1 1,0 0,0 0,1 2,-1 1,1-1,-1 2,0-1,1 1,-1 4,1-4,-1 2,0-2,0 4,0-5,0 1,-1-1,1 1,-1-2,1 0,-1 0,0 0,1-1,-1 0,-1 0,2 0,-2-2,1 0,0-1,1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1278 163,'1'-2,"1"-1,-1 1,0 1,0-1,0 2,0 0,-1 0,1 0,0 0,0 0,0 0,1 0,-1 0,3 0,-2 0,0 0,0 0,0 0,1 1,-2 0,1 0,0 0,-1 0,0 1,-1 1,0-1,0 1,-2 1,0-1,-1 1,0-1,0 0,-2 1,1-2,1 0,0 0,-1-1,2-1,-1 0,1 0,0-1,1-2,1 0,1-1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136,'2'-2,"-1"2,0-1,0 1,-1 0,0 2,0 0,-1 2,-1 0,1 2,-1-2,0 2,0-2,0 1,1-1,-1 0,0-2,-1 0,2 1,-1-2,0 0,1-1,0 0,0 0,0 0,1-1,0-2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122,'0'-1,"0"0,0 2,0 2,0-2,0 0,1 1,-1-1,2 1,-2-2,2 1,-1 0,0-1,0 0,0 0,0 0,0 0,-1 0,0 1,-2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156,'-1'0,"-1"0,1 0,0 1,1-1,-1 0,2 0,1 0,1-1,1 1,-1-2,2 1,0-1,0 0,-1 1,2-1,-1 0,0 1,-1 1,0-1,-1 1,4 1,-7-1,1 2,-1-1,-1 1,-1-1,0 1,-1 0,0 1,-2-1,1 0,-1-1,1 1,1-2,0 1,-2 0,3-1,0 0,2 0,-1 0,0 0,1-1,2 1,-1-1,1 1,1-1,-1 0,2 0,-1 0,0 0,1 1,-1-1,1 1,-1 0,0 0,0 0,-1 0,-1 0,1 0,-1 0,0 0,-1 1,-2-1,0 0,0 1,1-1,-2 1,1-1,-1 1,1-1,0 1,0 0,0 1,1-1,-1 1,1 1,-2 4,2-2,-2 7,1-5,1 0,0 0,-1 0,2-2,-2 1,2-2,0 3,0-4,0-1,0 0,0-1,0 0,1 0,-1-1,0 1,1-1,-1 1,0-1,1 0,0-2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1366 213,'0'-4,"0"1,2-1,-2 4,0-1,1 1,0 0,0 0,1 1,0-1,0 0,-1 1,1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1195 163,'-5'2,"-1"4,2 1,-5 12,5-7,0-2,2 2,0 1,2-2,1-3,3 3,-1-5,2 1,-1 0,2-2,-1-1,3 1,-2-2,1 0,0-1,1-1,0-1,2-1,-2 0,3-2,-1 0,0-2,1 0,-1 0,1-1,2-2,-4 0,4-1,-3 1,3-2,-4 1,2-3,-2 2,1-2,-4 2,1-4,-3 5,-1-4,-3 0,-2 1,-10-9,4 13,-4-1,0 4,-3 2,0 1,-1 2,-1 2,-2 2,0 2,-1 1,2 0,-2 3,2-1,-2 3,4-1,-2 1,6-1,0 1,3-1,1 2,5-2,1-1,2 0,5 1,0-3,4 1,2-3,2 1,0-4,2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243,'1'-1,"2"-1,-1 2,5-1,-5 1,1 0,2 1,-1 0,1-1,0 1,1-1,22 1,-21-1,1 0,-2 0,1 0,-1 0,12 3,-12-2,-5 0,1 1,-2-1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1237 261,'0'-5,"7"-2,-4 4,2 0,3 1,-4 1,2 0,-2 1,3 0,-2 0,2 0,-1 2,0-2,-1 2,2-1,-3 1,0-1,0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1243 248,'0'-2,"2"-3,1 3,1-1,0 1,1 0,-1 1,7-1,-4 2,0 0,1 0,-1 1,0 0,-2 1,1-1,-2 0,1 0,-1 1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247,'0'-1,"0"-2,2 0,0 1,1 0,0 2,1-1,-1 0,1 1,0 0,1 0,0 0,1 1,-2 0,1 0,-1 0,2 0,-2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1207 183,'0'-1,"-1"3,1-1,0 0,0 1,0 0,1 0,0 1,2 3,-2-4,0-1,0 1,0-1,-1-1,1 0,0 1,0-1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83 365,'-1'-3,"1"3,0 3,0-1,-1 6,1 1,-1-4,1 0,0 5,0-6,1 0,-1-1,1 2,0-4,0 0,-1 0,0-1,1 0,0-1,-1-1,2-1,-1 0,2-1,-1 0,2-1,-1 2,0-1,0 1,0 1,-1 1,2 0,-2 2,0 2,-1 0,1 1,-2 2,0 1,0 0,0 2,-1 1,-1-2,1 1,0-1,-1 0,1-2,-1 0,1-2,-1-1,1-1,0-1,-1 0,-1 0,1-1,-1-1,1-1,-1 0,0 0,0-2,1 0,-1-1,0-2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72 399,'0'-2,"0"-1,0 1,0 1,0-1,1 0,0 1,1 0,1-1,-1 1,6-4,-2 1,0 1,0 0,0-1,1 1,-1 1,1-1,-2 1,1 1,-2 0,1 1,-2 0,0 1,-1 0,-1 1,1 0,-2 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142 404,'-1'0,"1"1,-1 0,1-1,0 2,0-1,0 3,0-1,0 0,0 0,1-1,0 1,0 0,1-1,0 1,0-2,1 0,-1 0,0-1,0 0,-1 0,1-2,-1 1,0-3,-1 1,0-1,0 0,-2-1,1 1,-2-1,2 1,-4-2,2 4,0 2,0-1,1 1,-1 1,1 1,-3 2,3 0,1-1,1 1,-1-1,1 1,0-1,2-1,0 1,3 0,-3-3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173 400,'3'-6,"-1"4,-2 1,1 0,-1 0,1 1,-1 1,0 1,0 0,0 2,0 0,0 0,0 1,0 0,0 1,0-2,0 1,0-1,0-1,0-1,1 1,-1-3,0 0,0 0,1-3,0-1,0 0,0 0,1-3,-1 2,4-7,-4 7,1 0,0 0,-2 1,2 1,-2 0,0 2,0 0,0 1,-1 0,0 1,-1 2,0 0,-1 0,1-1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156 314,'-2'-2,"-1"-1,1 1,0-2,-1 2,2-1,-1 1,0 0,0 0,0 1,-1 0,1 1,-1 1,0 0,-1 2,1 1,-1-1,-1 2,2-1,-3 4,2-2,-1 1,0 0,1 2,-1-2,1 3,0-2,-1 3,1-1,1 2,0-2,0 4,1-5,-1 17,3-14,0 0,1 1,0-4,3 1,-1-2,1 0,0-3,3 2,-2-4,2 2,1-2,-1-1,0 0,2-2,-3 1,3-2,-1 0,-1-2,-1 0,2-2,-3 1,1-2,-1 0,-1 1,1-1,0-2,-2-1,1-4,1 3,-1-3,2-11,-4 14,2-15,-3 11,0 4,0-5,-1 4,0-1,-1 2,-2 0,1 3,-3 0,-5-1,4 6,-2-1,1 3,-3 0,3 0,-3 2,2 0,-2 1,3-1,-3 1,5 0,-2 0,1 0,-5 5,8-5,0 1,0 1,2-1,-1 2,2 0,0 2,0-1,2 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152 467,'-2'0,"2"0,0 2,0-1,0 2,1 0,0 1,0 0,1 1,0 0,0 0,0 0,1-1,-1 1,1 0,6 5,-6-7,-1-1,0 1,-1-1,1 0,-2-2,1 2,-2-2,0 0,0-2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152 492,'-4'-3,"3"1,0 2,-1 0,2 0,-2 0,2 0,0 0,-1 1,1 0,0 0,0 0,0 0,1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165 477,'-1'-3,"0"3,1 0,0 2,0-1,1 2,-1 1,2-1,1 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959 75,'-8'8,"6"-3,0-2,-1 3,1 0,-1 2,-7 18,6-16,1-1,-5 13,6-12,-2-1,1 4,-4 6,4-10,-4 10,2-9,2-1,-1 1,1-1,-1 0,1-2,0 3,1-3,-1 1,2-4,0 1,0-1,1-1,0-1,0-1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861 283,'-3'0,"0"2,0-1,2 1,-2 2,1-1,-3 9,3-5,0 0,-1 2,2-3,0 2,1-2,0-1,1-2,0 0,2-1,-1-1,2-1,0-3,0 0,1-2,0-1,0-1,-1 1,0-1,0 1,1-6,-3 8,-1 2,0 1,-1 0,-1 1,0 1,-2 3,-1 1,-5 10,3-5,0 1,1 0,-1 0,2-1,1 0,1-2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1231 177,'1'-4,"-1"1,1 3,1 0,-2-1,2 1,0 0,0 0,0 0,2 0,-2 0,0 0,0 0,0 0,-1 0,1 1,-1 0,-1 0,0 0,0 0,0 1,-1 0,0 2,0-1,-1-1,0 5,0-4,1 0,-1 1,1-2,-1 1,-1 2,2-2,0-1,0-1,0 0,1 1,-1-1,1 0,-1 0,1-2,1 0,0-1,1-1,-1 1,1-1,0-1,1 1,-1 0,1-1,-1 2,1 0,-1 0,0 1,1 0,-2 1,0 0,1 0,-1 0,0 1,0 1,-1-1,0 0,0 1,0 3,0-3,-1 0,0-1,0 2,-1-2,0 1,1 0,-1-2,0 1,0 0,0-1,1 0,-1 0,-2 0,2 0,-2-4,4 3,0-1,0 1,0-1,0 2,1-1,0 0,0 1,1 0,0 0,-1 0,1 1,0 0,0 1,-1 0,1-1,-1 2,0-1,2 1,-2-1,0-1,-1 0,1-1,0 1,0-1,-1 1,1-1,0-1,0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481 803,'-9'-2,"7"1,-1-7,3 7,1-1,0 0,1 1,6-3,0 2,-3 1,0 1,7 1,-5 0,8 1,-8 0,4-1,-2 0,3 0,0-1,2 0,-2 0,5-1,-4 0,5 0,-2-1,0 0,0 1,3-1,-1 0,0 1,0 0,0-1,-3 1,7-1,-8 1,6-1,-3 2,0-2,-3 2,5 0,-6-1,3 0,-3 0,3 1,-5-1,15-1,-13 0,-1 2,7-2,-9 2,-3-1,1 1,-2 0,0 0,-3 0,1 0,-1 1,0-1,-2 1,1 0,-1-1,-1 1,-5 1,0-2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841 695,'0'-2,"0"0,0 1,1 1,0 1,-1 0,1 2,0-1,0 1,-1 1,1 1,0 0,0 1,1 4,-2-5,1 5,-1-5,1 0,-1-1,0 1,0-2,0 1,-1-1,0 5,1-6,-1 0,1-1,0 0,0 0,1-2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855 717,'-3'-7,"2"3,-1-2,2 4,-1 2,0-1,0 1,1 1,-1 1,0 1,1 0,-2 0,1 1,-1-1,0 1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850 710,'1'-2,"0"-3,1 2,0 1,-2 2,1 0,0 1,0 0,0 2,0 0,1 1,-1 1,1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860 416,'-1'-1,"0"-3,-1 1,2 0,-1 2,0-2,0 2,0 0,0 0,-1 0,0 0,0 1,-4 0,3 0,-1 0,-1 1,0 1,0-1,-1 0,1 2,-1-2,0 2,0-1,1 1,0-1,0 1,1-1,-1 1,0 0,1 0,0 0,0 0,-1 1,0 2,0-2,0 2,0-1,0 1,1-1,-2 2,1-1,1 1,1-2,0 1,1-1,0 1,1-1,1 0,0 0,1-1,0-1,2 2,-1-1,2 0,0 0,0-1,0 0,2 1,0-2,14 5,-13-6,1 1,-2-1,2 0,0 0,0-1,-1 0,2 0,-2 0,2-1,-1 0,0 0,0-1,1 1,-2-1,2 0,-1-1,6-2,-4 0,-5 2,3-2,-2 0,1-1,-2 1,2-3,-3 2,1-2,-1 1,-1 0,-1 0,0-3,0 5,-2-3,0 1,0 0,-5-5,2 7,-3 0,0 0,-1 2,-1 0,-5-1,5 4,-7-2,3 2,-4 1,4 0,-4 1,3 0,-2 1,3 0,-1 2,4-2,-2 1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708 506,'2'0,"-2"0,1-1,3 1,6-1,-5 1,0-1,3 1,-2 0,2 0,1 0,28 0,-25 0,11 0,-12 0,2-1,0 1,12-1,-14 0,0 0,-1 1,-1 0,-2 0,-1-1,0 1,-3 0,0 0,0 0,-2 0,1 0,-2 0,0-1,0 0,-1 1,1 0,-1-1,1 0,0 1,-1 0,0-1,1 0,0 1,-1-1,1 1,-1 0,1-1,-1 1,1-1,0 1,0-1,-1 0,1 1,0-1,0 0,1 1,1 0,-1 0,0 0,0 1,0-1,0 0,0 0,1 0,-1 0,0 0,-1-1,2 0,-1 0,-1 0,1-2,0 1,-1 0,2-4,-1 2,-1 0,1 0,0 1,-1-2,0 2,0-2,-1 1,0 0,-1-1,-1 1,-1 1,-1-1,-1 0,-1 1,0 0,-2 0,1 2,-14-2,10 2,1 1,-14 0,10 2,2-2,-3 3,3-1,-16 3,12-2,1 0,1 1,-1 1,1 0,2-1,-1 2,4-2,1 1,2 0,2-2,3 1,0 0,2 0,3 0,0 1,7 4,-3-5,1 0,0 1,0-2,2 1,-3-1,4 1,-2-2,1 1,1-1,-1-1,1-1,4 0,-3 0,5-1,0-1,-1-1,0-1,3 0,-2 1,0-2,0 1,-3 1,-3 0,1-1,-5 0,0 0,-4 2,0-5,-4 2,-2 2,-1-2,-3 2,0-1,0 1,-3-1,-17 0,16 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168,'0'-1,"0"-2,1 2,-1 1,1 0,0 0,-1 0,1 1,0 0,-1-1,2 2,-1-1,-1 2,0-1,0 0,0-1,0 1,0-2,-1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1279 184,'-1'-1,"1"0,0 1,1-1,1 1,0 0,0 0,1 0,0 0,-1 0,4 1,-5-1,0 0,0 1,0 0,-1 0,-1 0,-1 2,0-1,0 0,-1 0,0 0,0 1,0-1,0 0,0 1,1-2,1 0,-1 1,0-1,2 0,-1-1,1 1,0-1,1 0,1 0,0 0,0-1,0 0,0-1,1 1,0-1,0 1,-1 0,1 0,-1-1,-1 2,1 0,-1 0,0 0,0 0,-1 1,0 2,0-1,0 0,-1 1,0-2,0 2,-1-1,0 1,1-1,-1 0,1-1,-1 1,0-1,1 0,0-1,-2 0,1 0,1 0,-1-1,2 0,-2-1,2 1,-1-2,1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187,'4'0,"-2"0,-1 0,1 0,0 0,-1 0,2 0,-2 0,1 0,0 0,0 0,0 0,0 1,-1-1,1 1,-1 1,-1-1,-1-1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206,'-3'0,"1"0,1 0,0 0,1 0,-1 0,2 0,2 0,0 0,0-1,0 0,-1 1,1-1,0 0,0 1,-1 0,0 0,0-1,-1 1,0 0,0 1,-1-1,0 2,-1-2,1 2,-2-1,1 1,-1 0,-3 3,3-3,1-1,0 0,0 0,1 0,-1 0,1 0,1-1,-1-1,1-1,0 2,0-2,0 0,0 0,0 1,0-2,0 1,0-1,0 0,1-3,-1 1,-1 3,1-2,0 1,-1 0,1 1,0-1,-1 2,0 0,0 0,0 0,0 2,0 0,0 1,0 0,0 1,0-1,0 3,0-1,1 0,1 0,-2 1,2-2,-2 2,2 0,-1-2,1 1,-1 1,1-3,-1 1,0 0,0-1,0 0,0-1,0 0,0-1,-1 1,1-1,0-3,0 0,-1 0,0-1,0 0,1-2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1343 174,'0'-4,"1"3,-1 1,2 1,1 0,-1 1,5 2,-4-2,1 0,-1-1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54,'-1'-4,"0"3,-1 1,2-1,-2 1,2 0,-1 0,0 0,0 1,0-1,0 1,0 0,0 1,0-1,-1 1,1 0,0-1,-1 1,1 0,0 1,0-1,1 0,0 0,0 0,0-1,1 2,4 0,-3-2,0 0,0-1,1 0,0 0,-1-1,1-1,-1 2,2-3,-1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1135 237,'0'-1,"0"0,1 0,1 1,-1-1,2 1,1 0,0 0,0 0,3 0,-3 0,3-1,-1 1,1 0,-1 0,3 0,-3-1,2 1,0 0,8 0,-5 0,-3 0,3 0,-2 0,2 0,-2 1,4 0,-6-1,14 1,-11 0,-3 0,3-1,-4 0,1 1,-2 0,0-1,-2 0,1 1,-3-1,0 0,0 1,-2 0,-2-1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1174 253,'2'0,"-5"-2,2 2,1 0,0-1,-1 1,2 0,-1 1,2-1,0 0,-1 0,0 0,0 0,1 1,-2-1,1 0,1 0,-1 0,0 0,-1 0,1 0,0 0,-1 1,0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1170 272,'-2'-2,"1"2,-1 0,1 0,1 0,0 0,0 2,0-2,0 2,1-1,1 0,0 0,2 0,-3 0,0-1,0 1,0-1,0 0,0 1,-1 0,0-1,0 1,-1 0,0 0,0-1,-1 2,0-2,2 1,-3 0,3-1,-2 1,1-1,-1 1,2 0,-2-1,2 0,-2 0,2 1,-1 0,1-1,1 0,1 1,-1-1,1 0,1 0,4-1,-3 1,-1-1,1 0,-1 1,1-1,-1 0,0 1,0-1,1 1,-2 0,8 1,-7 0,-1-1,0 1,0-1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270,'-1'-4,"1"4,4 1,0-1,-2 1,2-1,-1 0,2-2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1203 281,'-2'0,"-1"0,2-1,0 1,0 0,0 0,1-1,1 0,1 0,0 0,2 0,-1-1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1217 252,'-3'-1,"1"1,0 0,0 0,-2 3,1 2,3-2,-1 0,0 0,1-1,0 0,0 1,1-1,0 1,-1-3,0 2,1-2,0 0,-1 0,2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1232 258,'-2'0,"-1"2,1 1,0-1,0 2,1-1,-1 1,2 0,-1-1,1 0,0 0,1-1,-1-1,1 1,0 0,-1-1,1-1,0-1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275,'-1'0,"0"-2,-2 2,2 0,-1 2,0-1,0 2,0-1,1-1,-1-1,1 1,0-1,-1 0,-1 0,0 0,2 0,0 0,0 0,0-1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1254 263,'2'0,"-3"-1,2 2,-1 1,0 1,0-1,0 0,1 1,0 0,0-1,1 0,0 1,-1-1,4 0,-3 0,-1-1,1-1,0 1,0-1,-1 0,1 0,-2-1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1188 263,'-2'0,"2"0,0 0,0 0,2 0,-1 0,1 0,1 0,0 0,0 0,0-1,0 1,3 0,-3 0,-2 0,2 0,-1 0,0 0,-1 0,1 1,-1-1,0 0,0 0,0 1,-1 0,0-1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913 73,'0'1,"-1"-1,1-1,0 1,0 0,2 0,-1 0,1 0,0 0,0-1,0 0,-1 0,1 1,0-1,-1 0,-1 1,1 0,-1-1,0 0,0 1,0-1,0 0,-1 1,0-1,0 1,0 0,1 0,-1-1,0 1,1 0,-1 0,0 1,1 0,-1 0,0 0,0 1,0 0,1-1,0 0,0 0,0 0,0 0,0-1,1 1,0-1,0 0,0 0,1 0,-1-1,1 1,0-2,0 2,0-2,0 1,0-1,0 1,0 0,0-1,-1 1,1-1,-1 2,0-2,0 1,0 1,0-1,-1 0,0 1,-1 0,0 0,1 1,0 0,0 1,0 0,1 4,0-3,-1-1,1 1,0-1,-1 1,0-1,1 0,-1-1,1 1,-1-1,0 0,0-1,0 1,-1-1,0 0,1 0,0-1,0 1,0-2,0 1,0-1,0 0,0 0,0 0,1-1,0 1,-1-1,1 1,0 0,0-1,-1 1,1 0,0 0,-1 0,1 0,-1 1,1 1,-1-1,1 1,-1 0,1 2,0-2,-1 2,0-1,0 0,0 1,0 0,0-1,0 2,0-2,0 0,0 0,0 0,-1-1,0 2,0-2,0 0,0 0,0-1,0 0,1 0,0 0,0-1,2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1191 276,'0'-2,"-1"1,1 0,1 1,1 0,1 0,-1 0,3 0,-2 0,6 0,-4 0,-2 0,1-1,-1 1,2 0,-3 0,1 0,-1 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1253 260,'2'0,"-4"-1,1 1,1-1,0 2,0-1,-1 1,-1-1,1 1,0 0,-5 2,5-3,-1 1,1 0,1 0,0-1,0 1,0 0,1-1,2 1,0-1,-1 0,0 0,0 0,0 0,0 0,0 0,-1 0,1 1,-1-1,0 1,-1 0,-1 0,0 0,0 0,-1 1,0-1,0 1,-1-1,1 1,1-2,-1 1,1 0,-1 0,1 0,1-1,0 1,2 0,-1 0,1-1,0 0,0 0,1 0,-2 0,2-1,-1 0,0 0,0 0,0 0,0 0,1-1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1286 246,'-1'0,"0"-1,1 0,-1 1,1 0,-2 1,2 0,0 0,0 0,0 1,0-1,0 0,-1 0,1-1,0 1,0 0,0 0,0 0,-1 0,1-1,0 1,0 0,0-1,1 1,-1 0,1 0,-1-1,2 0,-1 0,3 0,-3 0,1 0,0 0,-1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263,'-2'0,"0"0,1 0,0 1,0 0,0 0,0 1,0 3,1-1,0-1,1 1,0-1,0 1,-1-1,1 1,0-1,-1 0,0 0,0 0,0-1,0 1,-1-2,0 2,0-3,-1 2,1-2,-2 0,0 0,1 0,0 0,0-1,0-1,0 0,0 0,-1-3,2 3,0-3,1 2,0-1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256,'3'-2,"-2"1,0 1,-1 0,0 0,0 0,0 1,0 0,1-1,-1 1,0 0,-1 0,1-1,-2 0,1 1,1-1,-1 0,0 0,1-1,1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250,'2'0,"-4"1,2-1,-1 0,0 1,0 0,1 0,-2 1,2-1,-2 0,1-1,1 1,-2 0,2-1,-1 0,0 0,1 0,-1 0,1-1,1 0,0 1,0 0,1 0,-1 0,1 0,0 0,-1 0,2 1,-2-1,0 1,0-1,0 0,-1 1,0 0,0 0,0-1,-1 2,0-2,0 2,-1-1,0-1,1 1,-1 0,0-1,1 1,-1-1,0 1,1-1,-1 0,0 1,2-1,-1 1,0 0,2-1,0 0,-1 0,1 0,0 0,0 0,1 0,0 0,-2 0,1 1,0-1,-1 1,1-1,0 0,0 2,-1-1,0 0,0 0,1 0,-1 0,1 2,-1-2,0 0,1 0,0 0,0 0,-1 0,1 0,-1-1,1 2,-1-1,0-1,0 1,1 0,-1-1,0 1,-1 0,0 0,0 0,-1 0,0 0,0 0,0 0,-1-1,1 0,0 0,0 0,1 0,0 0,0 0,1-1,-1-1,1 0,1 1,1-1,-1 0,2-1,-1 1,1-1,3-1,-3 2,0 0,-1 1,1 0,0-1,0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1342 263,'-1'-1,"0"-1,0 2,1-1,0 0,-1 1,2 0,1 0,-1 0,1 0,0 0,1 0,-1 0,0 1,-1-1,1 1,0-1,-1 0,1 1,-1 1,0 0,1-1,-1 1,-1 0,0 1,0 0,0 0,0-1,0 1,0 0,0-1,0 1,-1-2,0 2,1-2,-1 1,0-1,0 0,1 0,-2-1,1 0,-1 0,0 0,0 0,1 0,-1-2,-1 1,2-1,0 1,-1-1,1 0,-1-3,1 3,1 1,-1-1,1 1,0 0,0 0,0 0,0 0,2 1,-1 0,1 0,0 0,0 0,-2 0,3 1,-2 0,0-1,0 1,0-1,0 1,-1 0,0-1,0 1,-2 0,1 0,-1 0,-1 0,1 0,0 0,-1-1,-1 2,2-1,1-1,0 0,0 0,0 0,3 0,-1 0,1 0,-1-1,1 1,0-1,2 0,-3 1,1 0,-1 0,1 0,-1 0,0 0,-1 0,1 0,0 0,-1 1,1-1,-1 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319,'2'-1,"1"1,-1 0,1 1,0-1,13 2,-11-2,2 0,-2 0,3 0,-2 0,2 0,4 0,-6 0,1 0,0 0,-2 0,1 0,-1 0,0 0,0 0,-1 0,-1 0,3 1,-3-1,0 1,-1-1,0 0,-1 0,1 0,-1 0,1 1,-2-1,1 0,-1 1,-1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101 255,'0'-1,"0"2,0-1,1 0,-1 1,0 0,1 0,-1-1,0 2,1-1,-1 1,1-1,0 1,-1 0,0 0,1 0,-1 1,1-1,-1 1,0 0,0 0,1-1,-1 1,1 1,-1-1,1 1,0-2,0 3,-1-3,1 3,0-2,0 1,0 0,0 0,-1-2,1 2,0-1,-1 0,0-1,1 1,1-1,-2 0,0-1,0-1,1 1,-1 0,0-2,0 0,-1 0,1 0,-2-4,2 4,-1-2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124 280,'-1'-1,"1"0,0 0,0 1,0 0,0 0,2 0,-2 0,4 0,-2 0,0-1,1 1,-1-1,1 1,0 0,0-1,-1 1,1-1,1 1,-1 0,0-1,1 1,0 0,0 0,0 0,1 0,0-1,0 0,1 1,0 0,1-1,-2 0,3 1,-2-1,0 0,1 0,0 1,5-1,-7 0,0 1,1 0,-1 0,0 0,-1 0,1 0,-2 0,2 0,-1 0,-1 0,1 0,0 0,-1 0,9 0,-10 0,0 0,-1 0,1 0,-1 0,0 0,0 0,-1 1,0-1,-1 0,0 1,1-1,-1 0,0 0,1 0,-1 0,1 0,0 1,-1-1,1 1,0 0,0-1,1 1,-1 0,0-1,0 0,1 2,-1-2,0 1,1 1,-1-1,0 0,0 2,0 2,0-3,0 1,-1-1,1 1,0 0,-1 0,1-1,0 1,0-1,0 0,1 2,-1-3,0 0,0 0,1 0,-1 0,0 0,0 0,0 1,0-2,-1 1,1 1,-1-2,1 1,-2 2,1-2,0 0,0 0,0-1,-1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990 43,'0'-1,"-1"0,0 1,0 0,0 1,0 7,1-6,0 1,0 0,1-1,-1 1,1-1,-1 0,0-1,0 1,0 0,1-1,-1 0,1 0,-1-1,1 0,-1 0,1 0,0 0,1-2,-1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121 354,'-1'-1,"1"0,0 0,1 1,1 0,-1 0,0 0,3 0,-1 0,-1-1,1 1,0 0,0 0,0-1,1 1,0-1,0 1,-1-1,3-1,-2 2,1-1,0 0,1 0,-1 0,6-1,-4 1,0 1,-1-1,0 0,2 0,-3 1,3-1,-2 0,0 1,0 0,1 0,4 0,-6 0,1 0,-2 0,4-1,-4 1,0 0,-2-1,2 1,-2 0,0 0,1-1,-1 0,0 0,0 1,1 0,-1-1,-1 1,0-1,0 1,-1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204 361,'-1'-3,"1"2,-1 0,0 0,1 3,0-1,1 1,0 0,-1 0,1 1,0 0,0 3,-1-3,1 0,0-1,-1 1,0-1,0 0,0 0,0-1,0 1,0-1,0 1,0-2,0 1,0 0,0-1,0 1,1-1,0 0,-1 0,1 0,0-1,0 1,-1-1,0 0,0 0,1-1,-1 0,-1 1,1-1,-3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210 388,'-2'-1,"0"-1,1 1,-1-1,0 0,1 1,1 1,0-1,0 0,0 1,0 0,2 0,-1 0,1 0,-1 0,1 0,-1 0,0 0,1 1,0 0,-1-1,1 1,0 1,-1-2,1 2,-1-2,1 2,-1-1,0 0,2 0,-2 0,0 0,0 0,0-1,-1 0,1 0,0-1,0-1,-1 0,0 0,1-1,0 1,-1-1,1 1,0-2,0-1,-1 3,0 0,0 0,0 1,0 0,0 1,0-1,0 1,0 1,-1 1,1-2,-1 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263 370,'-3'-5,"0"5,2 0,1 1,-1 0,1-1,0 2,-1-1,1 1,0 0,-1-1,1 1,-1-1,0 0,1 1,0-1,0 1,-1 0,1-1,0 1,0-1,0 1,0-2,1 1,-1 0,1-1,0 1,0-1,-1 0,1 0,0 0,-1-1,0 0,0 0,0 1,1-2,-1 1,0-1,0 1,-1-1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251 369,'-1'-2,"0"1,1-2,-1 2,0 1,1-1,0 2,1 0,0 0,1 2,1-1,-2-1,1 1,0 0,0 0,0-1,-1 1,1 1,0-2,0 1,-1 0,1-2,-1 2,0-2,0 1,0 0,0-1,-1 0,1 0,0-1,0 0,-1-1,1-1,0 1,1-5,-2 3,1 0,0 1,-1 1,1-2,-1 2,0 0,0 1,0-1,0 1,0-1,0 2,0-1,0 1,1 0,0-1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48 328,'-3'-5,"2"4,0 0,1 2,0 0,1-1,0 0,-1 1,0 0,2 0,-2-1,2 0,-1 1,1-1,1 0,0 0,-1 0,2 0,1 0,-1 0,-1-1,3 1,-2-1,6-1,-5 2,-2 0,1-1,-2 1,1 0,-1 0,1 0,-1 0,-2 1,1-1,-1 1,-1-1,0 0,0 1,-1-1,0 0,1 1,-2-1,1 0,1-1,-2 0,2 0,-2 1,0-2,2 0,-1 1,1-1,1 2,-1-2,1 2,0-1,0 0,0 0,1 0,0 1,1-1,-1 1,0 0,2 0,-1 0,0 2,-1-2,3 3,-1-3,-1 2,3 1,-4-1,1-1,0 2,-1-2,-1 0,1 1,-1-1,-2 0,0 1,-1 0,1-1,-2 1,0-1,-3 2,4-2,1 1,-1-1,1 1,1-2,0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329 306,'-1'0,"0"-1,1 0,-1 1,0 0,0 0,1-1,1 1,0 0,0 0,0 0,0 0,1 0,0 0,4 0,-3 0,1 0,-2-1,6 1,-3-1,-1 0,0 1,0-1,1 1,-1 0,-1 0,1 0,2-1,-2 1,-1 0,-1 0,1 0,-1 0,-1 1,1-1,0 0,0 0,-1 0,1 0,-2 0,2 0,-2 0,2 0,-1 0,-1 0,1 0,0 0,-1-1,1 1,-2 0,1 0,-1 0,0 0,1 0,-2 0,1 0,1 0,-2 0,1 0,-1 0,0-1,0 1,0 0,0 0,1-1,-1 1,-1-1,1 0,1 1,-1 0,1-1,0 1,-1-1,1 1,0 0,0 0,1 0,0 0,-1 0,2 0,-1 0,2 1,-2-1,3 1,-2-1,1 0,0 1,0 0,0-1,-1 1,1-1,0 0,0 1,0 0,0-1,0 1,0-1,0 1,0 0,-1 0,1 0,-1-1,0 1,0 0,-1 0,0 0,-2 0,-1 0,-2 1,-2 0,0 1,-4 1,0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99 433,'-1'-1,"1"0,-1 0,1 0,1 1,0-1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103 426,'2'0,"-4"-1,2 0,2 1,-1 0,1 0,-1-1,2 1,-1-1,1 1,-1-1,1 1,0-1,-1 0,0 1,-1-1,1 1,-1 0,0 0,0 0,-1 1,0 0,0 0,0-1,-1 2,-1-1,1 0,0 0,-1 1,1-1,0 1,0-2,1 1,-1 0,0 0,1 0,0-1,0 1,0 1,0-2,2 2,-1-1,0 0,1 0,-1 0,2 1,-1 0,-1-2,0 2,-1-2,1 2,-1-1,0 0,0 0,0 1,-1-2,1 2,-1-1,0-1,1 1,-2 0,1-1,1 0,-1 0,0 0,0 0,0 0,0 0,1-1,0 0,-1 0,0-1,1 1,-1 0,0 0,0-1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110 446,'0'-2,"0"1,0 0,0 0,1 0,0 1,0 0,0 0,0 0,2 0,-1 0,-1 1,0 1,-1-1,0 0,-1 3,0-3,0 1,-2-1,2 1,-1-1,-1 0,1 1,0-1,0-1,1 1,0 0,0-1,0 0,2 0,2-1,-1 0,1-1,-1 1,2-1,-1 1,0-1,0 0,0 0,0 1,1-1,-2 0,1 0,-1 1,0 0,-1 0,1 0,-1 1,0-1,0 0,-2 1,0 1,1 0,-2 0,1 0,0 0,0 0,1 0,-1 0,1 0,0 0,0 0,0 0,2 0,-1-1,0 0,1 0,-1 0,0 0,1 0,-1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978 58,'0'-1,"0"0,0-1,0 2,2 0,-1 0,2 0,0 0,1 0,-1 0,1 0,0-1,1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103 460,'-3'-3,"1"2,2 1,0 0,1 1,1 0,0 1,0-1,1 1,-2 0,1-1,0 0,0 1,1-1,-1 1,0-1,0 0,0-1,0 1,1-1,0 0,3-1,-4 1,3-3,-3 1,0 0,-1 0,1 0,-2 1,1-1,0-1,-1 2,0 0,0 0,0-1,0 2,-1 0,1-1,-1 1,1 0,-1 1,1 0,0 1,-1-2,1 2,0 0,0-1,0 1,0-1,0 1,1-2,0 2,-1-2,2 0,-1 1,1-1,0 0,-1-1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169 411,'-3'-4,"3"3,0 0,-1 1,1 1,0-1,1 2,-1-1,2 1,-1-1,0 0,1 0,-1 0,0 0,1-1,-2 1,2-1,-2 0,2 0,-1 0,0 0,0 0,1-1,-1 1,0-1,0 0,0 1,0-1,0 1,-1 0,0 0,-1 0,-1 0,0 2,-1-1,1 1,-1-2,-3 4,4-3,0 1,0-1,0-1,1 1,0-1,1 1,2-1,0-1,0 0,3-2,-3 3,1-2,0 2,1-2,-2 1,0 1,0 0,-2-1,1 1,0 0,-3 1,1-1,-1 0,0 0,1 0,-1 0,0 0,1 0,0 0,0 0,0 0,0 0,2 1,0 1,-1-1,0 0,0 1,1 0,-1 0,0 0,0 0,0 0,0 1,1-1,-1-1,0 1,0-1,-1 0,1 0,-1 1,0-2,-2 1,1 0,1-1,-2 0,1-1,1 0,0 1,-1-2,1 1,1-1,0 1,0-1,1 1,1 0,0 0,-1 0,2 0,-2 0,2 0,-1 1,0 0,0 0,0 0,-1 0,1 0,-1 0,0 1,0 0,-1 0,0 1,-1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167 455,'-5'2,"3"-2,1 1,-1 0,2 0,-1-1,1 0,1 0,0 0,1 0,0 0,1-1,0 0,2-2,-2 3,-1-2,1 1,-1 0,1 0,-2 1,1-1,0 1,-2-1,1 1,0 0,-1 0,0-1,-2 1,0 0,-2 0,2 0,-1 0,1 0,-1 1,2-1,-2 0,1 1,0 0,1 0,1 0,0 0,0 1,0 0,1-1,0 1,0-1,1 0,0 0,-1 0,1 0,0-1,1 0,-1 0,0 0,1 0,-1 0,0 0,-1 0,2-1,-2 1,0-1,0 0,-1 1,0-1,-1 0,0 1,-1 0,0 0,0 0,1 0,-1 0,1 0,-1 1,1-1,0 1,0-1,0 1,1 0,0-1,0 1,0-1,0 1,0 0,0-1,1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205 444,'-2'-6,"2"5,0 0,0 1,1 0,0 0,0 0,1-1,-1 1,0 0,1-1,-1 1,0-1,0 1,0 0,0-1,-1 0,0 1,-1 0,0-1,1 0,-2 1,2 0,-1-1,-1 1,1 1,0 1,1 0,-1 0,1 1,0-1,0 1,1-1,-1 1,1-1,0 0,-1 1,2-2,-2 0,1 1,-1-1,0-1,1 1,-1 0,-1-1,0-2,0 2,0-1,1-1,-1 1,0 0,1-1,0 1,0-1,0 0,0 1,1-1,0 1,1 0,-1-1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220 422,'-1'0,"0"0,0 0,1 1,0-1,0 0,0 1,-1 0,0 0,1 1,-1-1,-3 8,3-8,0 1,1-1,0 0,-1 0,1 0,0-1,1 0,0 0,0-2,1 2,-1-2,1 1,0-1,-1 1,1-1,0 1,0 1,-1 0,0-1,0 1,-1 1,1 0,-1-1,1 2,-1 1,0 0,0-1,-1 1,0-1,1 0,-2 0,1-1,0 1,0-1,0 0,0 0,-1-1,1 0,1 1,-1-1,0 0,0-1,0 1,1-1,-1 0,1 0,-1 0,1 0,0-1,0 1,1-1,0 1,1-1,0 1,-1 1,1 0,-1-1,1 1,0 0,-1 2,0-1,1 0,-1 0,0 0,0 0,0 1,0-1,0 0,0 0,0-1,0 1,0-1,0 1,1-1,-1 0,0 0,0-1,0 0,-1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234 438,'0'-2,"0"1,0 0,0 0,0 1,1-1,1 0,0 1,1 0,-1-2,1 1,-1 1,0-2,1 2,-1-1,1-1,-2 1,0 0,-1 1,0 0,-1 0,0 1,0 0,-1 0,1 0,0 0,0 1,0-2,0 2,1-1,-1 1,1 1,0-1,0 0,0 0,1 0,-1-1,1 2,1 0,-2-2,0 1,1-1,-1-1,1 1,-1 0,-1-1,-1 0,1-1,0 0,-1 1,1-2,0 1,0-1,0 2,0-2,0 1,1-1,-1 2,1-2,1 1,0-1,1 1,1 0,-1 0,6-2,-6 2,1-1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275 418,'-2'0,"0"0,1 0,-1 0,0 0,1 1,0 0,-1 0,1 0,1 0,0 1,-1-1,1 1,-1-1,1 1,0-2,0 2,0-2,0 1,0 0,1-1,0-1,0 0,1 0,0 0,0 0,1-1,-1 2,1-2,-1 2,1-1,-2 0,1 1,-1-1,1 1,-1 0,1 0,-1 1,-1 0,0 0,0 0,-1 0,0-1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272 443,'-1'-2,"1"1,0 1,1 0,0 0,1-1,0 1,0-1,0 1,0 0,-1 0,0-1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273 448,'-2'0,"0"0,1 1,1-1,0 0,2-1,-1 0,1 0,1 0,-1 0,0 0,1 0,-2 1,0 0,1-1,-1 1,0 0,0 2,-1-1,0 0,-1 0,0 1,-2 0,1-1,0 0,0-1,0 1,1-1,-1 1,1-1,0 0,-1-1,2 0,-1-1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293 418,'-1'-1,"0"1,2 0,0 0,0 0,0 0,0 0,0 0,0 0,0 0,0 1,-1 0,0 1,-1-1,0 1,0 0,0 1,0-1,0 0,0 0,1-1,-1 1,1-2,0 1,0 0,0-1,0 0,0-1,1 0,-1-1,0 1,1-1,0 1,-1-1,1-2,1 2,-2 0,2 1,-2-1,2 1,-2 0,3 1,-2 0,1 0,0 0,0 0,0 1,0-1,1 2,-1-1,1 0,-3 0,1-1,0 1,0 0,-1 0,0-1,-1 1,-1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1019 38,'0'-1,"-2"-2,1 3,1-2,-1 2,0-1,1 0,0 2,1 0,0-1,-1 2,1-1,0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296 435,'0'-1,"1"-1,0 2,-1-1,2 1,-1 0,1 0,1 0,-1 0,1-1,0 1,0-1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302 450,'-2'0,"1"0,0-1,1 1,0-1,0 1,0-1,1 1,0-1,1 1,1-1,-2 1,1 0,0 0,0 0,0 0,-1 0,1 1,-2 0,1 0,-1 0,1 0,-1-1,0 1,-1 0,0-1,1 1,-2-1,1 1,-1-1,1 0,0 0,0 0,-1-2,1 0,0 2,1-2,0 1,0-1,0 1,0 0,0 0,0 0,1 1,0-1,-1 1,1 0,0 1,0 0,-1 0,1-1,0 0,0 1,0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344 456,'-3'1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81 512,'-2'0,"3"0,0 0,-1 0,1 0,-1 1,0-1,1 1,0 0,-1 0,0 1,1-2,0 2,-1-1,1 1,-1-1,1 0,0 0,-1 1,0-2,0 1,1 0,-1-1,1 1,-1-1,1 0,0 0,-1-1,1 0,0 0,1-4,-1 3,-1-1,0 1,0 0,0 0,1 1,-1-1,0 1,0 0,-1 1,1-1,0 1,-1 0,0 0,1 1,0 0,0 0,0 0,0 1,0-1,0 2,0-1,0 0,2 0,-2 1,2-1,0 1,-1-2,2 2,-1-1,-1 1,1-2,0 2,0-1,0 1,-1-1,1 0,-2 1,0 0,0 3,0-3,-1-1,0 1,-2 1,2-2,-2 1,1-1,0-1,-2 1,2-1,-1-1,1 0,1-1,-1 0,0-1,1 0,0 0,-1-8,2 7,0 0,0-1,1 1,0-1,1 2,-1-1,1 1,0 0,0 0,1 1,-1-1,1 1,-1 0,0 0,1 1,-1-1,0 1,0 0,-1 0,2 0,-3 0,2 0,-2 0,1 0,-1 1,0-1,0 2,-1-1,1-1,-1 1,0-1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134 523,'0'-1,"-1"0,0 0,1 1,0 0,1 1,1-1,-1 0,0 0,1 0,0 0,1 0,0 0,-1 0,0 0,0 0,0 0,0 0,-1 0,0 0,0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140 534,'-2'0,"1"0,-1 0,2 0,-1 0,0 0,2 0,0 0,1-1,1 1,-1 0,0-1,2 1,-2-1,1 1,0-1,0 1,-1 0,1 0,-2 0,2 0,-2 0,1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181 517,'0'-1,"0"1,0 1,1 0,1 2,-1-1,0 0,1 1,-1-1,0 0,0 0,-1 0,1 0,-1 0,0-1,0 0,0 0,0 1,0-2,0 1,0 0,0-1,1 1,-1-2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193 533,'1'0,"-1"-1,0 0,0 0,1 1,-1-1,1 0,0 1,0 0,3 0,-1 0,-1 0,1 0,0 0,4 0,-4 0,-2 0,0 0,-1 1,0 0,-2-1,1 0,1 0,-1 0,0-1,1 0,0 0,0 0,0-2,0 1,0 0,0 1,0-1,0 0,0 1,0 0,0 0,0 0,0 0,0 0,0 2,0 0,0 0,0 3,0 2,1-4,-1 0,1 0,0 1,1 0,-2-1,1 0,-1-1,1 0,-1 0,0 1,1-2,-1 2,1-1,-1-1,0 2,1-2,-1 1,0 0,0 0,1-1,-1-2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242 523,'1'-2,"-1"2,1-2,-1 1,0 1,0-1,0 0,0 1,0 1,-1 0,0 1,1 0,-1-1,0 2,1-1,-1 0,1 0,0 1,0 0,0-3,0 2,1-1,0 0,0-1,2 2,-1-2,0 0,0 0,0 0,0 0,0 0,0-1,-1 1,0 0,0-1,1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251 522,'0'-1,"0"-4,0 5,1-1,0 1,0 1,1-1,0 1,-1 0,1 1,1-1,-1 1,-1-1,1 1,0 0,-1-2,0 2,1-1,-1 0,0 0,0-1,0 1,0 0,0-1,-1 0,1 0,-1-1,1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1016 51,'2'0,"-4"1,2 0,0 0,0-1,0 1,0 0,0-1,0 1,0 0,0 1,0-1,1-1,-1 1,0 0,1-1,0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278 519,'-2'-1,"2"-1,-1 2,-1-1,2 1,-2 0,0 0,1 1,0 1,0-1,-1 1,1 0,-1 0,2 1,-2-2,2 0,-2 1,2-1,-1 0,1 0,0-1,0 1,2-1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280 516,'1'-2,"-1"1,1 0,0 0,0 1,0 0,0 0,0 1,0 0,1 2,1 3,-1-3,-2 0,1-1,0 1,-1 2,0-3,-1 3,0-2,-3 2,-1 0,-3 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118 578,'-1'-1,"1"0,1 1,0-1,0 1,0 0,1-1,-1 1,0 0,1 0,1 0,-1 0,1 0,4-1,-2 0,0 1,1 0,0-1,1 0,-2 0,4 1,-3-1,9 0,-6-1,-4 1,3 1,-2-1,-1 0,0 0,1 0,-2 0,0 1,-1 0,0 0,-1-1,0 1,-2 0,2 1,-1-1,-1 1,0 0,-2 4,1-4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177 514,'1'-1,"0"1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181 506,'0'-1,"0"0,-1 0,1 2,0 0,0 0,1-1,-1 1,0 0,0-1,0 1,0 0,1 0,-1-1,0 1,0 1,0 0,0-1,0 1,-1 0,1 0,0 0,0 1,0 2,0-3,0 1,0-1,0 0,0 1,1-1,0 1,-1-1,0 0,0 0,1-1,-1 1,0-1,0 1,1-2,-1 1,0 0,0-1,0 0,0-1,0 0,0-1,0 1,0-1,0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184 534,'0'-1,"0"-1,1 2,0 2,0-2,0 0,-1 0,1 0,0 1,0-1,-1 0,1 0,0 0,-1 0,2 0,1-1,-1 1,1 0,-1 0,1 0,-1-1,0 1,0 0,0-1,4 0,-5 1,1 0,-1 0,0 0,-1 0,1 0,-2 0,1 0,-1 0,0 0,0 0,-1 0,2 0,-2 0,1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215 515,'0'-2,"-2"1,2 0,0 1,0 0,1 0,0 0,-1 0,1 0,0 0,0 0,0 0,0 2,-1-1,0 1,1 0,-1 0,0 1,0-1,0 1,0-1,0 4,0-4,0 1,0-1,0 0,0 0,0 1,0-1,0-1,1 1,-1-1,0 0,1 0,-1 0,1-1,0 1,-1-1,1-1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249 516,'-3'0,"1"-1,1 0,0 1,-1 0,0 1,1 0,0 0,0 0,0-1,1 2,0-1,0-1,0 1,0 0,0 0,0 0,0 0,-1 1,0 0,1 0,0 1,0-1,0-1,0 1,0 0,0-1,1 1,0-1,0 0,1 0,-2 0,2 0,0-1,-1 0,1 1,0-1,0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259 519,'0'-1,"0"-1,-1 2,2 0,-1 0,1 1,-1 0,1-1,-1 2,0-1,0 0,1 0,0 1,0 0,-1-1,2 2,-1-1,0 0,-1-1,1 1,1-1,-2 0,2 0,-2 0,1-1,0 1,0 0,0-1,-1-1,-1 0,1 1,0-2,-1 2,0-1,1 0,0 0,-1-1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283 517,'-1'-2,"0"0,1 1,0 0,-1 1,0 0,1 1,-1 0,1 0,0 1,0-2,0 2,-1-1,0 1,-1 0,1 0,0-1,0 1,0-2,0 2,0-1,0 0,0 0,1-1,-1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688 751,'0'-2,"0"2,0 0,1 0,0 0,0 0,-1 0,1 0,0 0,-1 0,1 0,1 1,-2-1,1 0,0 0,-1 0,1 1,0-1,0 0,-1 1,0-1,0 1,0 0,0-1,0 0,0 2,-1-2,-1 2,2-1,-1 0,1 0,-1-1,1 1,0 0,-1 0,1-1,-1 2,0-2,1 1,0 0,-1 1,0-1,1-1,-1 0,1 1,-1 0,0 0,1-1,-1 0,0 1,1 0,0-1,2 0,-2-1,2 0,1 0,-3 1,3-1,-2 0,0 1,1-1,-1 0,1 1,-1 0,0 0,1-1,-1 1,1 0,-2 0,2 0,-1 0,-1 0,1 0,0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1023 59,'1'-1,"0"1,0 0,-1-1,1 0,0 1,-1 1,0 0,0-1,0 1,0 0,0 0,2 0,-1 0,-1-1,1 0,0 0,0 0,1 0,-2 0,2 0,-1-2,0 2,-1-1,1 0,-1 0,0 0,1 0,-1 0,0 0,-1 0,1 0,-1 1,1 0,-1 1,1 0,-1-1,1 1,0 0,0 0,0 0,0-1,0 1,0 0,1 0,0-1,0 0,1-1,-1 0,1-1,0 1,-2 1,2-1,-2 0,1 1,-1-1,1 1,-1-1,0 0,0 2,0 0,0 0,0-1,-1 2,1-1,0 0,1-1,0 1,-1-1,1 0,0 0,0 0,0-1,-1 1,2-1,-1 0,-1 1,1-2,0 2,-1-1,1-1,0 2,0-1,-1 0,0 1,1 0,-1 1,0 0,1 1,-1-1,1 1,0 0,0 1,1-1,-1-1,1 1,0-1,0 0,0-1,0 0,-1 0,3 0,-3 0,1-1,-1 1,-1-2,1 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279 503,'0'-1,"0"-2,0 3,1-1,0 0,-1 1,2 0,0 0,-1 1,0 0,0-1,1 1,-2 0,1 1,0-1,0 0,-1 1,0-1,1 2,-1-1,1 2,-1-2,0 0,1 0,0 0,-1 0,1-1,-1 1,0-1,1 1,0-2,-1 2,0-2,0 2,0-1,0 0,-1 0,0 0,-1 0,-1 2,1-2,-1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96 578,'1'-1,"0"1,-1 0,0 0,1 0,1 0,0 0,-2 0,2 0,-1 0,1-1,-1 1,0 0,1 0,3 0,1 0,-3 0,-1 0,3 0,-2 0,1 0,0 0,0 0,0-1,1 1,-1-1,1 1,-1 0,1-1,-2 0,7 1,-5-1,0 1,1-1,-1 0,1 1,-1 0,0 0,0 0,0-1,0 1,1-1,-3 1,2 0,0 0,-1 0,-1 0,1 0,-1 0,3-1,-3 1,-1 0,1-1,-2 1,1-1,0 1,0 0,-1 0,-1 0,1 0,-2 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176 688,'-15'13,"8"-6,-3 3,2-3,-1 3,2-2,2 2,0-1,3 1,2-1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76 585,'-2'-2,"2"2,1 1,0-1,0 0,0 0,0 0,0 0,0 0,-1 1,2-1,-1 0,0 1,0-1,1 0,2 0,-1 0,0 0,0-1,1 0,1 0,-1 0,2 0,-1-1,1 1,0-1,1 0,-1 1,1 0,-2 0,3 0,-2 0,-1 1,1-1,-1 0,0 1,1-1,-1 1,0 0,-1-1,2 1,-1-1,1 1,-1 0,0-1,0 1,5-1,-5 1,-1-1,-1 0,0 1,0-1,-2 1,1 0,-1-1,0 1,-1-1,-1 0,1 1,0-1,-1 1,0 0,0 0,1 0,-1 0,0 0,1 0,0 1,1 0,-1-1,1 1,-1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70 625,'2'0,"-4"-2,3 2,0 0,1 0,-1 0,1 0,0 0,0 0,1-1,-1 1,0-1,0 0,-1 1,2-1,-1 1,0-1,1 1,-1 0,-1 0,1 0,0-1,0 1,-1 0,0 0,0-1,-1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96 610,'-1'-1,"-1"1,2-1,-1 1,0 0,1 0,-1 0,1 1,-1 1,1-1,0 1,0 0,0 0,0 0,0 1,0-1,0 0,0 1,0-2,0 0,0 2,0-3,-1 2,1-2,0 2,0-1,0-1,1 0,-1 0,1 0,0-1,-1 0,2 0,-1-1,0 0,0 1,0 0,0 0,-1 0,1 0,-1 0,0 0,1 1,-1 1,0 0,0-1,0 2,0 0,0-1,0 1,0 0,0 0,1-1,-1 1,1 0,0 0,-1-1,0-1,0 1,0 0,0 0,0 0,0 0,0 0,-1 0,0 1,1-1,0 0,0 0,0 0,0 0,-1-1,1-2,-1 2,1-2,0 0,0-1,0 1,-1-2,1 1,0 2,0-1,0 0,0 1,0-1,0 2,0-1,1 1,0 0,-1 1,1-1,-1 1,0 0,0 1,0-1,0 1,0-1,0 1,0-1,-1 0,1 1,-1-1,1 0,-1 0,1-1,-1 1,0 0,1-1,-1 0,0 1,0-1,1 1,-1-1,0 1,0-1,0 1,-1-1,1 1,-1-1,1 1,-1-1,1 1,-2 0,2 0,1-1,1 0,1-1,0 1,1-2,0 1,1-1,-1 2,2-2,-2 1,1 1,-1-1,1 0,-2 1,2 0,-2 0,1 0,-1 0,0 0,0 0,-1 1,0-1,-1 0,1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121 630,'-1'-2,"0"0,1 1,-1 0,1 0,1 1,1 1,0-1,0 0,0 0,-1 0,1 0,0 0,-1 0,1 0,-2 0,1 0,0-1,-1 1,0 0,0-1,0 0,-1 1,0 0,-1 0,1 0,-1 0,1 1,-1 0,0 1,1-1,0 1,0 0,1 0,-1 0,0 0,1 0,0 0,0 1,1-1,-1-1,1 0,-1-1,1 1,-1 0,1-1,-1-1,0-2,0 1,0 1,-1-1,1 0,0-1,0 1,1 0,0 1,0-2,0 1,0 0,0 1,0-1,1 0,-1-1,1 1,-1 1,0-1,1 0,-1 0,1 0,-2 1,1 0,0 0,-1 1,0-1,0 2,-1-1,0 1,1 0,0-1,-1 2,0-1,1-1,0 0,0 1,0 0,0-1,0 1,1-1,0 0,-1 0,2-1,-2 1,2 0,-1-1,1 1,-1-1,0 1,0 0,-1 0,1 0,-1 2,-2-1,0 0,0 1,1-1,-1 1,0-1,0 1,1-2,-1 2,2-2,0 0,-1 0,1 1,1-1,1-1,2-1,0 1,-2-1,2 0,-1 1,0 0,-1-1,1 1,-1 0,0 1,-1-1,0 1,0 0,-1 0,0 1,-1 0,-1 0,0 1,0 0,-1-1,-1 1,1 0,1 0,-1 0,1-1,-1 1,1-2,0 2,1-2,0 1,0-1,1 0,2 0,0 0,-1 0,2-1,0 0,-1 0,1 1,2 0,-2-1,-2 1,2 0,-2 0,-1 0,0 1,0-1,0 1,-2-1,0 2,0-2,0 2,-1-2,0 1,1 0,-1 0,1 0,0 0,1-1,0 1,0-1,2 0,0 0,1 0,1 0,-1-1,1 1,-1-1,1 0,0 0,0 1,-1-1,1 0,-2 1,1 0,-1-1,0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157 630,'-2'0,"1"0,-1 0,1 0,-1 0,2 0,-1 1,1 0,0 0,0 0,1 0,-1 0,2 0,-1 1,-1-1,2 0,-1 0,1 1,-2-1,2 0,-2 0,2-1,-1 0,1 0,-2 1,3-1,-2-1,0 1,0-1,0 0,-1 1,0-3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168 638,'-2'0,"2"0,-1 0,0 1,1 0,-2-1,2 2,-1 0,1-1,-1 1,0 0,1 0,-1-1,0 1,1-2,0 2,-1-2,1 1,0-3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172 613,'-1'-3,"1"1,0 2,0-1,0 0,0 1,1-1,0 1,0 0,-1 0,1 0,0 0,-1 0,1 1,0-1,-1 0,0 1,1-1,0 1,0-1,-1 0,1 0,0 0,0 0,1 0,-1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856 103,'0'-1,"0"0,0 0,1 2,3 0,-2-1,4 1,-2-1,0 0,0 1,0-1,2 0,-1 0,1 0,4-1,-5 1,2-1,-1 1,0-1,1 0,0 1,-2-1,3-1,0 2,-1-1,0 0,1 0,-2 0,2 0,-1 1,-1-1,0 0,-1 1,1 0,-1-1,0 1,6 0,-8 0,-1 0,0 0,0 1,-2-1,1 0,-1 0,-1 0,1 0,-2 0,1 0,-1-1,0 1,0-1,1 1,1 0,-1 0,0 0,1 0,-1 0,0 0,2 0,0 0,-1 0,1 0,0 0,0 0,0 0,0 1,0-1,0 1,-1-1,1 0,0 0,0 0,-1 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193 605,'2'0,"-3"-1,2 0,0 1,-2 0,0 0,0 0,0 0,0 0,0 1,0 0,0 0,0-1,0 1,1-1,-2 1,2-1,-1 0,1 0,0 1,-1 0,1 0,0-1,0 2,0-2,0 2,0 0,0-1,0 1,0 1,0-2,0 1,0 0,1 0,-1-1,0 0,0-1,0 1,0 0,1-1,-1 1,1-1,0 0,-1 0,0 1,2-1,-2 1,1-1,0 2,0-1,-1 0,1 0,-1 0,1 0,-1 0,0 1,0-2,0 1,-1-1,0 1,1-1,-2 0,1-1,1 0,-1 1,0-1,0 0,-1-1,2 1,-1-1,0-1,1 1,0 0,0 0,2 1,0-1,0 0,1 0,0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208 608,'-1'-2,"1"1,1 1,1 0,-1-1,3 1,-3 0,1 0,0 0,-2 0,2 0,-2 1,1 0,0-1,0 1,-1 0,1 1,0 0,-1 0,0 0,0 1,0 0,0 0,0-1,0 1,0-1,-1 1,0-2,1 1,-1 0,0-1,0 0,1-1,-1 1,0 0,1-1,-1 0,0-1,1 0,-1 1,1-2,0 0,0-1,-2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203 619,'2'0,"-5"0,2-1,1 1,1 0,0 0,0 0,2 0,-1 0,-1 1,1-1,-1 1,-1-1,1 1,-1 0,1 0,-1 0,-1 0,-1 2,0-1,1-1,-1 0,0 0,1 0,0 0,0-1,0 0,2 0,0-1,1 0,1 0,-1 0,0 0,1 1,-1-1,0 1,0-1,-1 1,1 0,-1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237 603,'0'-1,"0"-1,0 1,0 1,0 0,1 1,0 0,-1 1,2 0,-1 0,-1 0,1 0,0 1,-1 0,1 0,-1-1,1 0,-1 0,0 0,0 0,0 0,0-2,1 2,-1-1,0-2,0-1,0 1,0-1,0 0,0 0,0-1,-1 0,1 0,0 0,-1 1,0 0,1-2,0 2,0 1,0 0,1 0,0 0,1 0,0 1,-1 0,2-1,-1 1,1-1,-1 1,1 0,-1 0,0 0,0 1,-1 0,1-1,-1 3,0-2,0 2,-1-1,1 1,-1 0,0 1,0-1,0 0,0 0,-1-1,1 0,-3 2,2-3,0 0,-1 0,1-1,-1 0,0 0,0 0,1 0,-1-1,1 0,-1-1,1 1,0-1,-1 0,1-1,1 1,0-1,-1 2,1-1,-1 0,1 1,0 0,0 0,0 0,0 0,1 0,0 0,0 1,3-1,-1 1,-2 0,2 0,-1 0,-1 0,0 0,0 0,0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268 606,'2'0,"-4"-1,2 0,-1 0,0 1,1 0,-1 0,1 2,0 0,0 1,-1 0,1 0,0 0,0 0,0 0,1 0,-1-1,1 0,-1 0,0-1,0 0,0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265 615,'0'-1,"-2"0,1 1,0 0,0 0,0 0,-1 1,1 0,0 2,0-2,1 2,-1-2,0 1,0 0,1-1,0 0,0 0,-1-1,1 0,1 0,0-1,1 0,-2 1,2-1,-1 0,1 1,0-1,-1 1,1 0,0 0,-2 0,2-1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286 606,'0'-2,"0"1,1 1,0 2,-1-1,1 0,0 0,0 0,1 3,-2-3,0 1,0 0,0-2,0 1,0 0,-1-1,0 0,0 1,0-1,0 0,1 0,-2 0,1 0,1 0,-2 0,2-1,-1 0,0 0,1 0,0-1,0 2,0-2,0 2,0-1,0 1,1-1,0 1,-1 0,1 1,0 0,-1-1,0 1,1 0,0 1,0-1,-1 0,0 0,1-1,-1 1,1 0,-1 0,1-1,0 0,0 0,-1-2,2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307 592,'0'-1,"-1"-1,0 1,1 0,-1 0,0 1,1 1,0 0,0 0,1 1,-1-2,1 2,-1-1,0 0,0 0,0 0,0 0,0 2,0-2,0 0,0 1,0-1,-1 1,1 0,0 1,0-2,1 1,-1 0,1 1,0-1,-1-1,1 0,0 2,0-3,-1 1,1 0,0-1,-1 1,0-1,1 0,0-1,-1 1,0-2,1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315 599,'0'-1,"-1"-1,0 1,0 1,1-1,0 1,0 1,-1 0,1 0,0 0,0 2,0-2,0 3,0-3,0 0,0 1,0-1,0-1,0 1,1 0,-1-1,1 0,1 0,-1 0,0 0,0 0,0 0,0 0,0 0,0 0,-1 0,1 0,-1 1,0 0,-1 0,1 0,-2 0,1 0,1 0,-1 0,0 1,1-2,0 1,0 0,1-1,0 0,0-1,1 1,-1-1,0-1,2 1,-2-1,3-2,-2 2,0 0,0-1,-1 2,0-1,0 1,-1 0,0 0,-1 1,-1 2,0-1,-1 1,1 0,-4 3,2 0,2-3,2 1,-1-2,1 0,0 1,0-1,1-1,0 1,3-1,-1 0,0-1,-1 1,2-1,-2 0,1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173 662,'-3'-2,"0"0,2 2,1 1,2-1,1 1,0-1,0 0,1 0,1 0,1 0,0-1,-1 0,8-2,-5 2,-1-1,1 2,-2-1,9-1,-7 2,-2 0,1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549 146,'0'-1,"0"0,1 1,-1-1,1 1,0 0,-1 1,2-1,-1 1,0-1,0 0,1 0,-1 0,1-1,0 1,4-2,-4 1,1 1,1-1,-1 0,2 0,-1 0,0 0,0 0,1 0,-1 1,1-1,-1 0,0 0,0 1,1-2,-2 2,1-1,1-1,-2 2,2-2,-2 2,1-1,-1 0,0 0,6-1,-8 2,2 0,-2 0,1 0,-1 0,0 0,1 0,-1 0,0 0,0 0,-1 0,1 0,0 0,0 0,0 0,0 0,0 0,0 0,1 0,-1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385 595,'0'-1,"1"0,-1 1,0-1,0 0,0 1,0-1,0 0,1 1,-1 0,1 0,1 0,-1 0,0 0,0 0,0 0,0 0,0 1,0-1,0 1,1-1,-1 0,0 0,1 0,0 1,-1-1,2 0,-1 0,0 0,1 0,-1 0,1 0,-1 0,1 1,-1-1,0 0,1 0,-1 0,0 1,0-1,1 1,-2-1,2 0,-1 0,1 1,-1-1,2 0,-1 0,6 0,-6 0,1 0,1 0,-1 0,1 0,-1 0,0 0,1 0,0 0,-1 0,1 0,-1 0,0 0,1 0,-1 0,0 0,2 0,-2 0,1 0,-1 0,2 0,-3 0,3 0,-2 0,2 0,-2 0,1 0,-1 0,5 0,-5 0,0 0,1 0,0 0,0 0,-1 0,1 0,-1 0,1 0,-1 0,1 0,-1 0,2 0,-2 0,1 0,-1 0,2 0,-2 0,1 0,-1 0,2 0,-3 0,2 0,-1 0,1 1,-2-1,2 0,-1 1,0-1,0 0,0 0,1 0,-1 0,0 0,1 0,-1 0,1 0,-1 0,0 0,0 0,0 0,-1 0,1 0,-1 0,0 0,0 0,1 0,-1 0,1 0,-1 0,1 0,-1 0,1 0,0 0,-1 0,1 0,0 0,-1 0,1 0,0 0,8 0,-10 0,5 0,-3 0,0-1,-2 1,1-1,0 1,1 0,-2 0,1-1,3 1,0-1,-3 0,1 1,-1 0,1 0,0 0,0 0,1 0,-1 0,1-1,-2 1,3 0,-2 0,0 0,1 0,0 0,-2-1,1 1,0 0,0 0,-1 0,1 0,-2 0,3 0,-2 0,1 0,-1 0,2 0,-3 0,3 0,-2 0,1 0,-1 0,1 0,-1 0,0 0,-1 0,2 0,-2 0,1 0,-2-1,2 1,-2 0,2-1,-2 1,1 0,1 0,-2 0,1 0,-1 0,1 0,-2 0,2 0,-2 0,2 0,-1 0,-1 0,1 0,0 0,-1 0,0 0,0 0,0 0,1 0,-1-1,1 1,-1-1,1 0,-1-1,1 1,0 0,-1 0,0-1,0 2,0-2,1 0,-1 1,0-1,0 1,0-1,0 0,-1 1,1-1,0 1,0 0,-1 0,0-1,1 2,0-2,0 1,-1 0,1 0,-1-1,1 1,-1 0,1 0,0-1,0 1,0 0,-1-1,0 0,1 1,0-1,-1 0,0 0,0 1,1-3,-1 3,0-1,1 0,0 1,0-1,0 1,0-1,0 1,0-3,0 3,0 0,0-1,0 1,0-1,0 1,0-1,0 2,0-2,0-1,0 2,-1 0,0 0,1 0,-1 1,1-1,0 0,0 0,0 1,-1-1,1 0,0 0,-1 0,1 1,0-1,-1-1,0 2,1 0,-1 0,0-1,0 1,1-1,-1 1,0 0,0 0,0 0,0 0,0 0,0 0,1 0,-2-1,1 1,0 0,0 0,-1 0,0 0,1-1,-1 1,-1 0,1 0,-1 0,0-1,-3 1,3 0,-1 0,1 0,-1-1,1 1,-1 0,0 0,-4 0,0-1,3 1,0 0,0 0,1 0,-5 0,3 0,-4-1,5 1,0 0,0 0,-1 0,0 0,1 0,0 0,-1 0,1 0,-1 1,1-1,-1 0,0 0,1 0,-1 0,0 0,-1 0,-5 0,6 0,0 0,-1 0,0 0,0 0,1 0,0 0,0 0,-1 0,1 0,0 0,-1 0,1 0,1 0,-1 0,0 0,0 0,0 0,1 0,1 0,-4 0,4 0,-1 0,-1-1,0 1,1-1,-7 1,5 0,1 0,-1 0,2 0,-2 1,2-1,-2 1,1-1,0 0,0 1,-1-1,-4 1,6-1,-1 0,1 0,-1 0,1 0,-5 0,5-1,0 1,0-1,0 1,1 0,-1-1,1 0,0 1,-4-1,4 1,0 0,0 0,0 0,0 0,1 0,-2 1,2 0,-1-1,0 1,0-1,0 0,0 0,1 0,-1 0,1 0,-3 0,2 0,1 0,0 0,0 0,0 0,0 0,0 0,1 0,0 0,0 0,-1-1,1 1,0 0,0 0,-1 0,1 0,-1 1,0-1,1 0,-1 0,1 1,0 0,0-1,0 0,0 0,0 1,-1 0,1-1,1 1,-1-1,1 0,-1 0,1 0,-1 0,1 0,-1 1,1-1,0 0,0 0,0 1,0-1,1 0,-1 0,0 1,0 0,1 0,0-1,0 1,0 0,0-1,0 1,0 0,1-1,-1 0,1 0,0 1,-1 0,1-1,0 2,0-1,0 0,0 1,-1-2,2 2,-2-1,1 1,0 0,0-1,-1 0,1 2,-1-1,1-1,-1 1,1 1,-1-1,1 0,-1 0,0 1,1-1,-1 1,1 2,0-3,-1 1,0 0,2 2,-2-3,0 1,0-1,0 0,0 1,0-2,0 2,0-1,0-1,0 1,0 0,0-1,-1 1,1-1,-1 0,1 1,0-2,-1 2,0-1,0 1,1-2,-1 1,0 0,1 0,-1-1,0 1,1 0,-1-1,1 1,-1-1,1 1,0-1,1 0,0 0,-1 0,1 0,0-1,-1 0,1 1,0 0,-1-1,0 0,0 1,1 0,-1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975 345,'0'-1,"0"0,0 1,1 0,0 2,0-2,0 0,0 0,1 2,-2-2,1 0,-1 1,1-1,-1 0,0 1,0 0,0-1,0 1,1-1,1 0,-2-1,3 0,-2 0,2-1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1004 342,'0'-1,"1"1,0-1,0 1,-1 0,0 0,-1 2,1-1,0 0,0 0,0 0,0 1,0-2,0 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1025 341,'1'0,"0"-1,-1 1,1 0,-1-1,0 2,0 0,0 0,0 0,-1 0,0 0,-4 2,3-2,-2 0,1 0,-1 0,0 0,0 0,1 0,-2-1,3 1,-5 1,5-1,0-1,0 1,1-1,0 1,1 0,1-1,0 0,-1 0,2 0,-1 0,0 0,0 0,0 0,-1 0,1 0,0 1,-1 0,0 0,0-1,0 2,-1-1,0 1,0-1,1 0,-1 0,1 1,-1-2,1 2,0-2,0 1,1-1,-1 1,1-1,-1 0,1 0,0-1,0 0,0 0,0 0,0-1,0 1,1-3,-1 2,-1 1,1-2,0 3,-1-2,1 2,-1 0,1 0,0-1,0 2,0-1,0 2,1 0,-1-1,0 1,3 2,-2-3,-1 1,1-1,-1 0,1 0,-1 0,0 0,0-1,-1 0,0 1,1-1,-1 1,0 0,-1-1,1 1,-2 0,0 1,1-1,-2 1,2 1,-1-1,1 1,-2 0,3-1,-2 1,1-1,0 0,1 0,-1 0,1-2,0 2,0-1,0-3,0 1,0-1,1 0,-1 1,1-2,-1 1,0 0,0 0,0 0,0 1,-1-1,1 2,-1-2,1 2,0-1,0 0,3 0,-1 1,1-1,0 0,10-1,-9 1,0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358,'-2'0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1033 358,'0'-1,"0"-2,0 2,0 1,2 0,-1 0,2 0,-1 0,1-1,0 1,0-1,-1 1,0 0,0 0,-1 0,1 0,-1 0,0 0,0 0,-1 1,1 0,-1 0,0 0,0 2,0-1,0 0,-1 1,1-1,-1 1,0 0,1 0,0 0,-1 0,0-1,1 0,-1 0,1 0,0-1,0 0,0 0,0 0,0-1,-1 0,0 0,1 0,-1-2,0 2,1-3,-1 2,0-1,0 0,0 0,0 0,-1 1,1-1,-1 1,0 0,-1 0,2 0,0 0,0 1,0-1,1 0,0 1,0-1,4-2,-2 2,0 0,-1 1,1-1,0 1,0 0,-1 0,0 0,1 0,-2 2,0-2,0 2,0-1,-1 1,-1 0,0 0,0-1,-1 1,1-1,0 0,0 0,1 0,0 0,0-1,0 0,2 0,1 0,0 0,1-1,5-1,-3 1,-2 0,2 1,-1-2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1092 346,'0'-1,"0"0,1 0,0 1,-1 0,2 0,-2 0,1 0,0 0,-1-1,1 1,-3 0,2-1,-1 1,1 0,-1 0,0 0,1 0,0-1,-1 1,1 0,-1 0,1 0,-1-1,0 1,0 0,1 0,-1-1,0 1,1 0,-1 0,0 0,0 0,1 0,1 0,0 1,0-1,1 1,-1-1,1 0,0 1,0-1,1 1,-1-1,1 1,-1-1,0 0,1 0,-1 1,-1-1,1 0,-1 1,0-1,0 0,-1 1,-1-1,0 0,0 0,-2 0,1 0,0 0,-1-1,1 1,0 0,0 0,0-1,0 1,1 0,0 0,0 0,0 0,0 0,0 1,1 0,-1 1,1 2,0-1,0 0,0 0,0 0,0 1,0 0,0 0,0-1,0 2,0-2,0 1,0-1,1-1,-1 1,1 2,0-4,-1 1,0 0,0-2,0 2,0-2,0 1,0 0,-1-1,0-1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397,'0'-6,"0"4,1 1,-1 0,1 0,-1 0,1 0,1 1,0-1,-1 0,2 1,-1 0,1-1,0 1,0-1,-1 1,0-1,1 1,-1 0,0 0,1 0,-2-1,1 0,-1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1130 371,'0'-1,"1"-1,-1 1,0-1,0 2,0-2,0 1,-1 0,1 0,-1 0,0 1,1 0,-1 0,0 0,0 1,-1 0,0 0,2 2,-3-1,3-1,-2 1,2 0,-1 1,1-2,0 2,0-1,0-1,1 0,-1 0,2 1,-2-1,3-1,-2 1,1 0,0-1,0 0,0 0,0 0,0-1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1147 370,'0'-2,"0"1,-1 1,1-1,-1 0,1 1,0 1,0 0,0 1,1-1,0 1,1 0,-1 0,1-1,3 4,-4-4,1 0,-1 0,0 0,1-1,-2 1,1-1,0 0,0 0,-1-1,1-1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824 108,'0'-1,"0"0,-1 0,0 1,1 1,0 0,0-1,0 1,1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1169 367,'2'0,"-6"-1,2 0,0 1,0 0,0 0,-1 0,0 0,2 1,-2 0,1 0,0 1,1-2,-1 1,2 0,-2-1,2 1,0-1,0 1,0-1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358,'0'-2,"0"0,0 3,0 1,0 0,0 0,1 0,0 0,-1 1,0-1,1 1,-1-1,-1 0,0 1,-1-1,-2 0,0 1,-1 0,-3 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392 593,'2'0,"-4"-1,2 1,1-1,1 1,-1 0,0 0,3 0,-2 0,2 0,-2 1,-1-1,1 1,0-1,-1 0,1 0,0 0,0 1,1-1,0 0,1 1,-1-1,1 0,1 0,-1 0,2 0,-1 0,1 0,0 0,1 0,-1 0,2-1,-2 1,2 0,-1-1,1 1,-1 0,1 0,0 0,-1-1,1 1,0-1,-1 1,2 0,-3 0,2 0,-1 0,1 0,-1 0,2 0,-3 0,3 0,-1 0,0-1,-1 1,4 0,-5 0,4-1,-1 1,-1 0,0 0,2 0,-3 0,2-1,-1 0,0 1,-3 0,9-1,-8 1,0 0,4 0,-3 0,-2 0,1 0,0-1,2 1,-3 0,4 0,-3 0,2 0,0 0,-1 0,0 0,1 0,-1 0,0 0,-2 1,1-1,0 0,0 0,-2 0,1 0,0 0,0 0,-1 0,6 0,-5 0,0 0,1 0,-2 0,2 0,-2 0,2 0,-2 0,0 0,1 0,-1 0,-1 0,0 0,-1 0,1 0,-1 0,0 0,-1 0,1 0,-1-1,0 1,0 0,0-1,0 1,0 0,0 0,0 0,0 0,-1 0,0-1,0 0,0 0,0 1,0 1,0 0,-1-1,1 1,-1-1,1 0,-2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1157 441,'-2'0,"0"1,1 0,0-1,0 2,0-1,0 0,1 0,-1 0,1 0,-1 0,0 0,1 0,-1 0,-1 0,1 1,-1-2,-2 3,-1 0,2-1,1-2,-1 2,2-2,-1 1,1 0,1 0,0-1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1151 452,'-2'-2,"0"2,2 0,-2 1,2 0,-2 1,1 1,1 0,0-1,0 1,0-1,0 1,3 5,-2-6,0 0,-1-1,0 0,1 0,-1 0,0 0,0 0,0 0,0-1,-1 1,1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455,'0'-3,"0"0,1 0,-1 2,0 1,1-1,1 1,-1 0,1-1,1 1,0 0,0-1,1 0,-1 0,0 1,-1 0,1 0,-3 0,2 0,-2 0,1 1,0-1,-1 2,0-2,-1 2,-4 3,2-3,2-1,-2 1,1 0,-1-1,1 1,0-1,0 0,0 0,1 0,0 0,1-1,-1 1,2 0,1-1,-2 1,2-1,0 0,1 0,-1 0,0 0,0-1,2 1,-2-1,1 0,-1 1,0-1,1 0,-1 0,0 1,-1 0,1-2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1183 456,'-2'-1,"0"-1,2 2,-1-1,1 6,1-3,1 6,-2-6,1 1,-1-1,1-1,0 1,-1 0,1-2,0 1,0 0,1-1,-1 0,0 0,4-2,-3 0,0 0,0 0,0-1,0 0,3-2,-3 2,0 1,-1-1,1 0,-1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441,'0'-1,"-1"1,0 0,1 0,-1 1,0 0,1 0,-1-1,-1 3,0-1,1-1,0 0,-1 1,1 0,0-1,0 0,0 0,1 0,-1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1216 451,'1'0,"-1"1,1-1,-1 0,0 2,0-1,-2 4,2-3,-1 1,1 0,0 0,0-1,0 1,0-2,1 1,-1-1,0 0,1 0,-1 0,1-1,-1-1,0-1,0-1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453,'1'-4,"0"3,0-1,1 0,0 1,0 0,3-1,-2 2,0 0,0 0,0-1,0 1,-1 0,1 0,-1 0,2 0,-3 0,1 1,-2-1,1 0,-1 1,-1 0,1 0,-2-1,-1 1,1 0,0-1,-2 2,0-1,1-1,-1 2,0-2,1 1,0 0,1 0,-1 0,1 0,0-1,0 2,1-2,1 1,-1 0,1 0,0-1,0 1,1 0,-1-1,1 0,1 0,-1 0,0 0,1 0,0 0,-1 0,1-1,0 1,1-2,-3 1,2 0,-1-2,0 2,-1 0,0 0,0 0,-1 1,1 0,-1 0,-1 2,2 0,-2-1,2 1,-2 0,1-1,0 1,0 0,1-1,-1 1,0-2,1 1,0 0,1-1,0 0,0-1,0 0,1-1,-1 1,1-1,0 0,1 0,-2 1,0-1,1 0,-1 1,0-1,0 2,-1-1,1 0,0 1,-1 1,0 0,0 2,0-1,0 1,0 0,1 3,-1-2,0-1,1 0,0-1,-1 2,1-2,-1 3,0-4,0 3,0-3,-1 0,0-1,0 1,-2-1,1 0,-1 0,-5-1,3 0,0 1,-1-2,0 2,-1-3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823 109,'2'0,"-5"0,3 0,-1 0,0 0,1 1,-1-1,1 1,-1 0,1-1,-1 1,1 0,0 1,-1-1,0 1,0 0,0-1,0 1,-1 0,1 0,-2 1,2-1,-1 0,-1-1,1 2,1-2,-1 0,0 1,-3 0,3-1,0 0,-1 0,1 0,-1 0,0 0,0 0,-1 0,0 0,1 0,-2 0,1 1,-1-1,2 1,-2-1,1 0,0 1,0-1,-3 2,4-2,0 0,0 0,0 0,0 0,1 0,0-1,-1 1,0 0,1 0,1-1,-1 1,0 0,1-1,0 1,-1 0,1-1,0 1,0 0,-1-1,1 0,0 1,0-1,1 0,-1 0,0 0,0 0,-1-1,2 1,-1 0,0-1,-2 0,2 1,0 0,-1 0,1 0,-1 0,2 0,-3 0,2-1,0 0,-1 1,1 0,-1-1,0 0,1 1,-1-1,1 0,0 0,-1 0,1 0,0 0,0-1,1 2,-2-2,2 2,0-1,-1 0,0 0,1 1,0-1,-1 1,1-1,0 1,0 0,0-1,-1 1,0-1,1 2,0 0,0-1,0 2,0-2,0 1,0 1,0-1,-1 0,1 1,-1 0,1-1,0 0,0 0,0 0,0 0,0 0,1-1,0 1,-1 0,1-1,-1 0,1 0,-1 0,0 0,0-1,-1 0,0 1,1 0,0 0,-1-1,0 0,0 1,1-1,-1 0,0-1,0 1,0 1,1-2,-1 1,1 0,0 0,0 1,0-2,0 1,0 1,0-1,0 1,0-1,1 1,0 0,0 0,-1 0,1 0,0-1,0 1,1 0,-1 0,2 0,-1 0,-1 0,3 0,-2 0,-1 0,0 1,1-1,-1 0,0 0,-1 0,1 0,-1 1,-1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1258 461,'1'0,"-1"0,1 0,2 0,-2 0,1-1,0 1,0 0,0 0,0 0,0 0,0 0,-1 0,1-1,-1 1,0 0,0 0,0 0,0 0,1-2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445,'1'0,"-1"-1,0 2,0-1,0 2,-1-1,1 1,-1 0,0-1,0 1,0 0,0-1,-1 1,1-1,0 0,0 0,1 1,-1-2,0 1,1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450,'1'0,"1"0,-2 0,1 0,0 0,-1 0,1 0,0 2,2 0,-1-1,-1 0,1 0,0 1,0-1,-1-1,0 1,0-1,-1 1,0-1,0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462,'0'1,"0"0,0 0,1 0,-1 0,1 2,0-2,0 1,0 0,0 0,0-1,0 1,-1 0,0-1,1 0,-1 1,0-1,0 1,0-2,0 1,0 0,0-1,0 1,0-2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1326 440,'0'-1,"0"-3,1 2,-1 2,2-1,-1 0,1 1,0-1,0 0,1 1,-1-1,0 1,0 0,-1 0,1 0,-1 1,0 0,0 1,-1-1,0 2,1-1,-1 3,0-3,-1 2,1-1,-1 0,0 0,1 0,-1 1,0-2,0 0,1-1,0 0,-1 0,1-1,-1 1,1-1,-1 0,0 0,1 0,-1-1,0 0,0 0,-1-2,1 1,-1 0,0 0,1-1,-1 1,1 0,0 0,-1 0,2 1,-1 0,0-2,1 3,0-1,0 0,2 1,-1-1,1 1,0-1,0 0,0 1,1 0,-1 0,0 0,0 0,0 0,-1 0,1 1,-1-1,1 1,-1 0,0 0,-1 0,0-1,-1 2,0-1,0-1,0 1,-3 0,1 1,2-2,-1 0,1 1,-2 1,4-2,0 0,0 0,0 0,2-1,-1 0,-1 1,1-1,2 1,-3 0,0 0,0 0,0 0,-2 0,0 1,-1 1,0-2,0 2,0-1,0 1,-1-1,2 0,-1 1,0-1,0 0,1 0,1 0,-1 0,0 0,1 0,0 0,0-1,1 1,0 0,0-1,0 1,0 1,1-2,-1 1,0 0,0-1,0 1,0-1,1 1,-2-1,1 0,0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1346 474,'0'-2,"0"1,0 1,2 0,-1 1,1-1,0 1,-1-1,1 1,-1 0,2 1,-2-2,1 1,-2 0,2-1,-1 1,-1-1,1 1,0-1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1370 437,'0'-3,"-1"0,1 4,1-1,0 1,2-1,-1 0,-1 0,1 0,-1 0,0 0,1 0,-1 0,0 0,0-1,1 1,-1 0,0 0,-1 0,0 1,1-1,-1 0,0 1,0 0,-1 1,-1-1,0 1,0-1,0 0,-1 0,2 0,-2 0,1 0,-3 0,3-1,-1 0,2 0,-2 0,2 0,1-1,1 0,1 1,0 0,1-1,-1 1,1-1,0 1,1 0,-2 0,1-1,-1 1,0 0,-1 0,1-1,-1 1,0 0,-1-1,1 1,-1-1,-1 0,0 0,0 0,-1 0,0 1,1-1,-1 0,0 1,1 0,0 0,0 0,0 0,0 0,1 1,0 0,-1 0,1 1,0 2,1-1,-1-1,1 0,0 0,-1 1,1-2,-1 1,1 1,-1-2,0 0,0 1,0-1,-1-1,0 1,1-1,-1 0,0 0,0 0,-1-1,2 0,-1 0,1 0,-1 0,1 0,0 0,0-1,1 2,0-2,0 1,1 0,-1 0,1-1,-1 1,2 0,-1-1,0 1,-1-1,1 1,0-1,1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1408 426,'1'0,"-1"-1,1 0,-1 0,0 1,0 0,0 1,0 1,-1-1,-1 2,1-2,0 1,-2 0,1 1,1-1,-1 0,0-1,1 1,0-1,1 0,-1 0,0 0,1 0,2-1,-1 0,1 1,-1-1,2 0,-1 0,-1 0,1 0,-1 0,0 0,2 0,-3 1,1-1,-1 0,1 1,-1 1,0-2,-1 3,0-2,0 0,-1 1,0-2,0 2,1-1,-1-1,-1 0,1 0,-1 0,1 0,0 0,0 0,0-1,1 0,-2 1,2-1,0 1,-1 0,2 0,-1 0,0 0,0 0,1 1,0 0,0 0,0-1,0 1,0 0,1-1,0 1,0 0,-1-1,1 1,0-1,0 0,0 0,-1 0,1 0,0 0,0 1,-1 0,1-1,0 1,0-1,-1 1,1-1,0 1,-1 0,0-1,0 1,0-1,-1 0,0 0,0 0,-1 0,1 0,-1 0,1 0,0-1,0 0,0 1,1-1,-1 1,0 0,2-1,0 1,0 0,1 0,-1 0,2 0,-1-1,1 1,-1 0,1 1,-1-1,0 1,0-1,0 2,0-1,0-1,0 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1162 513,'0'-2,"0"2,0-1,0 0,0 0,0 1,1 0,-1 1,0 1,0-2,0 4,0-3,0 1,0 1,0-1,-1 0,1 1,0-2,0 1,0 0,0 0,0-1,0 1,0-1,0 1,0-1,0 0,0 0,0 0,0 0,0 0,0-3,1 0,0 1,-1-1,1 0,-1 1,1-1,-1 0,0 1,0-1,0 2,0-2,-1 2,1-2,-1 1,1 1,0-1,0 0,0 1,0-1,1 1,1 0,-2 0,1 0,0 0,0 0,1 1,-1-1,0 0,1 1,-1 0,1-1,-1 0,0 1,1 0,-1-1,0 1,0-1,0 0,0 0,0 0,0 0,0 0,-1 0,1 0,-1 0,1-2,-1 1,0-1,-1 1,1 0,-1-1,1 1,0-1,-1 1,1-1,-1 1,1 0,0 0,0-1,0 2,0-1,0 0,1 1,0-1,-1 1,1 0,0 1,-1 0,1 0,-1 2,0-1,0 1,0 4,0-4,0 0,0 1,0-2,0 2,0-1,0 0,0-2,0 3,0-2,-1-1,1 0,0 0,0-1,1 0,-1 0,2-1,-1-1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1225 508,'0'-4,"1"3,-1 1,0-1,1 1,-1-1,1 1,-1 1,0 0,-1-1,0 2,0-1,0 0,0 0,0 0,-1 1,1 0,0 0,0-1,0 1,1 1,0-1,0 0,0 0,0-1,2 1,-2 1,2-1,1 1,-1-2,0 0,-1 0,1 0,0-1,0 0,-1 1,1-1,-2 0,2 0,-1 0,-1 0,1-1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825 102,'4'0,"-1"0,0 0,-1 0,2 0,-1 0,-1 0,2 0,0 0,1-1,-3 1,1 0,-1 0,0 0,2 0,-3 0,1 0,-1 0,0 0,0 0,1 1,-2-1,2 0,-1 0,0 0,0 0,2 1,-1-1,-1 0,1 0,0 0,0 0,1 0,-1 0,0 0,1 0,4 0,-4 0,-1 0,2 0,-2 0,2 0,-2 0,1 0,1 0,-1 0,-1 0,1 0,0 0,0 0,-1 0,4 0,-3 0,-1 0,1 0,-1 1,0-1,1 0,-1 0,1 0,-1 0,0 0,0 1,0-1,0 0,0 0,-1 0,1 0,0 0,-2 0,3 0,-1 0,-1 0,0 0,1 0,0 0,-1 0,1 0,1 0,-2 0,1 0,0 0,0 0,1 0,-2 0,1 0,0 0,0 0,-1 0,3 0,-3 0,0 0,1 0,-2 0,3-1,-1 1,-1-1,1 1,-1 0,0-1,1 1,-1 0,1 0,-1 0,0 0,1 0,-1 0,1 0,-2-1,2 1,-1-1,0 1,0 0,-1-1,2 1,0-2,-1 1,1 0,1 0,-2-1,2 1,-1 0,0 0,0 0,3-1,-3 1,0 1,-1-1,1 0,0 1,-2-1,2 0,-1 0,0 0,0 0,0 0,0 0,-1 0,1-1,-1 1,0-1,1 2,-1-2,0 2,1-2,-1 2,0-2,0 1,0 1,0-2,0 2,0-1,0 0,0 0,-2 0,2 0,-1 0,0 0,0 1,0-1,-2-1,2 1,-1 0,0 1,1-1,-1-1,0 2,-1-1,1 0,0 1,0-1,0-1,0 2,0-2,-1 2,1-2,0 1,0 0,0 0,-3-1,2 1,1-1,-1 2,0-1,-1 0,1 0,0 0,-1 0,0 1,1-1,-1 0,0 1,0-1,0 0,0 0,0 1,0-1,0 0,-1 1,1 0,0-1,0 0,-1 1,0 0,0-1,1 0,-5 0,3 1,2 0,-1 0,0 0,0 0,2 0,-7 0,6 0,1 0,-2 0,3 0,-3 0,2 1,-1 0,1 0,-2-1,3 0,-2 1,1-1,0 1,0-1,0 0,1 0,-1 0,1 1,-1-1,1 1,-1-1,1 1,-1 0,1 0,0-1,-1 1,1 0,0 0,-1 0,1 0,0-1,0 1,0 0,0-1,1 1,-1 0,2 0,-1-1,0 2,0-2,0 3,0-1,0-1,0 1,0 0,0-1,0 0,1 1,-1-1,0 1,1 0,0-1,-1 0,1 0,0-1,0 1,0 1,0 0,-1 0,1 0,0-1,0 0,0 1,0-1,-1 1,1-1,0 0,0 0,1 1,-1-1,1 0,-1 0,1 0,-1 0,1 0,0-1,-1 1,2 1,-2-1,1 0,1 0,-2 0,1-1,-1 1,1 0,0-1,0 1,0 0,-1 0,2-1,-1 0,1 1,-1 0,0-1,1 0,0 0,0 0,0 0,0 0,4 0,-3 0,0 0,1 0,-1 0,1 0,-1 0,1 0,0 0,-1 0,1 0,-2 0,1 0,1 1,-1 0,-1 0,0-1,0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1234 508,'0'-1,"0"-1,1 2,-1 0,2 0,-2 1,3 0,-2 0,1 0,-1 1,2 0,-3-1,2 1,-1 0,1 1,-2-1,2 0,-2-1,1 1,0 0,0-1,0 1,0-1,-1 0,1 1,0-1,-1-1,1 0,1 2,-2-2,0 0,1 0,-1 0,-1-1,1 0,-1 1,0-2,0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507,'0'-4,"0"3,0 2,0-1,0 2,0-1,-1 1,0-1,0 3,0-4,0 3,0-2,0 0,0 0,0 1,0-1,-1 0,2 0,-3 2,1-2,0-1,1 2,0-2,0 2,0-1,-1 0,1 0,0-1,1 1,0 0,0 0,-1-1,0 0,1 0,0-1,0-1,0 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511,'0'-3,"1"2,1 0,-2 1,1 0,0 0,2 0,-2 0,1 1,0 0,1 2,-1-3,0 2,0 1,-1-1,1 0,-1 1,0-1,-1 1,0-1,0 2,0-1,0 0,0 0,-2 1,2-1,-4 2,2-3,0 0,-1 0,0-1,0 1,0-2,-2 2,3-1,-1-1,0 1,1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1144 576,'0'-1,"0"0,0 1,0-1,1 1,-1 0,1 0,0 1,2-1,-1 0,1 1,1 0,-2-1,2 0,-1 0,1 0,-2 0,1 0,-1 0,0 0,0-1,-1 1,0-1,0 1,-1 0,0 0,0 0,-2 0,0-1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1161 574,'0'-1,"0"0,0 0,0 0,1 3,-1-1,0 0,0 2,0-1,-1 0,0 1,0 2,1-3,-1 2,0-1,0 1,0-1,1 0,0 0,-1-1,1 0,-1 1,1-2,0 1,0 0,0-1,0 0,0 0,0 0,1 0,-1-1,1 0,-1 1,1-1,0 0,-1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1155 602,'0'-2,"-1"-1,1 2,1 1,0 0,0 0,1 1,3-1,-3 1,9-1,-9 0,0 0,1 0,-1 0,-1 0,1 0,0 0,-1-1,1 1,-2-1,1 1,0-1,0 0,0 0,0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1218 574,'0'-2,"0"0,0 1,-1 1,0-1,0 1,1 0,-1 0,0 1,-1 0,1 0,-2 0,1 1,-3 2,3-2,0-1,0 2,0-1,1 1,0-1,0 2,0-1,1-1,0 0,0 0,1 0,-1 0,1 1,2 0,-2-2,1 2,0-3,0 2,-1-1,1 0,-1 0,1-1,-1 0,0 0,1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1222 592,'0'-3,"-2"0,2 1,0 2,1 0,1 2,-1-2,0 1,0 1,0-1,2 3,-1 0,0-2,-1 0,0-1,0 2,0-2,0 0,0 0,-1 0,1 0,0-1,-1 1,1-1,-1-1,1-1,-1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588,'0'-1,"-1"0,-1 1,1 0,-1 0,0 0,-2 0,2 1,-1 1,1-1,0 0,0 0,0 1,0 0,0-1,0 0,1 1,-1 0,2-1,0-1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1263 582,'1'-3,"-1"2,0 0,1 1,-1 1,0 0,0 0,1 0,-1 1,0 1,-1 0,0 0,0 1,-1-1,0 1,0-1,-5 6,4-5,-2 0,-2 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124,'1'-1,"0"0,0 1,2 0,-2 0,0 1,2 1,-2-1,2 1,1 1,-1-2,-1 1,1-1,0 0,1 1,-1-1,1 1,3 0,-4-2,1 1,0 0,0 0,-1-1,1 1,-1 0,1-1,-1 0,0 1,-1-1,1 1,-1-1,0 1,-1-1,1 0,-2 1,2 0,-1-1,-1 1,0 0,1-1,-1 1,0-1,0 1,-1-1,0 1,0-1,0 0,0 0,-1 0,1 0,-1-2,1 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1303 569,'2'0,"-4"-1,3 1,0-1,1 1,-1 0,1-1,2-1,-3 2,0-1,0 1,-1-1,0 1,0 0,0 0,-2 0,2 0,-1 1,0-1,0 1,1-1,0 1,0-1,1 0,0 0,-1-1,1 1,-1 0,0-1,0 1,0-1,0 1,1 0,0 0,-1 0,1 1,-1 0,1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555,'0'-4,"0"3,0-1,0 1,0 1,2-1,-1 1,1-1,0 1,0-1,-1 0,1 0,0 1,-1-1,3 0,-3 0,1 0,0-1,-2 1,4-2,-3 1,1 0,0 0,-1 0,0-1,1 1,-1-1,0 1,0-4,-1 4,1-1,-1 1,0 0,0 0,0 1,0 1,-1-1,1 0,-1 1,1 0,0 1,-1 0,1-1,0 1,-1 1,1-2,0 1,0 0,0-1,0 0,0 1,-1-1,0 1,0-1,-1 1,1-1,-1 1,0 0,-1 0,2 0,-1-1,0 1,-1 1,2-2,0 1,0 0,2-1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499,'1'0,"0"-2,-1 1,0 1,1 0,-1-1,1 2,0 0,-1 0,2 1,-2-1,2 1,-1-1,2 3,-2-2,1-1,-1 2,0-1,0-1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1277 589,'-2'-1,"1"1,0 0,0 0,0 1,1 0,0 0,0-1,0 1,2-1,-1 1,1-1,1 0,2 0,-2-1,0 0,0 1,0-1,1 0,-1-1,0 0,0 1,4-5,-3 2,0 1,0-1,0-1,0 0,0 0,0 1,0-1,0 0,-1 0,1 0,-1 0,0 0,0 0,-2 0,1 1,-1-4,-1 6,0-1,0 1,-1 0,0 1,0-1,0 2,0-1,0 1,1-1,-2 1,1 0,1 0,-1 1,0 0,1-1,0 1,0 0,0 1,0-1,0-1,0 1,0 0,0-1,1 1,0 0,0 0,0-1,0 1,-1 0,1-1,0 0,-1 0,0 1,0 0,0 0,0-1,0 2,-1-1,0 1,-2 0,1 2,0-1,1-1,-1 0,2-1,0 2,-1-2,1 0,0 1,0-2,1 1,-1 0,1-1,0 0,0-1,0 0,0-1,1 0,-2-1,3-3,-2 2,-1 2,1-2,-1 2,1-2,-1 2,1 0,-1 1,0-1,1 2,-1-1,0 1,1 0,0 1,0-1,2 5,-2-3,1 1,0 1,-1-1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382,'-1'0,"0"-1,1 0,0 1,-1-1,0 1,0 0,-1 0,1-1,-2 1,1 0,-2-1,2 1,0 0,-2 0,2 0,-1 0,0 1,0 0,-1-1,0 1,1 1,-1-1,0 0,0 2,1-2,-9 7,9-5,-1-1,1 1,0 1,1-1,-2 0,1 1,0 0,1-1,-1 2,1-2,-1 3,1-1,0-1,-1 1,1 2,0-3,0 2,-2 6,2-7,1 2,0-2,1 1,0 0,-1 0,1 6,1-7,-1 1,1 0,0 0,-1-1,1 2,0-2,0 1,1 0,-1-1,0 0,1 2,0-3,0 1,1 1,10 12,-10-14,1 1,5 2,-4-4,-1 0,1 0,0 0,-1-1,2 0,-1-1,0 0,1 1,-1-2,0 1,-1-1,3 1,-2-1,0 0,6-2,-7 1,2-1,-1 1,0-1,0 0,0 0,4-3,-5 1,1 1,0-1,0 0,-1-1,2 0,-2 1,2-2,0 0,-1 1,0-1,0-1,0 2,-1-2,1 0,-2 1,0 0,1-1,-2 1,0-1,0 0,-1 0,1 1,-1-1,-1 1,1-2,-1 3,1-2,-1 1,0 0,0-6,0 6,-1 0,0 0,0 0,-1 1,0-2,1 3,-2-3,0 2,0 1,-2-1,0-1,1 2,-2-1,0 2,-7-4,3 4,3 1,-3 0,2 0,0 1,-1 0,-1 0,4 1,-3-1,3 1,-1 0,3 0,-3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1164 558,'-1'-1,"0"-1,2 2,0 0,0 0,1 0,-2 0,2 0,-1 0,1 0,0 1,0-1,1 1,7-1,-5 0,0 0,7 0,-7 0,0 0,2 0,-3 0,2-1,-1 1,0 0,-1 0,1 0,-2 0,1 0,-2 0,0 0,1 0,-2 0,0 0,0 0,-1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709 238,'0'-1,"0"0,-1 0,1 0,0 0,-1 1,-1 0,2 0,-2 0,1 0,0 0,0 0,-1 0,2 0,-2 0,1 0,0 0,0 1,1-1,-2 0,1 0,0 0,0-1,0 1,0 0,-1 0,1-1,-1 0,0 1,1-1,-1 0,0 1,0-1,0 0,1 1,-1 0,0 0,-1-1,1 1,-3 1,4 0,-1-1,0 1,-1-1,2 1,-2-1,0 1,1-1,-1 0,1 1,-1 0,0-1,0 0,0 0,1 0,-1 1,1-1,-1 0,2 0,-1 0,0 1,0-1,1 0,-1 0,1 0,0 1,0-1,-1 0,2 1,-2 0,0 1,1-1,0 0,0 0,-1 2,0-2,1 0,-1 1,0-1,1 1,-1-1,-1 0,2 1,0-1,-1 0,0 0,1 0,0 0,0 0,-1 0,1 0,1 0,-2 1,2-2,-1 2,0 0,0 0,0-1,0 2,-2 2,3-2,-2-1,2 1,-2 0,1 0,-1-1,1 2,0-1,0-1,0 1,0 0,0-1,0 1,1 0,-1-1,1 2,-1-2,1 1,0-1,0 3,1-2,-1-1,1 1,-1 0,1 0,0 0,0 0,0-1,0 1,0 0,1 1,-1-2,1 1,-1-1,1 1,1 0,-1 0,0-1,1 1,-1 0,1-1,0 0,-1 1,1-1,1 0,-1 0,0 0,1 0,-1 0,0-1,1 1,-2 0,2-1,-1 1,1 0,0-1,-1 1,0-1,1 1,0-1,4 2,-4-3,0 1,2 1,-2-2,1 1,0 0,0-1,-1 1,2 0,-2 0,2-1,-2 0,1 1,-1-1,6 1,-6-1,0 0,1 0,-2 0,2 0,-1 0,0 0,0 0,1 0,-2 0,2-1,-1 0,1 1,-1-2,-1 1,2 1,-1-1,-1 0,1 0,-1 0,0 0,0 0,0 0,0-1,0 0,-1 0,1 0,-1 0,1-1,-1 1,1-2,0 1,-1 1,0-1,0 0,0 0,0-1,0 2,-1-1,1 1,-1-2,1 1,-1 0,0 1,2-7,-3 6,0 0,0 0,0 0,0 0,0-1,0 1,0 0,0 0,-1-1,1 1,0-1,-1 1,1-1,0 1,0-1,0 1,-3-7,2 7,0 1,-1-1,0 0,1 1,-2-1,1 0,-1 1,0-1,-1 0,2 2,-2-2,1 1,-1-1,1 1,0-1,0 2,-1-2,1 1,1 0,-1-1,-1 0,1 2,0-2,-1 1,1-1,-1 1,0 0,0 0,-1 0,2 1,-2-2,1 2,-1 0,1-1,-1 1,1 0,-6-1,5 1,-8-1,8 2,0-1,1 1,1-1,-2 1,2-1,-1 1,1 0,-1 0,1 0,0 0,0 0,-3 1,4 0,-1-1,0 2,0-1,1 1,0-1,0 0,1 0,-1 2,1-2,0 0,1 0,0 0,0-1,0 1,1 0,0-1,0 1,1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742 189,'-1'-2,"1"1,0 0,1 1,-1-1,2 1,-1 0,1 0,0 0,0 1,0-1,1 1,0 0,-1 1,1-1,-1 1,0 0,0 0,0 0,0-1,0 2,1 2,-1-3,-1 1,2 2,-2-3,0 0,0-1,0 1,0-1,0 0,1-1,-2 1,1-1,0 1,-1-1,1 0,0 0,-1-1,0 0,1-1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801 201,'0'-2,"-1"0,1 2,-1-1,0 0,1 1,-1 0,0 0,0 2,1 0,-2 0,2 0,-3 2,2-2,0 2,-1-2,0 2,1-2,-2 1,1-2,0 1,1-1,-1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769 208,'0'-1,"0"-2,0 2,0 0,1 1,0 1,1 0,1 0,-1 0,1 0,-1 0,3 0,5 2,-7-3,1 0,-1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1143 142,'0'-1,"0"0,0 0,0 0,0-1,0 2,0-1,0 0,1 1,0 0,-1 1,1 0,0 0,0 0,1 0,-2 1,1-1,0 0,0 1,1-1,-2 1,1 0,0-1,-1 0,0 2,0-2,1-1,-1 1,0 0,-1-1,1 0,-2 1,1-1,-2 2,1-2,0 0,0 2,0-2,0 1,1 0,-1 0,1-1,0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820 201,'-3'-4,"3"2,-1 2,1 0,-1 0,1 0,0 2,0 0,1 1,0 0,0 0,1 1,-1-2,0 2,1-1,0 0,-1-1,1 0,-2-1,2 1,-1-1,-1 0,0-1,0-2,0 1,0 0,0-1,0 0,0 0,0-1,1 0,0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838 200,'0'-1,"0"0,-1 1,1-1,-2 1,1 0,-1 1,0 0,0 1,0 0,-2 0,2 0,-3 4,2-3,1-1,-1 1,2-1,0 0,-1 0,2 0,-1-1,0 0,0-1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815 214,'1'-1,"0"0,0-1,0 1,0 1,0 0,0-1,-1 1,2 0,-1 0,1 1,0-1,1 1,-1 0,1 0,-1 0,1 0,2-1,-2 1,-1-1,1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853 202,'-2'-1,"2"0,-1 0,0 1,1 0,-1 0,1 0,0 1,0 1,0 0,1 1,0 0,0 0,0 0,1 0,4 2,-4-3,-1 0,1-1,-1 0,1-1,-1 1,0-1,0 0,1 0,-2 0,1 0,0-1,-1 0,0-1,1-1,0 2,-1-1,0 0,0 1,0-1,0 0,0 1,0 0,0 0,-1 0,0 1,1-1,-1 1,0 0,1 0,-1 0,0 1,0 1,0-1,0 0,-1 2,0-1,0 1,-2 2,1-2,2 0,-2-1,1 0,2-1,-2 1,1-1,0-1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841 224,'1'-2,"-1"1,1-1,0 2,-1-2,2 2,-1-1,1 0,0 1,2 0,0 0,0 0,0 0,1 1,-1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589 406,'0'-1,"0"0,0 0,0 0,0 1,1 0,0 0,0 1,1-1,-2 0,2 0,-1 0,0 0,0 0,0 0,0 0,-1 0,1 0,0 0,0 0,1 0,-2 0,2 0,1 0,-1 0,1 0,1 0,0 0,5-1,-5 0,1 1,0 0,0 0,0 0,-1-1,1 1,0 0,-1 0,1 0,0 0,-2 0,3 0,0 1,-1-1,1 0,0 1,-1-1,1 1,1-1,-2 1,2-1,-2 0,0 0,0 1,-1-1,1 0,-2 1,7-1,-8 0,2 0,-2 0,-1 1,1-1,-2 0,2 0,-1 0,-1 0,1 0,0 0,-1 0,1 0,0 0,-1-1,1 1,-3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696 479,'0'-1,"-2"0,1 1,1 0,-1 0,1-1,0 2,0-1,0 1,0 0,0 1,1 0,-1-1,0 3,0-2,1 0,0 0,-1 0,1 0,-1 0,0 2,1-2,-1 0,1 0,-1 0,0 1,1-1,0 0,0 1,-1 0,2 2,-1-2,0 0,-1 0,1 0,0 0,0-1,-1 1,1-1,0 0,-1 0,0 0,0-1,0 1,0-1,0 0,0 0,0 0,0 0,0 0,0-1,0 1,0 0,1-1,-1 1,0 0,0 0,0 0,0 0,0 0,0 1,0-1,0 0,0 1,1-1,0 1,-1-1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696 598,'0'-1,"0"0,0 0,0 0,0 0,0 1,1 0,0 0,-1 0,1 0,0 0,0 0,-1 0,1 0,0 0,-1-1,1 1,0 0,0-1,1 1,-1 0,0 0,0 0,1 0,-1 0,0 0,1-1,-1 1,1 0,-1 0,1 0,0 0,3 0,-2 0,-1 0,2 0,-2 0,1 0,1 0,-1 0,0 0,1 1,-2-1,2 0,-1 0,1 0,-1 0,4 0,-2 0,-1 0,-1 0,2 0,-1 0,-1 0,2 0,0 0,-2 0,1 0,1 0,-1 0,0-1,0 1,1 0,-1 0,1 0,-1 0,2 0,-2 0,1-1,-1 1,2 0,-2 0,2 0,-1 0,0 0,-1 0,2 0,-2-1,6 1,-5 0,0 0,0 0,-1 1,1-1,-1 0,1 0,-1 1,1-1,-1 1,2-1,-2 0,1 0,-1 0,1 0,-1 1,0-1,1 0,-1 0,0 0,0 0,-1 0,1 0,-1 0,-1 0,1 0,0 0,-1 0,3-1,-2 1,-1 0,0-1,0 1,0-1,-1 1,1 0,0 0,-1 0,1 0,-2 0,2 0,-1 0,0 0,0 0,-1 0,1 0,0 0,-2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701 477,'-3'-3,"3"3,-1 0,1 1,0 0,1 0,-1-1,1 0,0 0,0 0,0 0,0 0,0 0,0 0,1 0,0-1,-1 1,2-1,-1 1,0 0,0 0,0 0,0 0,3 0,-2 0,-1 1,1-1,0 0,0 1,-1-1,3 0,-2 0,1 0,0 0,0 0,0-1,1 0,-1 1,2-1,-1 1,0 0,0-1,2 1,-3-1,2 1,-1 0,1 0,-1 0,1 0,-2 0,7 0,-6 0,0 1,1-1,-1 1,1-1,0 0,-1 0,1 0,0 0,-1 0,1 1,0-1,-1 0,0 0,0 1,-1-1,1 1,0-1,3 1,-3 0,-1-1,0 1,0 0,0 0,1-1,-1 1,0 0,0-1,0 0,0 1,0-1,1 0,-2 1,2-1,0 0,-1 0,0 1,0-1,0 0,0 0,0 0,0 0,-1 0,1 0,-2 0,4 1,-3-1,-2 1,1-1,-1 0,1 0,-1 0,0 0,0 0,0 0,0 0,0 0,0 0,0 0,-1 0,0 0,0-1,1 0,-1 1,0-1,1 1,-1 1,0-1,0 1,0 0,0 0,0 0,0 1,0 1,-1-1,1 0,-1 1,1 0,0-1,0 2,0 0,-1-1,1 0,-1 1,1-1,0 5,0-5,0 0,0 1,0-1,0 2,0-3,0 2,0 4,0-5,0 0,0 0,0-1,0 1,0-1,0 1,0-2,0 1,0 0,0-1,-1 0,1 0,-1-1,0 0,1 0,-2 0,1 0,-1 0,1-1,0 0,0 0,0 0,1 0,-1 0,0 0,0 0,1-1,0 2,-1-1,1 0,-1 0,1 0,0 0,0 1,-1-1,1 0,0 1,-1 0,1-1,-1 0,1 1,-1 0,0 0,0-1,-1 1,0-1,-1 1,-1 0,-1 0,0 0,-1 0,0 1,0-1,-2 1,3-1,-10 2,8-2,0 0,-7 2,7-2,1 1,-2 0,1 0,0 0,0 0,-1-1,1 1,0 1,-2-2,2 1,0 0,-2-1,1 1,0 0,0-1,1 0,1 0,-8 1,8-1,0 0,0 0,1-1,-1 1,2 0,0-1,0 0,0 1,1-1,0 0,1 1,0-1,0 0,1 1,0-1,-1 1,2 0,0 1,1-1,1 1,-1 0,5-1,-2 1,-1-1,2 0,0 0,1 0,-1 0,2 0,-1 0,2 0,15 1,-13-1,-3 0,4 0,-3 0,2 1,-2-1,11 1,-8-1,-2 0,1 0,-3 0,3 1,-2-1,2 0,-1 0,-1 0,-1 0,2 0,-2 0,1 0,-1 0,0-1,-2 1,2 0,-3 0,1 0,-1 0,0 0,-1 0,1 0,-2 0,1 0,-1 1,1 0,-1-1,-1 1,-1-1,1 0,0 0,-2-1,0 0,0 0,0 1,0-1,-1 0,1 0,-1 0,0 1,0-1,-1 0,-2 1,3-1,-2 1,0 0,-3 1,1-1,0 1,1 0,-1-1,-1 0,1 0,-1 0,-1 0,1 0,-1 0,0 0,1-1,-2-1,1 2,0-1,0 0,1 0,0 1,-1-2,2 2,-1 0,1 0,0 0,0 0,1 0,0 0,-1 0,2 0,-1 0,2 0,-1 1,1-1,0 0,2 0,-2 0,2 0,0 0,1 0,-1 0,4 0,-2 0,3 0,-1 0,2 0,-1 0,2-1,-2 1,4 0,-1 0,0 0,1-1,2 1,-3 0,4-1,-3 1,2 0,-2 0,3 0,-3 0,3 0,-3 0,1 0,-2 0,3 1,-5-1,10 1,-8-1,-2 0,2 0,-2 0,1 1,-2-1,1 1,-1-1,1 1,-2-1,1 0,-1 0,-1 0,1 1,-1-1,0 0,-1 0,0 0,0 0,-1 0,0-1,0 1,-2-1,1 1,-1-1,-2 1,0 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717 579,'0'-1,"1"0,-1 0,0 1,1 0,-1 1,0 0,0 0,0 0,0 1,-1 0,0-1,-1 1,2 0,-2-1,0 0,1 1,-1-1,0 0,0 0,0-1,1 0,-2 0,1 0,0 0,0 0,0 0,0 0,0-1,0 1,0-1,-2 0,1 1,1 0,-1 0,-5 0,4 0,2 0,-2 0,0 0,1 0,-2 0,1 0,1-1,-2 0,1 1,-1-1,1 0,0 0,0 0,0 0,0 0,1 0,0 1,-1-1,2 0,-2 0,2 1,-1 0,1-1,0 0,0 1,0 0,0-1,0 1,1-1,-1 1,-1-2,3 1,-1 1,0-1,0 0,1 1,2 0,-1 0,0 0,0 0,1 2,-1-2,1 2,0-1,0 1,-1-1,1 0,0 1,0-1,-1 1,1-1,-1 1,0-2,0 1,1 0,-1-1,-1 1,1-1,0 0,-1 1,0-1,-1 1,-2-1,2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1193 130,'0'-1,"0"1,0-1,1 1,-1 0,1 0,0 1,1-1,-1 0,1 0,0 0,-1 1,1-1,0 0,1 0,-1 0,0 0,-1 0,1 0,0 0,0 1,-1-1,1 0,-1 0,0 0,1 0,-1 0,0 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574 584,'-2'-3,"2"1,-1 1,0-1,1 0,0 0,0 1,1-1,0 2,1-2,0 2,1 0,1 0,0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450 424,'-2'-1,"0"1,-1-1,1 1,1 1,-1-1,0 0,0 1,0 0,-1 0,1-1,-1 1,0 0,-1 1,1-1,-3 2,2-2,-2 3,3-2,0 0,1 0,-1 0,0 0,-2 2,2-2,2 0,-2 1,1 0,0 0,-1 0,1 0,0 0,-2 4,2-2,0-1,1-1,0 1,0 0,0-1,0 1,1 0,0-1,0 0,0 1,0-1,0 1,1-1,0 0,-1 0,1 0,-1 0,1-1,0 1,0 0,0-1,0 1,-1-1,2 0,-2 1,1-1,1 3,-1-3,0 1,0 0,1 0,-2-1,2 1,-1-1,3 3,-3-3,1 0,0 0,0 0,1 0,-1-1,0 1,1-1,0 1,-1-2,1 2,1-2,-2 2,1-2,1 1,-1 0,1 0,-1-1,1 0,0 0,0 1,0-1,2 0,-2 0,1 0,0 0,0 0,0 0,0 0,0 0,0 0,-1 0,0 0,0-1,-1 1,1 0,-1 0,1 0,2 0,-3-1,0 0,0 0,0 1,-1-2,1 2,3-3,-3 1,0 1,-1-1,1 0,0 0,-1 0,1 0,0 0,0-1,-1 1,1-1,-2 1,1 0,0 0,0 0,-1 0,1-1,-1 1,0 1,0-1,2-3,-2 3,-1-1,0 1,1 0,0-1,0 1,-1-1,1 0,0 0,-1 0,1 0,0 0,0 0,0 0,0-3,0 3,0 0,-1 1,0-1,0 0,0 1,0 0,-2-3,0 0,1 2,0 1,0-1,-1-2,0 3,0-2,1 1,-1 2,1-2,-1 2,1-2,-1 2,1-1,0 0,-3-1,3 1,-1 1,1-1,-1 1,0-1,1 1,-1-1,1 1,-1-1,0 0,0 1,1-1,0 1,-1 0,1-1,-4-1,3 1,1 0,-1 1,2 0,-2 0,1 0,0 0,-3 0,3-1,-2 2,1-1,0 0,-1 0,1 1,-1-1,1 0,-1 1,1-1,0 0,-1 1,1 0,-1-1,1 1,0-1,1 1,-1-1,0 1,-1 0,2 0,-1-1,-1 1,2-1,-2 1,1 0,-1-1,0 1,0-1,0 1,0-1,0 1,-1 0,0 0,0 0,0 0,-1 1,-4 2,5 0,-1 0,0 0,-1 3,-1 1,-1 2,-1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410 467,'-1'0,"0"-1,0 1,1-1,0 1,-1 0,1-1,0 0,0 0,0 0,0 0,0 1,0-1,1 0,-1 0,0 1,0-1,0 0,-1 1,0-2,1 1,-1 1,1-2,0 2,0-2,0 2,0-2,0 1,0 0,0 0,0-1,0 1,1-1,0-1,0 1,1 0,0-1,-1 1,2-2,0 1,3-3,-2 2,-1 1,2-2,-1 2,0 0,0 0,1 0,-2 0,2 0,-1 0,1 0,-1 1,2-1,-2 1,1-1,-1 1,0-1,1 1,-1 0,0 1,0-1,0 0,0 1,-2 0,2 0,-2 0,0 1,0-1,-1 1,0 0,0 0,0-1,-2 2,-1-1,0 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494 348,'0'-3,"1"1,0 2,0-1,-1 1,2 0,0 0,-1 0,5 1,-3-1,2 1,-2 0,1 0,0 1,-1-2,0 2,-1-1,1 1,-2-2,1 2,-1-1,-1 1,0-1,-1 1,-1-1,-2 2,0 0,-1 1,-1-1,-1 1,0 0,1 0,1-2,-1 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426 241,'1'-2,"-1"1,1 1,0 0,-1-1,2 0,-2 1,2 0,-1 0,1 0,-1 0,2-1,-1 1,-1 0,1 0,0 0,-1 0,1 0,-1 0,0 0,0 0,0 0,0 0,-1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434 255,'-1'1,"1"1,0-2,0 1,0 0,0 1,0 0,1 1,0-1,0 1,0 0,0-1,0 0,1 1,-2-2,2 1,-2 0,0-1,1 0,-1-1,0 1,-1-1,1 0,-1 0,0-1,0 0,0 0,0-1,1 1,-1-1,1 0,0 1,0-1,1 0,0 0,1 1,-1-1,0 0,1 1,0-1,-1 1,1 0,-1 0,1-1,0 2,-1 0,1-1,-1 1,0 0,2 0,-2 0,1 0,0 1,0-1,-1 2,0-1,1 1,-1 1,-1 1,0-2,-1 1,-1 0,1-1,-1 1,-1-1,1-1,-1 0,1 0,-1 0,1 0,-2-1,2 0,0-1,0-1,1 0,1 1,0-2,1 2,1-2,-1 1,1 0,-1 0,2 0,-1 0,0 1,-1-1,1 1,-1-1,1 1,-1 0,0-1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467 254,'0'-1,"-1"1,0 0,1 0,-1 0,0 0,1 2,0 1,0-1,0 1,0 0,0 1,0 0,2 0,-2 0,1 3,0-2,0-2,-1-1,0 1,0 0,-1-1,0 0,0 0,-1-1,0 1,0-1,0 0,-1-1,1 1,-1 0,1-1,0 0,0 0,0 0,0 0,1 0,-1-1,2 0,-1 1,1-2,0 2,0-2,1 1,0-1,0 1,2 0,-1-1,0 1,1-1,-1 2,1-1,-1 0,1 1,0 0,0 0,0 0,-1 1,1 0,0-1,0 0,4 1,-5-1,1 0,0 0,-1 0,0-1,0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496 212,'0'-1,"0"-1,-1 2,0 0,1 2,0-1,0 1,0-1,0 1,0 0,0 0,0 0,0 0,1-1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477 228,'0'-1,"-2"0,2 1,-1 0,1 1,0 0,1 0,0 0,0 0,2 0,-1 0,0-1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477 247,'-1'-2,"0"1,-1 0,4 1,-2 0,3 0,-1 0,-2 0,2-2,-1 2,0-2,0 1,0-1,-1 1,1-1,-1 1,1 0,-1-1,1 2,-1-2,0 1,1 1,1 0,-2 0,2 0,-1 0,1 0,0 1,-1 0,1 0,-1-1,3 4,-4-3,0 0,0 0,-1-1,0 1,0 0,-1-1,0 1,0 1,0-2,-2 2,2-2,1 1,-1 0,1-1,0 1,1-1,-1 0,0 0,0 1,1 0,0-1,0 2,0-1,-1 3,0-1,1-1,0 0,0 0,-1 0,-1 2,2-3,0 0,0 0,-1-1,1 1,0-2,0 0,2-4,0 2,-1 2,1-2,0 1,0 0,0 0,1 0,-2 1,1 0,0-1,0 2,0-1,1 0,-2 1,0 0,0 0,0 1,0-1,-1 1,1-1,-1 1,0 1,0-2,0 1,0 0,-1-1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125,'1'-2,"0"0,1 0,-1 1,0 0,-1 1,2 0,-1 0,1 0,0 0,1 0,-1 0,1 0,-1 1,3 0,-3-1,-1 1,1 0,-2-1,1 1,0-1,-1 0,-1 0,0 1,0-1,0 1,-2-1,2 1,-2 0,2 0,-1 1,0-2,-1 2,2-2,0 1,-1 0,1 0,1-1,-1 0,0 1,2-1,0 0,0 0,1 0,2 0,0-1,-2 1,0 0,0 0,-1 0,1 0,-1 0,0 0,-1 0,0 1,1-1,-1 1,0-1,0 1,-1 0,1 0,0-1,-1 0,2 0,1-2,-1 2,0-1,0 1,0-1,0 0,-1 1,2 0,-1 0,-1 0,1-1,0 1,-1 0,1 0,0 1,0-1,-1 0,0 1,0 0,-2-1,1 0,0 1,0-1,-2 0,2 0,-1 0,1 0,-2 0,2 0,0 0,1 0,-1 0,0-1,0 1,1 1,0 0,0 0,0-1,0 2,0-1,0 0,0 1,1-1,-1 1,0 0,1-1,-1 1,0 1,1-2,-1 1,0 0,0-1,0 0,0 1,0-2,0 1,0 0,0 0,-1-1,-1 0,1 0,0 0,-2 0,1-1,0 0,0 0,1 1,-1-1,0 0,1 0,0 0,0 1,1-1,0 0,0 0,1 0,0 0,2 1,-1-2,1 1,-1 1,0-1,1 0,-1 1,1-1,-1-1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494 256,'0'-1,"-1"1,1 1,-1 0,1 0,0 1,0 0,0 0,-1 0,1 0,-1 0,0 0,1 1,-1 0,0-1,1-2,0 1,-1 0,0-1,1 0,0 0,-1 0,1-1,-1 0,1-1,0 1,0-1,0 0,1 0,0 1,0-1,2 0,-2 1,3 1,-3 0,1 0,0 0,0 0,0 2,-1-1,2 0,-1 0,0-1,0 1,-1 0,1-1,0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489 275,'-2'0,"0"1,2 0,-1-1,0 1,1 0,0 0,0 0,1 0,0 1,0-1,1 1,-1-2,0 2,1 0,-1-1,0 1,0-1,0 0,0 0,-1 0,0 0,0-1,1 0,-1 1,0-2,1 0,-1 0,0-1,1-1,0 2,0-2,0-1,0 2,0 0,0 2,-1 0,0 0,0 0,0 2,0 0,-1 0,0 1,0-1,0 1,-1 0,1-1,1-1,-2 2,2-2,0-1,1 0,0-1,1 0,-1-2,1-1,0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527 219,'1'-2,"-1"1,0 0,0 2,0 0,1 1,-1 0,0 1,0-1,0 1,1 1,-1-1,0 0,0 0,0 0,0-1,1 1,-1-2,0 0,0-1,0-1,0 0,0-1,0-1,1 0,-1-1,1 2,0-3,0 1,0 1,1 0,-1 0,0 0,2 0,-3 1,2 1,-2 1,1 0,0 0,0 2,-1-1,1 1,-1 1,1 0,-1 1,0-2,0 3,0-3,0 1,-1 0,1 0,0-1,0 0,0 0,-1-1,1 1,0-2,0 0,-1 0,0 0,0 0,0-2,0 1,0-1,0 0,0 1,1-1,0 2,-1-1,1 0,-1 1,1 1,0 1,-1 0,0 1,0 0,0 1,0-1,-2 3,0-3,2 0,-2-1,1-1,0 1,0-1,1-1,-1 0,1-1,1-1,0 1,0-2,1 1,1 0,0 0,1-2,-1 3,6-3,-4 2,0 2,1-1,-2 1,1 0,0 1,0 0,-1 0,0 2,-1-1,-1 0,1 1,-1-1,0 1,-1-1,0 0,-1 1,0-2,0 1,-1 0,1 0,0-2,-2 2,1-1,-1-1,1 0,-1 0,1 0,0-1,-1-1,0 1,1-1,0-1,-1 1,1-2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536 255,'1'-2,"0"1,1 1,-1 0,0 0,1 1,-2 1,1 0,-1-1,0 1,0 0,0 0,0-1,-1 1,0-1,1 1,-2 0,1-1,-1 0,1 0,-1 0,1 0,-1-1,1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546 259,'4'-3,"-2"2,1 0,-2 0,0 1,0 0,0 2,-2 0,0 1,-4 3,2-1,1-1,-2 0,1 0,1 0,-1 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587 393,'-1'-1,"0"1,1 1,0 0,0-1,0 2,0-2,1 1,0-1,1 1,-2-1,4 0,-3 0,1-1,-1 1,1-1,-1 1,0 0,0 0,0 0,1 0,-1 0,1 0,-1 1,2 0,-1 0,2-1,-2 1,2 0,0 0,1 0,-1 0,1-1,1 0,0 0,-1 0,3 0,-3-1,0 0,1 0,-1 1,0-2,5 1,-4 0,-1 1,0-1,0 1,1 0,-1 0,2 0,-1 0,1 0,-2 0,4 0,-3 0,2 0,-2 0,1 0,0 0,0 0,-2 0,1 0,4 0,-6-1,0 1,-2-1,1 1,-1 0,0 0,-1 0,1 0,-1 0,1 0,-2 0,1 0,0 0,-1 0,2 0,-2 0,1 0,1 0,-2 0,2 0,-2 0,1 0,0 0,0-1,-1 1,1 0,0 0,-1 0,0 1,-1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476 417,'1'-3,"-1"2,0-1,0 0,1 1,1-3,-2 3,0-1,1 2,-1-1,0 0,0 1,-1 0,0 0,0 0,0 0,-1 0,-1 0,1 0,0 1,0-1,1 0,-1 1,1-1,-1 0,1 0,0 0,1 0,-1 0,0 1,0-1,0 0,0 1,1-1,-2 0,1 1,-1-1,0 1,0 0,-1-1,1 1,-2 1,1-1,-1 0,0 0,1 0,-1 0,1 1,0-2,-1 0,1 1,-1 0,-1 0,3 0,0 0,1-1,-1 1,1 0,-1 0,1 1,0-1,-2 3,1-2,2-1,-2 0,1 2,0-2,0 1,1 0,-2-1,1 0,1 0,-1 1,0-1,1 0,-1 1,0-1,1 1,-1-1,0 0,0 1,1-1,0 1,-1 0,0 0,1-1,-1 2,1-1,-1 0,0 1,0 2,0-2,0 0,0 0,0 0,1-1,-1 1,0 1,1-1,0-1,0 0,0 0,0 0,1 0,-1 1,1-1,-1 2,0-1,0-1,0 1,0 0,0 0,0 0,1-1,-1 1,0 0,1-1,-1 1,1-1,-1 0,1 0,0 0,0-1,1 2,-2-2,3 3,-1-2,-2-1,2 1,0 0,-1 0,1-1,0 1,-1-1,1 0,0 1,1-1,-1 0,0 0,0 0,1 0,-1 1,1-1,-1-1,1 2,-1-2,1 2,-1-1,3 1,-1-2,-2 1,1 0,0 0,-1-1,1 1,-1 0,1-1,-1 1,1-1,0 1,-1 0,1-1,-1 0,1 1,0-1,0 1,0-1,-1 0,1 0,2 0,-2 1,-1-1,1 0,-2 1,2-1,-1 0,0 0,0 0,0 1,-1-1,2 1,-2-1,1 1,0-1,-1 0,0 0,1 0,0 0,1 0,-2 0,0 0,0-1,1 0,-1 1,0-1,0 1,1 0,0-2,0 2,0-1,-1 0,1 1,0-1,0 0,0 0,0 1,0-1,0 0,0 1,-1-2,2 1,-2 1,0-1,0 0,0 1,0-1,0 0,0 0,-1 1,0-1,2 0,-2 0,1 0,0 0,0 0,0 0,0 1,0-1,1 0,-2 0,1 0,0 0,0 1,0-1,0 0,-1 1,0-1,1 0,-1 0,0 1,0-1,1 0,-1 0,1 0,-1 1,1-1,0 0,0 0,0 0,0 0,0 0,-1 0,1 0,0 1,0-2,-1 2,0-1,1-1,-1 2,0-1,0 0,0 1,0-1,0 0,1 0,-1 1,0-1,1-2,-1 3,1-1,-1 0,1 0,-1 0,0 0,0 0,1-1,-1 2,0-3,0 1,0 2,0-2,0 1,0 0,0 0,0-1,0 1,0 0,-1 0,1 0,0 0,0-1,-1 1,1-1,-1 0,1 0,-1 0,1 0,0 1,-1-2,0 1,1-1,-1 1,0 1,0-1,0 0,0 0,1 1,-2-1,1 0,0 1,-1-2,1 2,0-1,-1 0,1 0,0 0,-1 0,0 0,1-1,-2 1,1 0,0-1,0 1,-3-3,3 4,-2-3,2 3,-1-1,1 2,0-2,-1 2,-1-2,1 1,0 0,0 0,0 1,-1-1,0 0,0 1,0-1,-2 0,2 0,-2 1,1-1,-1 0,1 1,-1-1,2 0,-1 0,1 1,0 0,0-1,1 1,0-1,1 1,0 0,0 0,1 0,-1 0,1 0,-1 0,1 1,-1 0,0 1,0 0,-1 0,-1 2,1-2,-5 5,4-4,0 1,1-1,0 0,1 0,1 0,0 1,1 0,2-1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399 454,'-1'0,"0"0,1 0,-1 0,0 0,1 0,0 1,-1-1,0 0,1-1,1 0,0 0,0-1,0 1,1 0,-1-1,1-1,0 2,2-4,-1 2,-1 0,12-12,-9 10,-1 0,2 0,-2 1,2-1,-1 0,1 1,3-2,-4 3,0 0,0 1,-2 0,1 1,-1 0,0 0,1-1,0 2,-2 0,-1-1,1 1,-1 0,1-1,-2 1,2 0,-2 0,2-1,-1 1,0-1,0 1,0 0,0-1,0 0,0 1,0-1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471 349,'-1'-1,"0"-4,1 2,-1 2,2 0,0 1,1 0,1 0,1 0,1 0,0 0,0 0,1 0,0 0,-1 0,2 0,-4 0,2 0,-1 1,-1-1,-1 1,1 0,-1 0,0 0,-1 0,-1 0,1 0,-1 1,0-1,0 0,0 1,-1-1,1 1,-2 1,1-2,-1 2,-1 0,1 0,-1 0,-1 1,1 0,-2-1,1 1,1-1,-1 0,-2 1,4-1,0-3,1 1,1 0,-1-1,3-1,2 0,1-2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553 388,'-1'-1,"1"0,0 2,0-1,3 1,1 0,-1 0,0 0,0 0,0-1,2 0,-2 0,2 0,0 0,5 0,-3 0,-3 0,2 0,1 0,0 0,-2 0,9 2,-6-2,-1 1,1 0,-1 0,2 0,-3 0,3-1,1 1,-2-1,0 1,3-1,-3 0,3 0,-2 0,1 1,-2-1,2 0,-3 0,2 0,-1 1,-1-1,-2 1,1-1,-2 0,0 0,-1 0,0 0,0 0,-2 1,-1-2,0 1,0-1,0 0,0 0,-1 1,1-1,0 0,0 1,0-1,0 0,1 1,-1 0,1 0,0-1,-1 1,0-1,0 1,0 1,1-1,0 0,0 0,-2 0,0 2,0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706 751,'-1'-3,"1"1,0 1,0 0,0 1,0 0,1 0,1 0,-2 0,2 0,-1 0,1 0,0 0,1 1,-1-1,-1 0,1 1,-1-1,0 1,0-1,0 0,-1 0,1 0,0 0,-1 1,-1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1287 128,'-1'-2,"1"2,0-1,2 1,0 0,0 1,-1-1,2 0,0 2,-1-1,0-1,-1 0,0 1,1 0,-1-1,-1 1,0 0,0 0,0-1,0 1,-1 2,0-2,0 1,0-1,0 0,-1 0,1 1,-1-2,1 1,-1 0,1-1,0 1,0-1,0 0,0 0,0 0,0 0,3 0,-1-1,0 1,0 0,1 0,-1 0,1 0,-1 0,0 0,0 1,0 0,0 0,-1-1,0 1,1 0,-1-1,1 2,-1-1,0-1,0 1,0 0,0-1,0 1,0-1,-2 0,1 0,-1 0,0 0,0 0,1 0,-3-1,2 1,1 0,-1-1,2 1,-4-2,4 1,-1 0,1 1,0-1,1 0,0-1,1 1,-1 0,0 0,0 1,1 0,-1 0,0 0,1 0,-1 0,0 0,-1 0,1 1,0 0,-1-1,1 1,-1 1,1-1,-1 0,1-1,0 0,0 1,0-1,0 1,-1-1,1 0,0 0,0-1,0 1,0-1,-1 0,2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399 705,'-1'0,"0"0,1-1,-1 0,0 1,1-1,-1 1,1-1,-1 1,2 0,0 0,-1 0,1 0,0 0,-1 0,3 0,-3 0,1 0,0 1,0 0,0-1,1 0,0 1,-1-1,2 1,-1-1,1 0,0 0,0 1,0-1,1 0,-1 0,1 0,0 0,0 0,-1 0,1 0,-1 0,1 0,0 0,0 0,8 0,-8-1,0 1,1 0,-1 0,2 0,-2 0,1 0,0 0,0 0,0 0,0 0,0 0,0 0,-1 0,1 0,-1 0,1 0,3 0,-5 0,1 0,-1 0,1 0,-1 0,0 0,0 0,0-1,0 1,0-1,-1 1,0-1,0 0,-1 1,1 0,-2-1,1 1,0 0,-2 0,0 0,1 1,-2 1,0-2,0 2,0-1,-1 1,1-1,-1 0,0 1,0-1,1-1,-2 1,1 0,-1-1,1 0,-2 0,1 0,-7 0,5 0,1 0,-3 0,-5-1,6 1,0 0,0 0,-1-1,1 1,0 0,1-1,0 1,1-1,0 0,0 1,0 0,2 0,-1-1,1 1,1-1,0 1,0 0,1 0,-1-1,4 1,-1 1,1-1,1 0,1 0,1 0,0 0,0-1,1 0,0 0,2 1,-2-1,2 0,-3 1,3 0,-2-1,1 1,0 0,0 0,-1 0,-1 0,6 1,-6 0,-2 0,1-1,-1 1,-2-1,1 1,-1-1,0 1,-3-1,-1 0,-1 0,-6 0,5 0,-3 0,0 0,-10 0,8 0,0 0,-2 1,0 1,0 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759 719,'0'-3,"0"2,0-1,0 2,0-1,0 0,1 1,-1-1,1 1,-1 0,3 0,-3 0,2-1,-2 1,2 0,-1 0,1 0,0 0,3-1,-3 1,1 0,0 0,-1 0,1 0,0 0,0 0,-1 0,4 0,-3 0,0 0,0 0,0 0,1 0,-1 0,1 0,-1 0,1 0,0 0,0 0,-1-1,2 0,0 1,0-1,0 1,0 0,0 0,0-1,0 1,0 0,-1 0,1 0,-1 0,0-1,0 1,1 0,-2 0,1 0,-1 0,1 0,-1 0,2 0,-2 0,1 0,-1 0,6 0,-4 0,4 0,-5 0,2 0,-1 0,0 0,-1 0,5 0,-5 0,1 0,-1 0,0 0,0 0,-2 0,2 0,-1 0,0 0,-2 0,1 0,0 0,-2 0,2 0,-2 0,0-1,0 1,-1 0,0 0,0 0,-1 0,0-1,1 1,-2 0,0 0,1 0,-4 0,2 0,0 0,-4 0,2 0,2 0,-2 0,0 1,0-1,1 0,-2 0,0 0,-5 0,1 0,5 0,1 1,-1-1,1 0,-6 1,-2 0,8-1,0 0,0 0,1 0,-2 0,2 0,-1 0,1 0,-1 0,1 0,-1 0,1 1,1-1,-1 1,0 0,2-1,0 0,-1 0,2 0,0 0,1 0,-1 0,0 0,0 0,0 0,0-1,1 1,-2 0,1-1,-1 1,0 0,1 0,-1 0,-3-1,3 1,2 0,-2 0,1 0,0-1,0 1,0 0,0 0,1-1,-1 1,0 0,0 1,0-1,0 1,0-1,0 0,0 0,-2 2,2-1,0-1,0 0,0 0,0 0,0 0,1 0,0 0,1 0,0 0,-1 0,1 0,0 0,1 0,1 0,0 0,0 0,-1-1,1 1,-1-1,2 1,-1-1,5 1,-3 0,-1 0,2 0,-1 0,1 0,-1-1,0 1,0 0,0 0,0 0,1-1,-2 1,2 0,-1 0,0 0,0-1,1 0,4 1,-5 0,0 0,0-1,0 1,0 0,0 0,8 0,-8 0,-2 0,1 0,-1 0,0 0,-1-1,0 1,-1-1,1 1,-1 0,1-1,-2 1,2-1,-2 1,1 0,0 0,0 0,-1 0,1-1,0 1,-1 0,1 0,0 0,-1-1,1 1,-1 0,0-1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786 591,'0'-2,"0"-1,0 3,-1-1,1 0,-1 1,0 0,1 0,-2 0,1 0,-1 1,1-1,-2 1,1-1,-1 2,1-1,-1-1,1 1,-1 0,0 0,0 0,1-1,-2 2,1-1,0 0,0 0,0 0,0 0,0 0,1 0,-1 0,1 1,-1-1,2 1,-2 0,1 0,-1 1,2-2,-1 3,0-2,0 1,1 0,-1 0,0 0,0 3,1-2,-1-1,2 0,-2 0,2 1,-1-2,0 3,1-2,0 0,0 0,0 3,2-3,-1 0,1 0,0 0,0-1,1 1,3 1,-3-1,1-1,-1 1,0-2,1 2,-1-2,1 1,0 1,0-1,-1 0,2 0,-1 0,-1 0,2 0,-2 0,1 0,0 0,0-1,0 1,1-1,-1 0,0 0,0-1,1 0,-1 0,0 0,4 0,-4 0,0-2,4 0,-4 1,-1-1,2 1,-2-1,1 0,0 1,2-3,-2 2,-1 1,-1-1,1 0,-1 0,1 0,-1 0,-1-1,1 1,0-1,-1 0,1 1,-1-1,0-1,1 0,-1 2,1-2,0 1,0-1,-1 1,1 0,0-4,-1 5,-1-2,0 1,0-1,0 2,-1-1,0 0,-1-1,1 2,-2-1,1 0,0-1,0 2,0-1,0 0,0-1,0 2,0-1,1 1,-2-2,1 1,0 0,0 0,0 0,0 1,-2-1,2 1,-2-1,1 1,-2 0,2 0,-3 0,2 0,-2 1,0 0,-1 0,0 1,-1 0,1 2,-3 1,1-1,-1 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937 708,'-1'-1,"1"0,0 3,0-2,0 1,0 0,0-1,1 1,-1 0,1 0,0-1,0 2,0-2,0 0,0 1,1 0,0 0,0-1,0 0,2 0,-1 1,0 0,1-1,0 0,0 0,1 0,0 0,-1 0,1 1,-2-1,2 0,0 0,-1 0,0-1,9-1,-9 0,-1 1,2 0,-2 0,0 0,1-1,-2 0,2 0,-1 1,2-4,0-2,-2 4,-1-1,0-1,0 2,-1-2,1 1,-1-1,0 0,0 1,-1 0,0 0,0 0,-1 1,0-1,-1-3,1 3,-1 1,1-1,-1 1,0 0,-1 0,0 0,0 0,-1 1,1-1,-1 2,0 0,-2-1,2 1,-1 1,0 0,0 0,-6 3,5-1,1 0,0 1,1-1,0 1,-1 1,1-1,0 2,1-1,-3 5,4-4,0-1,0 1,1-1,-1 2,2-2,-1 2,1-2,0 1,0 0,4 2,0-2,-1-2,4 1,7 1,-7-2,4 0,-4-1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732 713,'0'-1,"0"0,1 1,0 1,-1 0,1-1,-1 2,0-1,0 0,0 0,0 0,0 0,0 0,0 0,0 0,0 2,-1-1,0 2,1-3,0 1,-1-1,1 0,0 1,0-1,0 0,0 0,0 0,0 0,0-1,-1 1,0 1,1-2,-1 1,-1 1,1-1,0 0,-1-1,0 2,1-2,-2 1,-1 1,1-1,1 0,-1 0,1 0,0-1,0 1,1 0,-1 0,0-1,-1 1,0-1,1 1,0-1,-1 0,1 0,-1 0,-1 0,-2 1,3 0,-1-1,1 1,-1-1,1 0,0 0,0 0,0 0,-2-1,2 0,1 0,0 1,-1-2,1 2,-1-1,-4-2,4 2,1 0,-1 0,0 0,0 0,0 0,1 0,-1 0,1 1,-1-1,1-1,0 2,0-2,1 2,-1-2,2 1,-1-1,0 2,0-3,1 2,0 0,0 0,0 0,-1 0,1 0,-1 0,0-1,0 2,1-1,-1 1,-1-1,2 1,-1-1,0 1,0 0,0-1,0 1,1-1,-1 1,0 0,1-1,-1 1,1-1,-1 0,0 1,1 0,0-1,0 2,0-1,0 1,0 0,0 0,0 0,1 0,-1 0,1 1,-1-1,1 2,-1-2,0 1,0 0,0-1,0 1,0 0,0-2,0 2,0-1,0 1,0-1,1 0,-1 0,1-1,-1 1,0-1,0-1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572 730,'2'-5,"0"2,0 2,-1 0,2 1,-1 0,2 0,-1 0,2 2,1-2,0 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459 407,'-2'-1,"-2"-4,2 5,1-1,-1 1,1-1,-4 1,3 2,0-2,-1 2,1-1,-1 0,1 1,-1 0,-1 1,1-1,1 0,0 0,-1 0,1 0,-1 1,1-1,-5 4,0 0,3-2,1-1,0 1,0-1,-1 1,2-1,-1 2,2-3,-1 3,0-2,1 1,0 0,0 1,0-2,0 2,1-1,0 4,0 0,0-3,0-1,0 0,0 0,0 1,0-3,1 3,1-1,-2-1,2 1,-1 0,1-1,-1 1,1-1,0 1,2 2,-1-4,-1 1,1-1,-1 1,1-1,1 0,-1 0,4 1,-4-1,1-1,1 0,-2 0,1 0,1 0,0-1,0 0,0 1,-2-1,2 1,0-1,0 0,-1 0,1 1,-1-1,1 0,0 0,5 0,-6 0,0 0,2-1,-2 1,1-1,-1 0,1 0,-1 0,1-1,-1 1,-1-2,2 1,-2 1,0-1,1-1,5-5,-6 5,0 1,-1-2,0 0,1 1,-1 0,0-1,-1 1,1-6,-1 5,1-1,-2 0,0 2,1-3,-1 1,0 0,0 0,0 0,0 2,-1-2,1 0,-1 1,-1 0,2 0,-2 1,0-1,0 0,-4-2,3 3,0 0,-1 0,0 0,-1 1,0-1,1 1,0-1,-2 1,3 0,-2-1,1 2,0-1,0 0,0 0,0 1,0-1,1 2,-1-2,1 2,-2 0,2-1,-1 1,-1-1,2 1,-1-1,-2 1,2-1,2 0,-2 0,2 0,1 1,0-1,-1 1,2-1,-1 1,1-1,-1 1,0 0,1 0,0-1,0 0,0 1,-1 0,1-1,-1 1,1-1,0 1,0 1,0 0,2 0,-1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442 422,'1'0,"-1"1,1-1,-1 0,1 0,-2 0,0 0,1 0,0 0,-1 0,1-1,-1 1,1 0,-1 0,-1 0,2 0,-1 0,0 0,1 0,-1 0,0 0,0 0,-1 0,2 0,-1 0,0-1,1 1,-1 0,0 0,0-1,1 1,0-1,-1 1,0-1,1 1,0 0,-1 0,0-1,0 1,1-1,0 1,-2 0,2-1,0 0,-1 1,0-1,0 1,0-2,0 2,1-2,-2 2,2-1,-1-1,0 2,0-2,-1 0,1 1,-2-1,2 1,-1 0,1 0,-1-1,0 1,0 0,1-1,-1 1,0-1,1 0,-1 0,0 0,1 0,-1-1,0 0,1 1,-1-2,0 2,0-2,1 1,-2 0,-3-5,3 5,1 1,-1-1,1 1,-1-2,0 2,0-1,1 1,-2-2,2 2,-1-2,0 2,0-2,1 1,-2 0,2 0,0-1,-1 1,-1-4,2 3,1 1,-1 0,1 0,-1-1,2 2,-2-2,2 1,-2 0,1 0,1-1,-1 1,0 0,0 0,-1-1,2 1,-2-1,2 2,-2-2,1 2,0-2,0 2,0-2,0 1,1 0,-1 1,0-1,0-2,1 3,0 0,0 1,0-1,0 0,0 1,0 0,0 0,0 1,1-1,1 0,-2 0,1 1,0 0,-1 0,1-1,0 0,-1 1,1 0,0 0,0-1,-1 1,1 0,-1 1,0-1,0 1,0 0,0 0,-1 0,1 0,-2 2,1-1,-1-1,0 1,0 0,1-1,-1 0,-2 3,3-3,-1 1,1 0,-1 0,2-1,-2 2,2-2,-1 0,0 0,0 1,0-1,0 0,1-1,-1 0,0 0,0 0,1 0,-1-1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264 199,'2'-2,"-2"0,2 1,-2-1,2 2,-1-1,-1 0,1 1,1 0,-1 0,0 0,1 1,-2 0,3 0,-2 1,0-1,1 0,0 1,-1 0,1-1,0 0,0 0,-1 0,1 0,0 0,-1-1,0 0,1 0,-1 0,0 0,-1 0,1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305 67,'0'-4,"-1"2,-1-1,2 2,-1 0,0 0,0 0,0 1,1-1,-1 1,-1 0,2-1,-4 1,2 1,0 0,-2-1,2 1,-3 0,2 0,-2 0,-9 1,9-2,1 1,-2-1,2 1,-1 0,1-1,-5 3,5-1,0-1,-1 2,1-1,0 1,0 0,0 0,1 0,-1 1,0-1,1 1,0-2,-1 2,2-2,-1 2,1-1,0-1,1 1,-2 3,3-3,-1 0,1 1,0-1,0 1,0-1,1 1,0 0,0-1,0 1,1 0,0-2,0 2,1-1,-1 0,1 0,0 0,7 4,-6-4,1-1,5 2,-4-3,0 1,-1-1,1 0,0 0,0-1,0 1,1-1,-1 1,1-1,-1 0,0 0,1-1,0 0,1 1,-2-1,2-1,-2 2,2-2,-1 1,1-1,-1 0,7-2,-7 2,-1 1,1-2,-2 1,2-1,-2 0,2-1,-2 2,0-1,0-1,0 1,-2 0,2-1,-1 1,-1-1,0 1,-1-1,2-4,-2 4,-1 1,-1-2,0 1,0 0,0-1,-1 1,-1-1,1 1,-1 1,0-1,-2 0,1 0,0 1,0-1,-1 1,1 0,-1 0,0 1,-5-4,4 3,0 1,-1 0,2 0,-2 0,0 1,0 0,1 0,-2 0,2 0,-3 1,2 0,-1 0,1 1,-3 1,3-2,-2 2,0 0,1-1,0 1,-3 1,4-2,-3 2,1 0,0-1,-7 4,10-3,-2 0,0 0,1 1,2-1,-3 1,4-1,-2 1,2 0,0 1,1-3,-1 3,1-1,0 2,1-2,0 1,1-2,0 3,0-2,0 2,0-2,2 1,-2-1,3 1,-2-2,2 2,-1-1,1 0,0-1,0 1,1-1,0 0,0 0,6 2,-4-3,-2 0,2 1,0-2,0 1,0 0,1-2,-2 2,2-2,-1 1,1 0,6-1,-8 0,2 0,0 0,0-1,-1 0,1 0,-2 0,3-2,-1 1,0 0,-2-1,2 0,-2 1,2-2,-2 1,2-1,-2 0,1 0,-2-1,2 0,-2 0,0 0,-1 1,0-1,0 1,0-1,-1 0,0 0,0 1,0-1,-2 1,2-2,-2 2,0-1,0 0,0 0,0 1,-1-1,0 0,-1 0,0 1,0-1,0 1,-2-2,2 3,-1-2,-2 2,2-1,-11-5,8 6,0 1,-1 0,2 1,-3-1,1 1,-1 0,0 0,0 1,1 0,-3 0,3 0,-2 0,1 0,0 1,-9 0,10 0,-1 1,0-1,1 1,0 0,-2 0,4 1,-3 0,1 1,1 0,0-1,-1 3,2-2,-1 1,2 0,-1-1,1 0,1 2,1-3,-1 2,1-1,1 0,0 0,1 1,0-2,0 1,1 8,0-7,1-1,-1 2,1-2,-1 1,1 0,0 0,0 0,0 0,1 0,0 0,-1-2,2 1,-1 0,6 3,-5-4,2-1,-1 0,1-1,0 2,0-3,1 2,-1-2,1 1,-2 0,9 0,-7-1,-1 0,1 0,-2 0,1 0,1 0,-2-1,1-1,5 0,-5 1,-1-1,0 0,-1-1,1 1,-1 0,1-1,0 1,-1-1,0 1,-1-1,0 1,0 0,1-1,-1 1,0-1,-1 1,1-1,0 0,-1 0,1 0,-1 0,0-1,0 1,1 0,-1 0,-1-1,1 2,-1-2,0 1,-1 0,1-1,0 1,-1-1,1 0,-1 2,1-5,-1 2,-1-2,0 4,0-1,0 1,-1 0,-1 0,1-1,-1 2,-1-2,0 1,0 0,-1-1,1 1,-1 0,-1-1,2 2,-8-4,6 2,1 2,-1-2,1 2,-1-3,0 3,0-1,1 1,-4 1,2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143,'0'-1,"1"0,-1 1,0-1,0 0,0 2,0 0,0 0,0 0,0-1,0 1,0 0,1-1,0 0,0-1,-1 0,1 0,-1 0,1 0,-1 0,1-1,0 0,-1 0,2-2,-2 3,2-1,-2 0,1 1,0 0,-1 1,1-1,-1 1,0 1,0 0,1 1,-1 0,0 0,0 0,0-1,0 1,0 0,0 1,0-1,0 0,0-1,1 1,0 3,-1-4,1 1,-1-1,1 0,-1 1,0-2,0 1,0 0,0 0,-2-1,1 0,0 1,0-1,-2 1,-2-1,2 1,1-1,-1 1,0-1,1 0,0 0,0 0,0-1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396 597,'1'-1,"1"1,0 0,-1 0,1 0,0 0,0 1,0-1,1 1,0 0,3 1,-2-2,0 1,4 0,-3-1,0 0,0 1,-1-1,1 0,-1 0,2 0,-2 0,2 0,-2 0,1 0,-1 0,2-1,-1 1,0 0,0 0,0-1,-1 0,2 0,-2 0,2 0,-1-1,5-2,-4 2,-1-1,0 0,0 0,0 0,0 0,0-1,0 0,0-1,-1 1,1-1,-2 1,1-2,-2 1,1 1,-1-1,1-10,-3 11,0-2,0 2,0-1,-2 1,1-1,-1 1,-1-1,1 1,-5-4,3 4,-11-6,8 7,1 0,-2-1,2 1,-11-3,7 3,1 0,-3 0,4 2,-4-1,2 1,-1 0,1 1,-1 0,3 0,-3 0,3 2,0-1,0-1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720 591,'1'-2,"-1"1,0 2,0-1,0 1,0 0,1-1,-1 0,2 0,-1 0,1 0,1 0,0 0,1 0,0 0,0-1,2 1,-2 0,7-1,-5 1,0 0,2 0,-3 0,2 0,-1 0,0 0,0 0,-1 0,-2 0,2 0,-1 1,0-1,-2 1,1-1,-1 0,1 0,-1 0,0 0,-1 0,1 0,-2 0,2 0,-2 0,0 0,0-1,1 1,-1-1,0 1,-1-1,1 1,-1-1,0 1,-1-1,1 1,-1 0,1 0,-1 0,2 0,-1 0,0-1,1 1,0-1,0 1,0-1,0 1,0 1,0 0,0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963 582,'0'-1,"0"1,0-1,2 1,-2 0,3 0,-1-1,0 1,1 0,1-1,-1 1,2-1,-1 1,0 0,1 0,1-1,-2 1,6-1,0 1,-6 0,0 0,-1 0,0 0,1 0,-2 0,0 0,-1 0,0 0,0 0,-1 0,-2 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676,'-2'-2,"1"1,0 0,1 0,0 1,0-1,0 0,0-2,1 1,-1 1,1 0,-1 0,0 0,0 1,0-1,0 3,-1 0,0 0,1 0,-1 1,0 0,0 0,1 0,0 1,-1-1,0 1,1-1,-1 0,1 1,-1-1,0 4,1-3,0 0,0-1,0 1,0-1,0 1,0-1,0-1,0 1,0 1,1-3,-1 1,0-2,0 1,0-2,0-1,0-1,0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662,'0'-7,"1"6,0 0,0 1,2 0,0 0,1 1,-1-1,1 1,1 0,-3 0,3 1,-3 0,1 0,-1 0,0 2,-1-1,0 1,-1-1,0 1,-1 0,-1 0,0 0,-2 0,2-1,-3 0,3-1,-7 1,4-2,1 0,0-1,0 0,0 0,1 0,0 0,0-1,1 0,1 1,-1-1,2 1,0-1,0 1,0 0,3-1,-1 1,0 0,2 0,0 0,-2 0,3 0,-2 1,2-1,-1 1,0 0,-1-1,2 1,-2 0,1 0,1 1,-2-2,0 1,-1 0,1 0,-1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726,'0'-1,"0"2,2 0,-1-1,3 1,-1-1,-1 0,1 0,-1 0,0-1,1 1,-1 0,0-2,-1 2,1-1,-1 0,0 0,-1 0,1 0,-1 0,0 0,-2-1,0 1,1 1,-4-1,2 1,1 0,-2 0,2 0,-3 1,3-1,0 1,0 1,1-2,0 1,0 1,1-1,1 1,0-1,0 0,1 0,1 0,-1-1,1 1,1 0,-1-1,1 0,-1 0,0 0,1 0,-1 0,-1 0,1 0,-1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707,'-1'-2,"0"1,1 0,-1 1,1 0,0-1,0 0,0 2,0 0,0 0,0 0,0 1,-1 0,0 0,-1 0,0 1,1-1,-4 1,3-2,0 1,0-1,0-1,1 0,0 0,-1 0,2 0,1 0,1 0,-1 0,0 0,2 1,-1 0,0-1,1 1,-1 0,0 0,0 1,2 1,-3-3,0 0,-1 1,0 0,0-1,-1 0,-2 1,1-1,0 0,0 0,0 0,0 0,0-1,1 0,-1-1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1271 693,'0'-2,"0"1,0-1,0 2,0 1,0 0,0 0,0 0,0 0,0 1,0-1,0 1,0-1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1260 722,'2'0,"-4"1,2 0,0 0,0-1,0 2,0-2,1 1,-1 1,0-2,1 1,0 0,0-1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1292 718,'0'-3,"0"1,0 0,-1 1,1 1,-1 0,0-1,0 1,1 0,-1 0,0 1,-1-1,1 1,-1 1,1-2,-1 2,2-2,-1 2,0-1,1 1,0-1,0 0,1 1,0-1,0 0,0 0,0 0,0-1,0 1,0-1,0 1,0-1,0 0,0-1,-1 1,1-1,0 0,0 1,-1-1,1 0,0 1,-1-1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1348 171,'0'-3,"0"1,0 1,0 1,0 0,-1 3,0-1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1302 710,'0'-2,"0"1,0-1,0 2,-1-1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683,'0'-1,"1"0,0 1,-1-1,0 0,0 2,-1 0,0 0,1 0,-2 2,1-1,0 1,-1 0,1 1,-1-1,1 1,-1 1,2-2,-2 2,2-2,0 1,0-1,0 0,0-1,0 0,1 0,0 0,0-1,1 1,0-2,-1 1,0-1,2-1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720,'-2'-2,"1"0,0 1,0 1,-1 0,1 0,1 0,-1 1,1 0,0 0,-1 0,1 0,0 1,0-1,0 1,0-1,1 0,0 0,-1 1,1-2,0 2,0-2,1 1,-2-1,3 0,-1 0,-1-1,1 1,0-2,0 1,-1 0,1 0,-2 0,1 0,-1 1,1-1,-1 0,-1 1,0 0,-1 0,1 1,0-1,0 1,0 0,0 0,0 0,1 0,0 0,0 0,0 0,3 0,-1-1,-1 0,1 0,0 0,0 0,1-1,-1 1,0-2,0 2,-1-1,1-1,-1 2,1-2,-2 2,1-1,0 0,-1 0,-1 1,0 0,1 0,-1 0,1 0,0 1,0 0,0 0,0-1,0 1,0 0,0-1,0 1,0 0,0 0,1-1,-1 0,2 0,-1-1,1 0,0 0,0-1,0 1,0-1,0-1,0 1,0-1,0 1,0-2,-1 1,0 1,0 0,-1-1,1 1,-1 0,0 1,-2-3,1 3,1 0,-2 0,2 1,-1 0,0-1,0 1,1 1,-1-1,0 2,1 0,0 1,-1-1,1 1,-1 0,1 1,0-1,0 1,0-1,0 0,0 0,0 0,1-1,0 1,-1-2,2 1,-2-1,3 1,-2-2,0 0,1 0,-1 0,1-2,0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1397 679,'0'-5,"0"2,0 1,0 0,0 1,0 0,0 0,1 2,-1 3,0-1,-1 1,0 0,0 0,-1 2,0-2,1 2,-1-1,1 0,0 0,0 0,1-2,0 1,1 0,0 0,0 0,1-1,0 1,1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1395 747,'-3'-5,"1"4,1 3,0 2,-2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1171 757,'-2'-3,"0"-1,2 3,2 3,0-1,3 1,0-1,3 0,1 0,3-1,-1 0,2 0,-1 0,18-1,-13 1,-2-1,2 1,-3 0,2 0,-3 1,3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461 750,'0'-4,"0"2,0 1,0 0,0-1,0 1,0 0,2 1,-2 0,3-1,1 1,-4 0,2-1,-1 1,1 0,-2 0,2-1,-1 1,1 0,0 0,0 0,-1-1,1 1,0-1,1 1,-1-1,1 1,-1 0,1 0,0 0,1-1,-1 1,1 0,1 0,-2-1,1 1,1 0,-1 0,2 0,-1 0,0 0,1 0,-1 0,0 0,7 0,-6 0,1 0,0 0,-2 0,3 0,-2-1,3 1,-1 0,0 0,-1 0,2 0,0 0,0 0,-1 1,2-1,-3 0,4 1,-3 0,0-1,1 1,6 1,-6-1,-1 0,0-1,0 1,-1 0,1-1,0 1,0-1,0 0,-1 1,1-1,-1 1,2-1,-1 0,-1 0,8 2,-8-2,0 1,0 0,1 0,-2-1,1 0,-2 1,1-1,0 1,-1-1,-1 0,0 0,0 0,0 0,-2 0,1 0,-1 0,0 0,-1-1,1 1,-2 0,2 0,-2 0,1 0,0 0,0 1,-1-1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543 585,'5'-1,"2"0,16 0,-12 1,-1 0,0 1,1 0,0-1,0 0,4 0,-2 0,2-1,-2 0,17-1,-13 1,-3-1,16 1,-14 0,-5 0,5 1,-6 0,2 0,-1 0,-2 1,-1 0,9 1,-10-1,-1-1,-1 1,0-1,0 1,-1-1,0 0,-1 0,0 0,-1 0,0 0,0 0,-1-1,0 0,0 0,0 0,-1 1,1-1,-1 0,1 0,-1 1,0-1,0 0,0 1,0-1,-1 1,0-1,1 1,-1 0,-1 0,2 0,-2 0,2 0,-2 0,1-1,1 1,-1 0,0 0,1 0,0 0,1 0,0 1,-1-1,1 1,0-1,-1 1,-1-1,1-1,-1 1,1-1,0 2,1-1,-1 1,0-1,-1 1,1-1,-2 1,2-1,-2 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550 363,'0'-1,"0"1,0-1,0 3,0 0,-2 1,2-1,0 0,0 0,-1-1,1 1,-1 0,1-1,0 1,0 0,0 1,-1-1,1 1,0-1,0 1,0 1,0-2,-1 1,1 0,0 3,0-3,0-1,0 0,0 0,0 0,0-1,1 0,-1 0,0-1,0 1,1-1,0 0,0-1,-1 0,2-1,-2-1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864 376,'0'-1,"0"1,0-1,0 0,0 0,1 2,-1 1,0-1,0 0,0 1,0-1,-2 2,1-2,0 1,0-1,0 0,0 0,1-1,0 0,2 0,0-2,0 2,0-2,1 0,-1 1,1 0,-1 0,0 0,0 1,-1 0,1 0,-2 0,2 0,-2 0,0 1,0 0,0 0,0 0,-2 0,1 1,-1 0,1-1,0 0,-1 1,1-2,-1 1,2 0,-1-1,0 1,0-1,1 1,0-1,0-1,1 0,0 1,0-1,-1 1,1-1,0 1,-1 0,1 0,-1 1,0 0,1 1,-1-1,1 1,-1 0,1 0,0 0,-1 0,2 2,-1-2,-1-1,0 0,0 0,1 0,-1 0,0-1,-1 1,0-1,-1 1,0 0,0-1,-1 1,1-1,-1 0,2 1,-1-1,1 0,0 0,0 0,0-1,1 0,0 1,1-2,0 1,0-1,1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1198 208,'0'-1,"0"0,0-1,0 2,0-1,1 1,-1-1,4 1,-4 1,3 0,-3-1,2 1,-2 0,1 0,0-1,0 2,0-1,0 1,-1-1,0 0,1 1,0-1,-1 1,0-1,2 0,-1 1,-1-1,1-1,0 0,0 0,0 0,0 0,1 0,0 0,-1-1,1 0,0 0,-1 0,2-2,-2 2,0 0,0-1,0 1,-1 0,0-1,0 2,1-2,-1 2,0-2,0 1,1-1,-1 2,0-2,0 1,0 1,0-1,0 0,0 1,0 0,1 1,-1 0,1 0,-1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878 403,'0'-2,"1"2,0-1,-1 0,0 1,-2 0,1 0,-1 0,1 0,-3 2,3-1,0 1,-1-1,1 0,0 1,0-1,1 0,0 0,0-1,0 1,0 0,2-1,-1 0,0 0,1-1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885 400,'1'-1,"0"0,0-1,0 2,0 0,-1 0,1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897 387,'0'-3,"0"3,-1-1,0 1,1 1,0 0,-1 1,1 0,0 0,0 0,0 3,1-2,-1-1,0 0,0 0,0 0,1 0,-1-1,0 0,0 1,0-1,0-1,0-2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907 378,'0'-3,"2"0,-1 1,0 2,0 0,-1 0,2 0,-1 0,1 1,0 0,0 0,-1 0,1 0,-2 1,1-1,-1 0,0 2,-1-2,0 0,0 1,-2-1,1-1,0 0,1 1,-1-1,0 0,1 0,0 0,0 0,0-1,2 0,0 0,1 0,0 1,0-1,1 0,-1 1,1 0,-1-1,-1 1,1 0,0 0,-1 0,1-1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917 375,'-2'0,"1"-1,1 1,-1 1,1-1,0 3,0-1,0 1,1 0,-1 0,0 0,0 1,0-1,0-1,0 1,0 0,0-1,0 0,0-1,0 2,-1-2,1 0,-1 0,1-2,0 0,0 1,0-2,0 1,1-1,-1 1,1 0,-1 0,1-1,0 2,0-2,-1 2,2-1,-1 0,1 0,0 1,-1-1,1 0,2 1,-3 0,1 0,-1 0,0 0,-1 0,1 0,-1 0,0 1,-1 0,0 0,0 0,-2 0,1 0,-1 0,1 0,0-1,-1 1,1 0,1-1,-1 0,2 0,-1 0,0 0,2 0,0 0,0 0,1 0,0 0,-1 0,1 0,0 0,0 0,-1 0,1 0,-1 0,0 1,0-1,0 1,-1 0,-1-1,0 1,0-1,-2 1,2-1,0 1,0-1,0 0,0 1,1-1,0 0,2 0,-2 0,1 0,0 0,1 0,-1 0,0 0,0 0,0 0,0 0,0 0,-1 0,1 0,0 0,-1 0,-1 1,0-1,-1 2,1-1,-1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857 507,'1'-1,"0"0,1 0,-2 0,1 1,0-1,-1 1,1-1,-1 3,-1 0,1-1,0 1,-2-1,2 1,-1-2,0 2,0-2,1 1,-2 0,2-1,0 1,-1-1,2 0,0 0,0 0,1 0,0 0,1 0,-1 0,0 0,0 0,0 0,0 0,-1 0,1 0,-2 0,1 1,0-1,-1 1,0-1,-1 0,0 1,1-1,-2 0,1 1,0-1,0 0,-1 0,1 0,0 0,0 0,1 0,0-1,-1 1,1-1,0 1,1 0,-1 0,1 0,0 0,-1 0,0 1,0 0,1 0,-1 1,1-1,-1 3,0-3,1 4,-1-3,0 1,0 0,0 0,1-1,-1 1,1 0,-1 0,0-1,0 0,0 0,0 0,0 0,0-1,-1-1,0 0,1 0,-1 0,0 0,0-2,1 0,0 0,0-1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874 532,'-1'-1,"0"1,0 0,-1 0,1 0,-1 0,1 0,-1 1,1 0,0 0,-1 0,1 0,1 1,0-2,-1 1,1 0,0-1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881 525,'0'-1,"0"0,1 1,0 0,-1 0,2 0,-1 0,1 0,-1 0,1 0,-1 0,1 0,-1 0,1 0,-1 0,0 0,0 1,-1 0,1-1,0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878 538,'2'0,"-2"-1,3 0,-2 0,2 1,0 0,1-1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912 513,'0'-5,"0"4,0 0,1 1,0 0,2 0,-1 1,2 0,-2-1,1 1,-2 0,0-1,0 1,-1-1,0 1,0 0,0 0,0 0,-2 0,2-1,-2 0,1 0,0 1,0-1,-1 0,1 0,0 0,0 0,0 0,0 0,1 1,-1-1,0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1275 201,'0'-4,"0"2,0 1,0 0,-1 0,1 1,0 0,0 1,0 0,0 0,0-1,1 2,0-1,-1 0,0 1,0-1,0 1,0 2,0-2,0 0,1 1,-1 0,1-1,-1 1,0 0,1 0,-1-1,1 0,0 1,-1-1,1-1,0 1,0 0,0-2,0 1,0 0,0 0,-1-1,1 0,0 0,0-1,-1-1,0 1,1 0,-1-1,0 1,1-1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924 506,'-1'0,"0"-1,1 1,-2 1,1 0,-1 1,1 1,-1 1,1 0,-1 4,1-3,0-1,0 0,0 0,1 0,0-1,-2 4,2-5,0 0,0 0,0 0,0-2,0 1,0 0,0-1,0 0,2 0,-2-1,2-1,-1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915 536,'0'-1,"0"-1,0 0,0 0,0 1,0 0,0 0,1 1,0 0,0 0,0-1,0 1,0 0,0 0,0 1,0-1,-1 1,0 0,0-1,0 1,-2 0,2-1,-2 1,1-1,0 1,0 0,1-1,-1 1,0-1,0 1,1-1,1 0,0 0,1 0,-1 0,-1 0,1 0,-2 0,1 0,-1 0,0 1,-1 0,1 0,-1-1,1 0,0 1,0 0,1-1,-1 0,1 1,0 0,0-1,1 1,-1-1,2 1,-1 0,1-1,-1 0,1 0,0 0,-1 0,1 0,-1 0,0 0,0 0,0 0,-1 0,0 0,0-1,0 2,0-1,0 1,0 0,0-1,-1 2,0-1,0 1,0-1,-2 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920 209,'-1'-2,"1"0,-1 1,2 1,0 0,2 0,-1 0,2 0,-2 0,3 0,-2 0,1 0,0 0,3-1,-3 0,-2 1,2 0,-2 0,2 0,-1 0,-1 2,-2-2,1 1,-1 0,-1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934 188,'-1'0,"-1"-1,2 1,-1 0,0 0,1 2,0-1,-1 2,1-1,0 1,1 1,-1-1,2 6,-2-6,2 1,-2-2,1 0,-1 0,0 0,0 0,0 0,1 0,-1 1,0-2,0 0,1 0,-1-1,0 1,1-1,0 0,0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960 197,'1'-3,"0"1,-1 0,1 2,-1 0,1 2,0-1,-1 1,2 2,-1-1,1 1,-1-1,0 2,0-1,-1 1,1-2,-1 2,0-2,0 0,0 0,0 0,0-1,-1 0,1-1,-1 0,1 0,-1 0,0-1,2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1007 197,'-2'-5,"-1"3,2 2,-1 0,1 2,0 0,0 1,0-1,0 1,1 1,0-1,-1 1,1-1,-1 0,1-1,0 1,-1-1,0 1,1-1,-1 0,1 0,0-1,0 1,0-2,0 2,1-1,-1 0,2 0,-1 0,0 0,2 0,-1-1,-1 0,2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1009 212,'0'-2,"0"-1,0 2,0 0,0 1,4 2,0 0,-1 1,-1-2,2 1,-2 0,1 0,-1 0,-1 0,1 0,-1 0,0 0,1 2,-2-2,0-1,1 1,-1-2,0 1,0 0,0 0,1-1,-1-2,1 1,-1-2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1040 211,'-1'-1,"0"0,1 1,-2 0,1 0,0 0,0 0,-1 1,2 1,-2 0,1 0,0 0,0-1,0 1,0 1,0-2,-1 0,2 0,-2 1,1-2,0 1,0 0,0-1,0 1,1 0,-1-1,1 0,-1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1061 199,'-1'-4,"1"4,0-1,-1 1,1 1,0 1,1 0,0 1,0-1,1 1,0 1,-1-2,1 1,-1 0,0-1,0 1,-1-1,0 1,0-1,-1-1,0 1,-1 0,0 0,0-2,0 2,0-1,-1 0,1-1,0 1,-2-1,3 0,1 0,-1 0,0 0,1-1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214,'0'-5,"0"3,1 2,1 0,0 1,0 0,1-1,0 2,1-1,-1-1,0 1,0 0,1-1,-3 1,0-1,-1 1,0-1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1320 261,'-1'-1,"0"2,0 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1087 224,'1'0,"1"0,0-1,5 0,-4 0,2 1,0-1,-1 1,1-1,0 1,0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1146 190,'1'-5,"-1"5,0 0,1 0,1 0,0 0,0 0,1 0,0 1,1 0,0 0,0 1,-2-1,1 0,-1 0,0 1,-1-1,1 0,-2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1159 196,'-2'0,"2"-1,-1 1,0 0,1 1,0 2,0 0,0 1,0 4,1-5,0 1,-1 1,0-2,0 1,1 0,-1 0,0-2,0 1,0-1,0 1,-1-2,1 0,0 1,-1-2,0 0,1 1,-1-1,0-1,0 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1152 222,'3'-5,"-2"4,0 0,-1 0,2 1,-1 0,1 0,1 0,-1 0,2 0,-1 0,1 0,-1 0,0 0,0 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1193 205,'-3'-3,"0"3,2 0,0 0,0 1,1 0,-1 2,0-1,1 1,0-1,0 1,2 3,-1-4,0-1,-1 1,1-1,0 0,0 0,0 0,0 0,-1-1,1 0,0 0,0 0,1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205,'-1'-3,"1"1,-1 1,1 1,0 3,0-1,2 0,-1 0,0 1,2 0,-1 0,0-1,1 3,-2-3,0 0,-1-1,1 1,-1-2,0 1,0 0,-1-1,1-1,-1 0,1-1,0 1,0-1,1 0,-1-1,1 1,0 1,-1-1,1 0,-1 0,0 1,0-1,0 1,-1 0,0 1,0-1,-3 1,3 1,-1 0,0 0,-1 1,1 0,-1 1,0 0,2-2,-1 0,1 1,0-1,0 0,1 0,0 0,-1-1,2 0,-1 0,2-1,-1 0,1-1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1241 195,'2'0,"-4"-1,3 1,-1 0,1 1,0 1,1 0,0 2,-1-2,-1 1,1-1,-1 0,0 1,-2 1,1-2,-1 0,1-1,-1 1,-1 0,1-1,0 1,-1-2,2 2,-1-2,0 0,1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1248 220,'0'-1,"0"0,0 0,1 2,1 0,-1-1,2 1,-1 0,1-1,-1 0,2 0,-2 0,0 0,0 0,1 0,-1 0,-1 0,0 0,0-1,0 1,1-1,-1 1,0 0,0 0,0-1,0 1,0-1,0 1,-1 0,0-1,0 0,-2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208,'-1'-1,"0"1,0-1,1 1,0 1,0-1,1 1,0 0,-1 0,1 0,-1 0,0 1,0-1,0 1,0 0,0 0,0 0,0 0,0 0,0 0,0-1,0 1,0-1,0 0,0 0,0 0,1-1,-1-2,1 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209,'1'-2,"0"2,0 1,-1 0,1 0,3 3,-2-2,0 0,1 1,0-1,0 1,-1-1,0 0,3 1,-4-1,0-1,0 0,0 0,0-1,-1 0,0 0,-2-1,1 0,0 0,-1-1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1197 262,'0'-2,"0"0,0 0,0 1,-1 1,1 0,1 0,0 0,1 0,-1 0,1 1,-1 0,0 0,0 0,-1 0,1 0,0 1,-1 1,0 0,0-2,0 1,0 1,0-1,0 0,0 0,0-1,0 2,0-3,0 2,0-1,0 0,0 0,0 0,0 0,1-1,1 1,-2-1,1 0,0-1,0 1,0-2,1 1,-1-1,1 1,-1-2,1 1,-2 0,2-1,-1 1,0 0,-1-1,1 1,-1 0,1 1,-1 0,1 0,-1 0,1 1,0 0,-1 1,2 0,-1 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214,'2'0,"-5"0,2 1,0 0,-1 3,0-2,1 0,-1 1,0-1,1 0,0 0,-2 2,1-2,1-1,-1 0,0 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1089 234,'-1'0,"0"0,1 0,-1 0,0 0,0-1,1 1,-1 0,0 0,1 0,-1 0,1-1,1 0,1 1,-1 0,0 0,1-1,-1 1,1 0,-1 0,1-1,0 1,-1 0,4 0,-3 1,-1-1,0 0,1 1,1-1,-1 0,1 1,-1-1,-1 0,2 1,-1-1,-1 0,0 0,-1 0,0 0,-3 0,1 0,0-1,1 1,-1 0,-1 0,1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1113 190,'-2'-1,"1"-1,-1 2,1-1,-1 1,1 0,-2 0,1 1,2-1,-3 2,2-1,0 1,-1-1,1 1,-1 0,0 0,2 0,-2 1,1 0,-1 0,1 1,-1 0,2-1,-1 0,1 1,0-1,0-1,1 2,0-3,1 2,2 0,-2-2,2 0,1-1,-1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1274 253,'0'-2,"0"2,1 0,1 0,-1 0,0 0,0 0,0 0,-1 1,1 0,-1-1,1 1,-1 0,0 0,0 1,0-1,1 0,0 1,0-1,-1 1,1 0,0 0,0-1,1 1,0 0,-1-1,1 1,-1-1,2 1,-2-2,2 2,-1-2,4 1,-3-1,0 0,1 0,-1 0,1-1,-1 1,2-1,-3 0,2 1,-1-2,1 1,-2 0,1 0,0 0,-1-1,0 1,0 0,0-1,-1 1,0-1,1 1,-1 0,0-2,0 2,-1 0,2-2,-1 1,0 1,0-2,1 0,0 0,0 1,-1-1,1 1,-1 0,1 0,-2 0,2 0,-1 0,-1 0,0-1,0 1,0 1,0-2,0 2,0-2,0 1,0 0,0 0,-1-1,1 2,-1-1,1 0,0 0,-1-1,1 1,0 0,0 0,0 1,0-2,0 2,0-1,0 1,-1-2,1 2,-1 0,0-1,-1 1,1-1,0 1,-1-1,-2 0,1 0,0 1,1 0,-1 0,0-1,1 2,-1-1,1 0,-3 0,3 0,-1 1,1-1,0 1,-1 0,-1 0,1 1,0 0,-3 1,3-1,-1 0,1 0,0 1,1-1,-1 1,1 0,1-1,-2 3,2-2,-1-1,1 1,-1 0,2 1,-2-2,1 1,-1 0,1 1,0 0,0 0,0-1,0 1,1 0,0 1,-1-1,1 1,0-1,0 0,0 0,0 0,1 1,-1-2,1 0,0 1,0-1,0 3,0-2,-1-1,0 0,1 0,0 0,0 0,0 0,0 0,2 1,-1-1,0-1,0 1,0-1,0 0,0 0,0 0,0 0,2 1,-3-2,1 1,-1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1344 160,'1'-2,"-1"0,0-3,0 5,-1-2,0 1,0 1,-1 0,0 0,-4 0,5 0,-1 0,0 0,0 0,0 1,0 0,0 0,0-1,0 1,0 0,-1 1,1-1,-1 1,1 0,-2 0,1-1,-1 2,0 0,-3 2,3-2,1-1,0 1,0 0,1-1,0 1,-1 1,2-2,0 1,-1 0,1 1,0-1,0 0,1-1,0 2,-1-1,1 0,0-1,-1 1,1 0,0 0,0-1,0 1,0 0,0 0,0 2,1-3,0 3,0-4,0 1,0 0,0 0,0 0,0 0,0-1,1 0,-1 0,1 1,-1-1,1-1,0 1,0 0,3 0,-3 0,1 0,-1-1,0 0,1 1,0-1,-1 1,1-1,-1 0,0 0,1 0,-1 0,1 0,-1 0,1 0,-1 0,1-2,-1 2,1-1,0-1,0 2,-1-1,2 0,-2 0,1-1,-1 1,1 0,2-2,-3 1,0 0,0 1,0-1,-1 0,1-1,-1 2,1-2,-1 1,0 0,1-1,-1 0,1 1,-1-1,1 0,0-3,-1 3,0 0,-1-4,0 3,-1 1,0-1,-1 0,0 1,-1 0,1 0,-1 0,0 0,1 0,0 0,-1 1,1 0,-1 0,1 0,1 0,-1 1,0-1,1 1,-1 0,0 0,1 0,-1 1,0-1,0 0,-1 1,1 0,0 0,-1 0,1 1,0 0,1-1,0 2,0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905 353,'-2'0,"2"-1,-1 1,2 0,0 0,0 0,1-1,-1 0,1 1,0-1,3-1,-3 0,-1 2,2-1,-1 0,1 0,3-1,-3 1,1 0,0 0,2 0,-2 0,1-1,0 1,3 0,-3 0,3-1,-2 0,2 1,-1-1,2 0,-1 0,1 0,0 0,2 0,-2 0,3-1,-4 1,4 0,-1 0,0 0,-1 1,3-1,-5 1,4 0,-2 0,0 0,-2 0,3 0,-4 0,1 0,-1 0,0 0,-2 1,1-2,-2 2,1-1,0 0,-2 0,0 1,1 0,-2-1,1 1,0-1,0 1,-2 0,2 0,-2 0,1-1,-1 1,-1-1,1 1,-1-1,0 1,0-1,-1 0,1 1,-4-1,3 1,-1 0,0-1,1 1,-1 0,1 0,0 0,-1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951 318,'0'-1,"0"0,-1 1,0 0,0 0,1 0,-1 0,0 2,0-1,0-1,0 2,-1-2,1 2,-1-1,0 0,0 0,-1 1,1-1,-1 1,1-1,-1 0,0 1,-1 0,2-1,-1 1,1 0,-3 1,3-1,1-1,-1 1,2-1,-1 1,0-1,1 0,0 1,0-1,0 0,0 0,0 0,0 0,0-1,1 0,0 1,0-1,1 0,0 0,0-1,1 1,-1-1,2 0,0 0,0 0,-1 0,2 0,-1 0,-1 1,1-1,-1 0,0 1,3 0,-3 0,-1 0,0-1,-1 1,2 0,-3 0,2 0,-2 0,2 0,-1 0,-1 0,-1 0,0 1,-1-1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703 328,'0'-1,"-1"0,0 1,1-1,-1 0,1 0,1 1,-1 0,1 0,0 0,-1-1,2 1,-1-1,1 1,-1 0,0 0,1 0,-1-1,1 1,0 0,0 0,2 0,-2 0,1 0,-1 0,1 0,1 0,-1 0,-1 0,3 1,-3-1,3 0,-3 0,2 1,-1-1,1 1,-2-1,2 0,-1 1,4 0,-4 0,0-1,1 0,-1 1,1-1,-1 1,2-1,-2 1,5 1,-5-2,1 1,0 0,-2-1,3 1,-3 0,1 0,0 0,1 0,-2-1,1 2,-1-2,0 2,1-1,-1 1,0-2,0 3,2-1,-2 0,0-1,0 1,1 0,-1-1,-1 1,1-1,3 3,-3-3,-1 0,1 2,0-2,1 2,-1-2,0 0,1 2,-1-2,-2 0,2 0,-1 0,0 0,0 0,0 1,0-2,0 1,-1 0,2 1,-2-1,1 0,0 0,0 1,-1-1,1 1,0 0,0-1,0 1,0 0,0 1,0-1,0-1,0 1,0 0,1 2,-2-2,1 0,0 0,-1 0,0 0,1-1,0 1,-1 0,1 1,-1-1,0 0,0 0,0 1,0-1,0 1,0-1,0 1,0 0,0 2,0 0,0-3,-1 0,1 1,0-1,-1 1,0 5,1-6,0 0,-1 0,1 1,-1-1,1 0,-1 1,-1 2,1-1,0-2,-1 2,1-2,0 0,-2 4,3-4,-2 0,1 0,-1 1,2-2,-2 1,1 0,0 0,0 1,-2 0,1-1,1 0,0 0,-1 0,0 0,0-1,0 2,0-1,-1 1,1-1,-1 0,1 0,-1 0,1-1,-1 2,0-2,1 1,0 0,-2 0,3-1,-2 1,1 0,0-1,0 0,0 1,-1-1,1 0,-4 1,4 0,-1-2,1 1,-2 0,1-1,1 1,-10 2,9-2,-1 0,2 0,-1-1,0 1,0 1,1-2,-1 1,1 0,-1-1,1 1,0 0,0 0,-1-1,1 0,-1 0,0 1,0-1,0 1,0-1,1 1,-1 0,0 0,-1-1,2 1,-1 0,0-1,1 0,0 1,0-1,0 1,1-1,-1 0,1 0,0 0,0 0,0 0,0 0,1 0,-1 0,0 0,0 0,0 0,0 0,1 0,-1 0,0 0,1 0,-1 0,0-1,0 1,1 0,0 1,2-1,-1 0,1 1,0-1,1 0,1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761 600,'-2'0,"2"0,-1 0,0 1,0 0,1 1,0-1,0 0,-1 0,0 0,0 0,0 1,-1-1,0 0,-1 2,1-1,-2 0,2-1,-1 1,0 0,1-1,0 0,0 0,-1 0,2 0,0-1,-2 1,2 0,0-1,1 0,0 0,-1 0,1 1,1-1,-1 0,1 0,0 0,0 0,1 0,-2 0,2 1,0-1,1 0,-1 0,1 1,6 0,-3 0,-2 1,-1-1,-1-1,2 2,-2-2,1 2,-1-1,0-1,0 0,0 0,-1 1,0-1,-2 0,-1-1,1 1,0 0,0 0,0 0,0 0,0-1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693 328,'0'-4,"-1"3,2 1,0 0,0 1,0-1,0 0,0 0,0 0,1-1,-2 1,2-1,-1 0,0 0,0 1,1-1,-1 1,0-1,2 1,-1 0,1-1,0 1,0 0,1 0,0-1,1 1,-1 0,1 0,-1 0,1 0,-1 0,1 0,-1 0,1 0,-2 0,2 0,-1 0,-1 1,0 0,1 0,-1-1,0 2,0-2,0 2,0-2,-1 2,1-1,1 0,-1 0,4 2,-4-1,1 0,-1-1,1 1,-1 0,1 0,0 0,-1-1,1 2,-1-1,1 1,-2-2,2 1,-2 0,2 0,-2 0,1 0,-1 0,3 2,-3-2,1 0,-1-1,1 1,-1 0,0-1,1 1,-1 0,0 0,1-1,-1 1,-1-1,2 1,-1-1,3 3,-4-2,2 0,-2 0,-1-1,2 0,-2 0,2 1,-1-1,0 3,0-3,0 1,0-1,-1 1,2 0,-1 0,-1 0,1-1,0 2,0-1,1 0,-2 0,2 1,-2-2,2 2,-2-2,2 2,-1-1,-1 0,2-1,-2 0,1 1,0 0,0-1,-1 1,0-1,0 1,0-1,0 1,0 0,-1 1,0-1,0 0,0 1,-2 2,2-3,0 1,-1 3,0-3,0 0,0 0,1 0,-1 0,0 0,0 1,-1-1,1 0,-1 2,-2 2,5-6,-2 1,2 0,-2-1,2 0,-2 1,1-1,-1 1,-1 0,1-1,-1 2,0-1,-4 3,1-1,3-2,-6 3,6-2,0-1,0 1,1-2,0 1,0-1,0 0,1 1,-1-2,1 1,0 0,0-1,-1 1,1-1,0 1,-1-1,1 1,-1-1,-1 1,1 0,-1-1,1 1,0 0,-1 0,1 0,-1 0,1 0,-1 0,1 0,0 0,1 0,-1-1,1 1,0 0,-1-1,1 0,-1 1,1-1,-1 1,0-1,-6 1,5-1,0 0,0 1,0-1,-1 1,1-1,1 1,-1 0,1 0,0-1,0 0,1 0,0 1,0-1,0 0,-1 0,2 0,-2 0,0 1,0-1,-1 0,1 1,-1 0,0 0,-2 1,3-1,-2 0,1 1,0-1,1 0,0 0,0-1,1 1,0 0,0-1,1 1,-1-1,0 0,0 0,1 0,-1-1,0 1,1-1,-1 1,3 1,-1 0,4-1,-1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1247 275,'1'-1,"0"-1,0 0,1 2,-2 0,2 0,0 0,-1 0,1 0,0 0,-1 0,0 0,0 0,-1 1,0 0,0-1,0 1,0 1,0-1,0 0,-1 1,0 1,0-2,0 1,0 0,-1 0,0-1,0 1,1-2,-2 2,1-1,0 0,0 0,0-1,1 0,-1 0,1 0,0 0,0 0,1 0,-1 0,2 0,1 0,1-1,-1 1,3-1,-1 0,-2 1,2 0,-1 0,0 0,-1 0,1 0,-1 0,-1 0,2 0,-3 0,2 0,-2 0,0 1,1 0,-1 0,0-1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770 599,'-3'-5,"2"4,1 1,-2 0,2 0,-2 2,1-1,1 1,-2 0,1 1,-1 0,-1-1,0 3,0-3,-1 2,0 0,1 0,-1-1,-3 2,4-2,1-1,0 0,0-1,2 0,0 0,2-1,0 0,0 0,1 0,-1-1,2 0,-1 0,0 0,0 0,0 1,0 0,-1 0,0-1,0 1,0 0,0 0,-2 0,3 0,-3 0,2 0,-1 0,1 0,-1 0,0 0,0 0,1 0,-1 0,0 0,0 0,0 0,0 0,0 0,0 0,-1 0,1 0,0 1,-1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1036 465,'0'-2,"0"1,-1 0,1 0,-1 1,1-1,-1 1,1-1,0 0,0 1,0-1,-1 0,0 1,1-1,-2 0,1 1,-2 0,1 0,-1 0,0 0,0 1,0 0,-1-1,1 1,0 0,0 0,-1 1,2-2,0 2,-3 0,2-1,1 1,-1-1,1 1,0 0,0-1,1 1,-2 0,1 0,0 1,0-1,0 1,1-1,-2 0,2 1,0-1,-1 0,2 0,-1 0,-1 0,2 0,-1 0,1 1,-1-1,1 1,0 0,0-1,1 5,-1-5,1 1,0 2,0-3,0 1,0 0,0 1,-1-2,1 2,0-2,0 1,0 0,0 0,0-1,0 1,0-1,1 1,1 1,-1-1,0-1,0 0,1 1,-1-1,2 0,-1 0,0 0,0 0,0 1,0-1,0 0,0 0,4 1,-4-1,0-1,3 2,-2-2,-1 1,1-1,0-1,-1 1,1 0,1-1,-1 0,5 0,-4 0,-1 0,5-2,-4 0,7-1,-8 1,-1 1,3-3,14-14,-13 9,-4 4,0 1,3-7,-4 6,0 1,-1-1,0 1,-1-2,0 3,0-1,-2-1,1 2,0-1,-2-1,0 1,-1 0,1-1,-1 1,1 1,-2-2,1 2,-1-1,0 0,0 1,1 0,-6-4,4 4,0 0,0 0,2 2,-3-1,3 0,-2 1,1 1,-1 0,2 0,-2 0,2 0,0 0,0 0,0 0,2 1,-1 0,1 0,0-1,1 2,0-2,0 1,1 1,1-1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276,'1'0,"0"0,0 1,-1-1,0 0,0 1,0 1,0-2,0 1,0 0,-1 1,-1-1,2 1,-2 0,1-1,-1 1,0 1,0-1,-1 0,1 2,-1-1,1 0,-2 0,1 1,0-1,0 1,0-1,-1 2,2-3,-2 2,1-1,0 1,1-1,-5 4,2 0,0-3,2-1,0 1,-1 1,0-2,1 1,-6 6,3-5,2 0,-1 0,0-1,-2 1,2-1,0 1,0-1,-1 0,1 1,-1 0,1-2,0 1,0 0,0 0,1-1,-5 4,4-4,2-1,-2 1,1-1,1 0,-1 0,0 0,2-1,-2 1,1-2,1 2,0-2,0 1,0-1,2 1,-2 0,2-1,0 1,2-1,0-1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1126 450,'-1'-2,"0"-1,1 3,-1-1,0 1,0 1,1 0,0 1,-1-1,0 2,0 0,0-1,0-1,0 1,-1 0,1 0,0 0,-1 0,0 0,0 0,0 1,0-1,-1 2,0-1,1 0,0-1,-1 1,-1 2,3-3,0 0,-1 0,1-1,1 0,0 0,0-1,0 0,2 0,-1-1,1-1,1 2,-1-2,1 2,0-2,1 1,-1 0,1 0,1-1,-2 2,3-2,-2 1,1 0,-1 0,5-1,-6 1,1 0,-2 0,0 1,0 0,-1-1,0 1,-3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972 598,'0'-2,"0"2,1 0,1 0,-1 0,1 0,0 0,2 0,-1 0,1 0,-1-1,5-1,-3 2,-3 0,3 0,-3-1,3 1,-3 0,1-1,-1 1,3 0,-2 0,-1 0,0 0,-1 0,1 1,-1-1,0 1,0-1,0 0,-1 1,1-1,-1 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979 599,'0'-1,"0"1,0-1,1 1,0 0,0 0,1 0,0 0,1 0,0 0,2 0,-1 0,-1 1,1-1,-1 0,1 0,-1 0,0 0,0 0,0 0,-1 0,0 0,-1 1,0-1,0 0,0 1,-1 0,-2-1,0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991 601,'0'-1,"0"-1,0 1,1 0,0-1,0 1,2 0,0 0,3 1,-1-1,0 0,0 0,2-1,-2 2,3-1,-1 1,0-1,-2 1,2 0,-2 0,0 1,-1 0,0-1,-1 1,0 0,-2 0,1-1,-2 2,-1-1,-1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1012 602,'-1'-1,"-1"0,1-1,1 2,0-2,1 1,1 0,1 0,10-1,-7 1,-1 0,7 0,-5 0,-2 1,2-1,-2 1,1 0,0 0,-1 0,-1 0,0 0,-1 0,0 0,-2 0,0 1,-1 0,0 0,-3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603,'-2'-3,"2"1,1 1,2 0,-1-1,3 1,0-1,0 1,0 0,2-1,0 1,6-1,-5 2,-2-1,2 1,-2 0,1-1,-1 1,-1 0,4 2,-6-2,-1 0,0 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1002 597,'-1'-2,"1"0,2 0,2 2,-2-1,4 0,-1 0,3 0,0 0,0 0,0 0,2 1,-3 0,8 0,-8 0,-2 0,0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1186 326,'2'0,"-4"-3,1 2,0 0,1 1,0 1,0 0,0-1,0 1,1 0,-1 1,1 0,-1 0,0-1,0 1,0 0,0 0,0 1,0-1,-1 1,1-1,0 1,0-1,0 0,1 1,-1-1,0-1,1 0,-1 1,1-1,0-1,-1 1,0 0,0-1,0-1,0 0,0-1,-1-1,0 1,0-1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1027 603,'1'-2,"-1"-3,2 3,1 1,0 1,2 0,0 0,2 0,-3 0,5 0,-1-1,2 0,-2 1,0-1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335 691,'-1'0,"1"0,0 0,-1 0,1-1,-1 1,1-1,1 1,0 0,1 0,-1 0,1 0,0 0,-1 0,2 0,-1 0,1 0,0-1,0 1,0 0,1 0,-1 0,0 0,1 0,0-1,-1 1,2 0,-1-1,1 1,-1 0,2 0,9 0,-10 0,1 0,0 0,0 0,0 0,1 1,0-1,-1 0,1 1,0-1,0 0,0 0,6 0,-5 0,-2 0,2 0,-2 0,1 0,-1 0,0 0,0 0,6 1,-6-1,-1 0,1 1,-1-1,1 0,-2 0,2 0,-2 0,1 0,-1 0,1 0,-1 0,0 0,0 0,0 0,0 0,0 0,0 0,0 0,-2 0,3 0,-2 0,-1 0,0 0,1 0,-2 0,0 0,-1 0,1 0,-1-1,0 0,-1 1,1-1,-1 0,0 1,1 0,-1 0,0 0,0 0,1 0,-1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149 258,'0'-2,"-1"1,0 1,1 0,0 2,0-1,0 1,0 2,1-1,0 0,0 2,1-2,0 6,-1-6,1 1,0-1,-2 0,2 1,-1-2,1 2,-1-2,0 0,-1-2,1 2,-1-2,1 2,-1-1,0-1,1 0,-1 1,0 0,-1-1,0-1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140 300,'0'-3,"0"0,0 1,1 1,0-1,0 2,1-1,0 1,0-1,1 1,3 0,-3 0,0 0,-1 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129 330,'-2'-2,"0"1,2 0,0 1,2-1,0 0,1 0,0 0,5-2,-3 0,-1 1,0 1,-1-1,2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149 335,'-3'1,"1"1,0-2,1 2,0-2,0 1,0 0,0 0,1-1,1 0,1 0,0 0,0-1,1-1,1 1,-1-1,2-2,-1 2,0-2,0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190 274,'0'-2,"-1"0,-1 0,1 2,1 0,-1 0,0 0,1 0,0 2,0 2,1-1,1 7,-1-5,1 2,-1 0,1-2,-2 3,2-3,-1 3,-1-4,1 3,0-3,-1 0,0 0,0 0,0-2,0 0,0 0,-1-1,1 0,-1-1,1-1,0-1,0-1,0 0,0-5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189 306,'0'-2,"0"2,0-1,0 0,0 1,0-1,2 0,-1 0,2 0,-1 0,1-1,0 1,1 0,-1 0,-1 1,0 0,0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189 322,'-1'1,"-1"-1,2 0,-1 0,0 0,1-1,1 0,0 0,1 0,1-1,0 1,1-1,0 1,-1-1,1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204 328,'-8'2,"6"-2,1 1,-1-1,2 0,0 1,0 0,2-1,1 0,-1 0,0-1,1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1189 324,'1'-1,"0"-1,-1 1,1 0,0 0,0 0,1 0,-1 1,1 0,1 0,-1 0,1 0,1 0,-2 0,0 0,1 2,-1-1,-1 0,1 0,-2 1,1 0,-1 0,0-1,-1 2,-1-1,0-1,0 1,-1-1,0 0,0 0,-2 0,3-1,-1 0,1 0,1 0,0 0,0 0,0 0,1-1,0 0,2 1,-1-1,1 1,0-1,0 1,1 0,0 0,-1 0,0 1,0 0,0 0,0 0,-1 1,1 0,-2-1,0 1,0-1,0 1,0-1,0 0,-1 0,0 0,-1 0,1-1,-1 0,2 1,-2-1,2 1,-1 0,0-1,0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232 253,'0'-2,"-1"-1,0 1,1 1,-1 0,1 0,0 2,1 1,0 0,0 1,0-1,0 2,0 5,0-5,-1-2,0 1,0-1,0 0,0-1,0-1,0 1,-1-1,0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218 261,'-1'-1,"0"1,0-1,1 0,0 1,2 0,0 0,1 0,0-1,1 0,-1 0,1 0,-1 0,1-1,-1 2,0-2,-1 1,0 1,0 0,-1 0,0 0,0 0,0 0,-1 0,0 1,0 1,-1 0,-1-1,1 1,-1 1,-1 0,0 0,0 0,-4 1,2-1,2-1,-4 0,5-1,-1-1,1 1,0-1,1 0,-1 0,2 0,0-1,0 1,1-1,0 0,0 1,0-1,0 1,1 0,-1 1,1 1,0 0,-1-1,1 3,-1-2,0 2,1 0,-1-1,0 1,0 1,-1-3,1 0,-1-1,0 0,-1-1,1-1,-2-1,1 1,-1-1,0-2,2 2,-2-1,1 0,0 0,0 1,1-1,0 2,0-1,0 1,1 0,0 0,2 0,-1 1,3 0,-1-1,1 1,-1 0,2-1,9 1,-10 0,-1 0,-1 0,0 0,-1 0,0 0,-1 0,0 1,-1 0,-2-1,0 1,0 1,-1-2,-2 2,3 0,-3-1,1 1,0 0,0-1,0 1,1-2,0 1,1 0,0-1,1 0,-1 0,2 0,0-2,1 1,0-1,2 1,3-4,-4 3,1 1,-2 0,2 0,-1 1,0 0,-1 0,1 0,0 1,-2 0,1 0,0 1,-1 0,-1 0,0 0,-1 1,-1-1,1 0,0 0,-1-1,1 0,-1 0,1 0,-2-1,3 0,-1 0,1 0,1 0,0-1,0 0,0 0,0 1,1-1,1 1,-1 0,0-1,1 1,0 0,-1 1,1 0,-2 1,2-1,-2 1,0 0,-2 2,1-2,-2 0,0 0,1-1,-1 0,0 0,-1 1,2-2,-2 0,1 0,1 0,0 0,0 0,1 0,0 0,1-1,0-1,0 2,2-2,0 0,1 0,0 0,2 0,-1 0,2 0,-2 0,6-1,-5 2,0 0,-1 1,-1 0,2 0,-3 0,2 0,-3 0,1 1,1 0,-2 0,0 1,-1 0,0 0,0-1,-2 2,0-2,-3 4,2-3,0-1,-1 1,1-2,-1 1,1-1,0 0,0-1,0 0,1-1,0 0,0 1,2-2,-1 0,1 0,0 1,0 0,1 1,-1-1,1 2,1 0,-2 0,2 0,-2 0,3 3,-3-1,3 3,-1-1,-2-1,2 1,-1-1,0 1,0-1,-1 0,0-1,1 1,-1-1,0 0,0 0,-1-1,1 1,-2-2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291 251,'-2'0,"1"0,-2 0,2 0,-1 2,0 0,0 1,0 4,2-4,0-1,0-1,0 1,1-1,0 0,0-1,0 0,0 0,0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291 262,'1'-1,"0"1,-1 0,2 0,-2 0,1 0,0 1,0-1,0 1,0-1,-1 1,1 0,0-1,-1 1,1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291 272,'1'0,"0"0,0-1,0 1,2 0,0-1,0 0,0-1,1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337 241,'-1'0,"0"0,0 0,-3 0,1 2,1-2,0 3,1-2,-2 0,1 1,0 0,1-1,-1 0,0 0,2-1,-2 1,1-1,1 0,-1 0,1-1,1 1,-1-1,2 0,-1 1,1 0,0-1,-1 1,1 0,-1 0,0 0,-1 1,1-1,-1 2,1-2,-1 3,-1-2,0 1,0 0,-1 0,1 1,-2-2,1 1,-1-1,1 1,0-1,0 1,1-2,-1 2,0-1,1 0,0 0,0 1,1 0,-1 0,1 0,0 1,0 7,1-7,0 1,0-1,0 0,0 0,0 1,1-2,-1 0,0 0,1 1,-1-3,-1 1,1-1,0 0,-1-2,0 1,0-2,1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309 282,'2'0,"-3"0,1 0,0 1,1 1,0 0,0 0,0 0,0 1,1 0,-1-1,1 0,-1 0,0-1,0 2,0-2,-1 0,0 0,0 0,0-1,0 0,-2 1,1-1,-1 0,0 0,0-1,1 0,-1-1,0 1,0-4,1 2,1 1,0-1,0 1,0-1,2 2,-1-1,1 1,0 0,0 0,1 0,0 1,-1-1,1 1,0 0,-1 0,1 0,-2 1,2-1,-2 1,0 0,0 0,-1 0,1 0,-1 0,0 0,-3 2,1-2,0 0,0 0,-1 0,1 0,0-1,0 0,0 0,0 0,1 0,0 0,0-1,0-1,1 1,0 0,0-1,0 1,1-1,0 1,0 0,1 1,-1-1,0 1,1 0,0 0,0 0,2 1,-2 0,0 0,0 0,-1 0,1 1,-1-1,-1 0,0 0,1 0,-1 0,-1 0,1-1,-2 2,1-2,-1 2,-1-1,1 0,0 0,-1 1,1-1,0 0,1-1,1 1,-1-1,2-2,1 0,0 0,1-1,-1 0,1-2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351 236,'-2'-1,"0"-2,2 2,1 1,0 1,3 0,-1 1,2 2,-3-2,1 1,-1 3,-1-3,0-1,0 1,0-1,0-1,-1 1,0-2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378 228,'0'1,"-1"-1,1 1,-1 0,1 0,0 0,0 2,-1-2,0 3,0-2,-2-1,1 1,-1-1,0 0,0 1,-4-1,3 1,2-2,-1 0,1 1,0 0,2-1,-2 0,2 1,0 1,0-2,1 2,1 0,-1-1,2-1,-1 1,0 0,0-1,3 1,-3-1,-1 1,1 0,-1-1,0 0,0 0,-1 1,0 0,-1-1,0 0,0 0,-1 0,1 0,0-1,-2-5,3 3,0 1,1 0,1 0,0 0,1 1,-1-1,1 1,1 1,-2-1,1 1,-1 0,1 1,-1 0,0 1,-1-1,0 1,0 0,-1 0,0 0,-1 1,0-2,-1 1,-1 0,1 0,-1-1,-2 0,2 0,1 0,-1-1,1 0,0 0,0 0,1-2,0 2,1-1,0 0,0-1,1 1,0-1,1 1,1 0,-1 1,1-2,-1 2,6-1,-6 1,0 1,-1 0,1 0,-1 1,-1 0,0 0,-1 1,-1 0,-6 4,4-4,1-1,-1 0,0 1,1-2,0 0,1 0,0 0,1 0,0-1,1 0,2-2,1 1,-1 0,1-1,0 0,1 1,-1-1,1 1,-1-1,0 1,0-1,0 1,-1 0,1 0,-1 0,0 0,-1 0,1 0,-1 0,0-1,-1 1,-1-1,-2 1,1 0,-1 1,1-1,-1 0,0 1,0-1,1-1,-1 2,2-1,-1 0,0 1,2-1,-1 0,0 0,1 1,1 0,0 0,1 2,3 4,-3-4,0 3,0 0,-1 0,1 1,0 1,-1-1,1 2,0-1,-1 0,1-1,0 2,-1-4,1 2,0-1,-1-1,1 0,0 1,-2-3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429 328,'-2'-1,"1"1,0 1,0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713 749,'-1'0,"0"0,1 0,0 2,1-1,0 1,-1-1,1 3,-1-1,1 0,-1 0,0 0,0 0,0-1,0 1,0-1,0 0,0 1,0-1,0-1,0 0,0 0,0 0,0 0,0-2,0 0,0-1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1238 356,'0'-1,"0"-2,-1 1,1 2,-1 0,0 0,1 0,-1 0,0 0,0 0,-1 0,1 0,-1 0,1 0,0 1,0 0,0 0,1-1,0 1,-1 0,1-1,0 1,1 1,-1-1,2 0,0-1,-1 0,2 1,0-1,0 0,-1 0,1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208 368,'-3'0,"-2"-2,3 1,-1 1,1 0,0 0,2 1,-1 0,1-1,3 1,-1-1,3 0,-2 0,3-1,0-1,1-1,0 2,3-2,-3 1,4-1,-2 0,1 1,0 1,1-1,-2 0,12-1,-11 1,-2 2,3-2,-4 1,3-1,-3 1,0 0,-2 0,2 0,-3 0,0 1,0-1,-1 1,-2-1,1 1,-1 0,0 0,-3 0,0 0,0 0,-1 0,0 0,-1 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455 334,'-3'0,"0"0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139 394,'5'-6,"-5"6,2 1,-1 0,0 0,1 1,0-1,-1 1,2-1,-1 1,0-1,0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127 428,'0'-1,"0"-1,0 0,1 2,1-1,-1 0,2 1,0 0,1-1,0 0,2 0,0 0,-1 1,0-1,2 1,1-1,-4 1,-2 0,1 1,1 1,-3 0,-1-1,0 2,0-1,-2 1,1 0,-3 4,2-3,1-2,-1 2,1-2,-1 2,2-2,-1 0,0 0,0 0,1 1,-1-2,0 0,1 0,0-1,-2 1,2-1,-2 0,1-1,-1 0,1 0,-1-1,0 0,0 0,0 0,1 0,-1 0,-1 0,-2-1,4 2,-1 0,0 1,2 0,-1-1,5 0,-1 1,1 0,0-1,0 1,2 0,-3 0,3 0,-2 0,1 1,-1-1,-1 2,0-2,0 1,-1 0,0-1,0 1,-1-1,1 0,-1 0,0-3,-1 0,-1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196 407,'-2'-5,"2"4,-1 0,1 0,0 1,1 0,2 0,-1 2,0-2,1 3,-1-3,1 2,-1-1,0 1,-1-1,2 2,-3-3,1 1,0 0,0 0,-1-1,1 1,0-1,1 1,0 0,-1 0,2 0,-2 0,1 1,0-1,0 1,0-1,0 2,-1-2,0 2,-1-2,0 2,0-1,-1 1,-2 0,1 0,-8 3,7-4,0 0,0-2,0 1,1-1,0 0,0 0,1-1,-1 0,1-1,0 0,1 1,0-2,0 0,1 0,0 1,1-1,-1 1,0 1,2 0,-2 0,1 1,0 0,0 2,1-1,0 1,0 0,3 1,-3-1,1-1,-2 0,1 0,0 0,0 0,-1-1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247 388,'-1'-1,"1"-1,0 4,0-2,3 6,-1-5,0 0,-1 0,1 0,-1-1,1 1,-1-1,0 0,2 0,-2 0,1 0,-1-1,2 0,-1 1,1-2,4 0,-5 2,-1 0,2 0,-2 0,-1 0,0 2,0-1,-1 2,0-1,-2 2,1-2,-3 5,2-4,1 0,-2 1,3-2,-1 0,0 0,2 0,-1-1,1 0,0-1,1 0,0 0,1 0,1-2,0 0,0 0,14-10,-14 10,-1 0,0 0,0 0,-1 1,-1 0,0 0,-1 1,0 1,-1 0,0 0,0 0,0 0,-1 1,2 0,0 0,-1 1,1 0,0-1,1 2,0 0,0-1,1 1,0 0,1 0,-1 0,1 1,-1 0,0 0,0 0,0 0,-1-1,0 2,0-2,-1 0,0-1,-1 0,1-1,-1-1,-1 0,1-1,-7-3,6 0,1 0,0 0,1-2,0 0,1 1,0-2,1 2,1-1,-1 1,1 1,1 0,2 0,-1 2,-2 1,5-1,-4 1,0 0,0 0,0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161 506,'0'-3,"-1"3,1 1,0 1,0 0,1 2,-1 0,1 0,1 0,-1 0,1 0,0 0,-1 0,0-2,1 3,-2-3,1 1,-1 0,0-1,0-1,-2 1,1-1,0 0,-1-1,-2 1,2-1,-1-1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144 535,'-1'-2,"0"0,1 0,-1 1,1-1,0 1,0 1,1-1,1 1,0-1,0 1,1 0,-1 0,0 0,0 0,0 0,-1 1,0 0,-1 0,0 1,-1-1,0 1,-1 0,-1-1,1 1,0 0,-1 0,2-1,-1 0,2 0,-1 0,0-1,1 1,1-1,2 0,-1-1,-1 0,1 1,-1-1,1 1,-2 0,2 0,-1 1,-1 1,0-1,0 0,0 2,0-1,0 0,-1-1,0 1,0 0,0-2,1 1,-1 0,1 0,0-2,2-1,0 0,3-4,-2 2,-1 1,2-2,-1 0,0 1,-1-1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189 487,'-1'-1,"0"3,0 0,0 1,0 0,1 0,-1 2,1-1,0 3,0-1,0-1,0 1,1 0,0 0,0-1,-1 1,2 3,0-4,-1 0,0-1,0-1,-1 0,2 0,-1 3,-1-6,1 1,-2-2,1-1,-1-1,-1-1,2-1,-1 0,0-1,-1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188 539,'0'-7,"0"4,0 2,0-2,0 3,0-1,0 0,0 1,1 0,0 0,0-1,1 1,0 0,-1 0,1 0,0 0,0 0,-1 0,1 1,-2-1,1 2,-1-2,0 3,0-2,0 0,-1 1,-1 0,1-1,-2 2,1-2,1 0,0-1,0 0,0 1,1-1,0 0,1 1,0-1,0 0,0 0,0 1,1 0,-2 0,2-1,-1 1,-1-1,1 1,0-1,-1-2,0 1,1-2,0 0,0-1,-1 0,2-1,-1 0,1-1,-1-1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1252 358,'2'0,"-6"0,1 0,2 0,-1 0,1 0,0 0,0 1,0 0,1-1,0 1,0 0,0-1,0 1,1-1,0 1,0-1,3 0,-3 0,1-2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222 481,'1'-2,"0"0,-1 2,1-1,-1 0,0 1,1 1,-1 0,1 0,-1 0,1 0,0 1,0-1,-1 0,1 1,-1-1,1 0,-1 0,0 0,0 0,-1-1,0 1,1-1,-2 1,1-1,-1 1,0-1,0 0,0 0,-2 2,2-2,1 0,-1 0,1 0,0 0,0 0,1 0,0-1,0-1,1 0,1 1,0 0,0-1,4-1,-4 3,1-2,4 1,-3 1,-1 0,0 0,0 0,0 0,-2 1,1 0,0 0,-1 1,-1-1,0 1,-1 0,-1 1,0-1,-1 0,0-1,-4 3,3-1,-1-2,2 0,-1 1,1-1,1-1,-1 1,1 0,-1-1,2 0,1 1,1 0,0 0,0 0,1 0,0 0,-1-1,1 1,5 0,-5-2,0-1,1 1,3-3,-3 2,0 0,-1 0,1 1,-1-1,0 1,0 0,0 1,-1-1,0 1,0 0,0 0,-1 2,0-2,0 2,0-1,0 3,0 0,0-2,-1 0,0-1,0 1,0-1,0 0,-1 0,1 0,-1-1,-1 1,1-1,0 1,-1-1,1 0,-1 0,2 0,0 0,-1 0,2 0,0-1,0 0,0 0,2 0,0 1,1-1,-1 0,1 1,-1-1,0 1,0 0,0 0,-1 0,0 1,0 0,0 0,-1 2,-1-1,0-1,-1 1,0 0,0 0,-1 0,1-1,0 1,-4 1,4-1,1-2,-1 1,1 0,0-1,2-1,0 0,1 0,0-1,2 0,-2 1,2 0,-2 0,2-1,-2 2,0-1,0 1,1 0,-1 0,-2 1,0-1,0 2,-2-1,1 1,-1 0,-1-1,0 1,-1 0,1 1,0-2,-1 2,2-2,0 1,-1-2,1 1,2 0,-1-1,0 0,2 0,1-1,1-1,-1 1,1-2,2 1,2-2,-3 2,-1 1,3-1,-3 2,-1 0,0 0,0 0,-1 0,1 1,-2-1,0 1,0 1,0-2,0 2,-1-2,-1 1,0 0,1 0,-1-1,0 0,0 0,0 0,0-1,0 0,0 0,0-1,2 0,-2 1,1-1,1 0,0 1,0-1,-1 2,1-1,1 2,-1 1,0 0,1 1,0 1,0 5,0-4,0-1,0 1,0 0,0-2,1 0,0 2,-1-3,-1 0,1-2,0 0,-1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273 514,'2'0,"-4"1,2 0,0 1,1-1,3 3,-1-1,0-1,0 0,0 0,0 0,0-1,1 0,1 1,-3-2,-1 0,1 0,0-1,-1 0,0 0,0-1,-1-1,0 1,0-2,0 2,-2-2,1 2,-1-1,0 1,-1 1,1 0,-1 1,1 0,-2 2,2 0,-2 1,2-1,0 1,0 1,0 0,0 0,1 0,0-1,1 0,0 0,0-1,0 0,0 0,1-2,0 1,-1-1,1 0,1-1,-2 0,1-1,0-1,0 0,0 0,1-2,-1 2,1-1,0-2,-1 1,1 1,1-1,-1 1,-1 1,1 1,0 0,-1 1,0 1,1-1,-1 1,0 1,0-1,2 2,-3-1,2 1,0 0,-1 1,1 0,-1 1,0-1,0-1,0 1,0-1,0 0,0 1,-1-1,0 0,0-1,0 1,0-1,-1 0,0 0,-1 0,1-1,-1 1,0-1,-1-1,1-1,2-1,0 2,0-3,2 0,0 0,1 1,0-2,1 0,0 1,-1 1,0 1,0 2,0-1,0 1,-1 1,-1 0,1 1,-1 1,1 0,-2 1,0 0,0 0,0-1,0 0,-1 1,0-1,0-1,-1 1,1-1,-1-1,0 0,1 0,-1-1,0 0,1 0,0-1,0-1,0 0,1-1,0-1,1 1,0-2,1 0,0 1,3-3,-3 6,-1 0,1 0,-1 2,1 1,0 1,-1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273 570,'5'-3,"0"2,0 1,2 0,-2 0,10 1,-3-1,0 0,0-1,1 0,2-2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686 598,'0'-2,"-1"2,0-2,0 1,0 1,0-1,1 1,-1-1,0 1,0-1,0 1,0-1,1 1,-1 0,0-1,0 1,-1-1,0 1,1 0,-1 1,0 0,0-1,-2 3,2-2,0 2,0-1,1-1,0 1,-1 0,-1 5,3-6,0 1,-1 0,1 1,0-1,0 0,0 0,0 0,0 1,0-1,0 0,1 1,-1-1,1 1,0-1,0 0,1 0,-1 0,0-1,2 1,-1 0,0-1,1 0,0 0,0 0,1 0,-2-1,3 1,-3-1,2 1,-1-1,1 0,0 0,0 0,-1 0,1 0,-1-1,1 0,-2 1,2-1,-1 0,1 0,-2 0,1 0,0 0,-1 0,0-1,1 0,-1 1,0-1,-1 0,1 0,-1 0,1 0,-1-1,0 0,-1 0,1 0,-1 0,0-1,0 1,-1 1,1-1,-2 0,1 0,-1 0,0 1,-1-1,1 2,-2-1,1 0,-1 0,0 1,-1 0,1 0,-6-1,5 2,0-1,0 1,1-1,-1 1,0 0,-1 1,-5 0,7 0,-1 0,2 0,-2 1,2-2,1 2,-1-1,1 1,0 0,0 0,1-1,-1 2,2-2,-1 2,1-1,-1 0,1 0,0-1,0 1,0 0,0-1,1 3,-1-3,1 0,0 0,0 1,0-1,0 1,1-1,-1 0,2 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873 634,'0'-1,"0"-1,0 1,1-1,0 2,2 0,-1 1,-2 0,1-1,0 1,0 0,-1 0,0 1,1-1,-1 0,1 2,-1-2,0 0,0 2,0-2,0 0,0 0,0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878 656,'0'1,"1"-1,0 1,-1 0,1 0,1 1,-2-2,1 2,0-1,0 0,0 0,-1 1,1-1,-1 0,0 1,0-1,0 4,0-5,-1 2,1-2,0 1,0 0,0-1,1 0,-1 0,1 0,1-2,-1 1,2-2,-1 0,1 0,-1-1,1 0,-1 1,0-2,1 2,-1-1,-1 1,1 0,-1 0,0 1,-1 0,1 1,-1-1,0 2,0-1,0 0,0 1,0-1,-1 1,1 0,-1 0,0 0,1 1,0-1,0 0,0 1,0 0,0-1,0 1,1 0,0-1,1 1,-1-1,1 1,-1-1,1 1,0-1,0 1,2 1,-3-1,-1 0,1 0,-1 0,-1 0,1 0,-2 0,0 0,0 0,0 1,-1-1,1-1,0 2,0-2,1 0,0 1,1-1,-1 0,1 1,1-1,1 0,-1 0,2 0,-1-1,1 1,-2 0,2-1,-1 1,0 0,1 0,-2 1,0 0,0 0,0 0,0 0,-1 2,0-2,0 0,-1 2,1-1,-2 0,1-1,-1 1,0-1,0 0,1 0,-1 0,1 0,-2-1,2 0,0 0,0 0,1 0,0 0,-1-1,1 0,0 0,1-1,-1 2,1-1,0 1,1 0,-1 0,1 0,0 0,2 0,-2 1,1-1,0 0,-1 0,1 0,-1 0,1 0,-1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957 647,'-1'-1,"0"0,1 0,0 0,0 0,0 1,1 0,1 0,0 0,1 0,0-1,0 0,0 1,0 0,0 0,-1-1,1 1,-1 0,0 0,1 0,-2 0,0 0,0 0,0 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977 629,'0'-1,"-1"-1,1 1,0 0,-1 1,1-1,0 3,0-1,1 1,-1 0,0 0,0 0,-1 1,1-1,-2 0,1 0,-1 0,1 0,-1 0,0-1,1 1,0-2,0 1,1 0,-1-1,0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970 647,'2'0,"-4"1,1 2,0 0,1 0,-2-1,1 1,1 0,-1 0,0 2,1-3,0-1,-1 1,1-1,0 0,0 0,0-1,1 0,0 0,0-1,1 0,-1-1,1 1,0-1,-1 0,1 1,0-1,-2 0,2 1,-1-1,1 0,-1 1,1-1,-2 1,2 0,-2 0,1 0,0 1,0-1,-1 1,1 0,0 1,-1 0,0 0,1 1,-1 0,0 0,0 1,0-1,0 1,0 0,-1-2,1 2,0-1,0 0,-1-1,1 2,-1-2,1 0,0 2,0-3,-1 1,0 0,0-2,0-1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980 662,'1'0,"-1"-3,1 3,-1-1,0 1,1 0,-1 1,1-1,0 1,0 0,-1 0,1-1,-1 2,0-2,0 1,0 1,0-1,-1 0,0 0,0 0,0 0,0 0,0 0,0-1,1 1,1-1,0 0,2 0,-2 0,4 0,-2-1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1266 340,'0'-1,"0"0,0 1,0-1,0 0,1 1,-1 1,0 0,0-1,0 1,0 0,0 1,-1 0,1-1,0 2,0-1,0 0,0 1,0-2,0 1,0 0,1 0,-1-1,1 2,0-2,-1-1,0 0,0 1,0-2,0 1,-2-2,1 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1005 665,'-2'-4,"2"3,1 1,1 1,0-1,0 0,0 0,0 0,1 0,-1-1,0 0,-1 1,1-1,-2 0,2 1,-2-1,2-1,-2 1,0 0,0 0,0 0,0 0,-1 1,0 0,0 0,0 0,-1 0,0 0,1 1,-1 0,1 0,-1 1,-1 1,1 2,2-4,0 1,-1 0,1-1,0 0,1 1,-1-1,2 1,-2-2,3 1,-2 0,0-1,2 0,-1 0,-1 0,1-2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1046 644,'-1'-2,"1"0,-1 1,0 1,1 1,0 0,1 0,0-1,1 1,-1-1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647,'0'-2,"0"2,0-1,1 1,-1 0,2-1,1 1,-1 0,1-1,-1 1,0 0,-1 0,1-1,-1 1,-2 0,0 1,-1-1,0 2,0-1,-1 1,0-1,0 0,-2 2,2-1,2-2,-1 1,1 0,0-1,1 1,-1-1,0 0,2-1,0 0,-1 0,1 1,0 0,-1 0,1 0,0 0,-1 1,0 0,1 0,-1 1,-1 3,1-2,0-2,0 0,0 1,0-1,0 1,0-2,1 1,-1-1,1 0,0-2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654,'1'0,"0"0,-1 0,1 1,-1 1,0-1,0 0,1 2,0-1,-1-1,1 1,0-1,-1 0,0 0,1 0,0 0,-1 0,-1-1,0 0,-1-1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1067 664,'0'-2,"-1"2,0 0,1 1,0 0,0-1,0 1,0 0,-1 0,1 0,-1-1,1 1,-1-1,1 0,-1 1,0-1,0 0,-1 0,2 0,-2 0,2 0,-1 0,0 0,1 0,-1 0,1 1,0-1,1 0,-1 1,2 0,0-1,-2 1,2-1,-1 0,0 0,0 0,-1 0,-1 0,0 0,-2 0,2 0,-2 0,1 1,-1-1,1 1,-2-1,2 1,1 0,0-1,1 1,-1-1,1 1,0 0,1 1,-1-2,2 1,-2-1,2 1,-1 0,1-1,-2 1,2 0,-1 1,-1-1,1 1,-1 0,0-1,0 1,0 0,-1 1,1-1,-1 1,-1-2,2 1,-1-1,0 0,1 0,0-1,-1 0,0 0,1-1,-1-2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1059 678,'1'-1,"1"1,-2 0,1 3,0-2,-1 2,0-1,1 1,-1 0,0 0,0-1,0 0,0-1,0 1,-1-1,0 0,0 0,-1-1,2 0,-1 0,0 0,0-1,1 0,0 0,1-1,0 1,0 0,0 0,0 0,1-1,-1 1,1 0,0 0,-1 0,1-1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1083 671,'-1'-1,"0"-2,0 3,0-1,1 0,1 1,1 0,0 1,0-1,4 0,-3 0,1 0,-2 0,0 0,1 0,-2 0,1 0,-1 1,0-1,0 2,-1 0,0-1,-1 1,0 0,0-1,-1 1,1 0,-1-1,0 0,0 1,1-1,-2-1,2 1,0 0,-1-1,1 0,-1 0,1 0,0-1,1 0,-1 1,-1-3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1109 659,'1'0,"-2"0,0 0,-1 2,1 0,-2 0,2 0,-2 2,1-2,0 0,0 0,0 0,1-1,-1 0,1 0,-1 0,2-1,-1 0,0 0,3 0,1 0,-1-2,1 2,-1-2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1106 675,'3'-1,"-2"1,0 0,1 0,-2 0,0 0,0 1,0 0,0-1,0 1,0 1,0-2,0 1,0 0,0-1,0 1,1-1,0 0,0 0,1 0,0-1,0 1,0-1,0 1,0 0,1 0,-1 1,-2-1,1 1,-1 0,0 0,0 1,-1 0,-1-1,0 1,1-2,-2 2,1-2,1 1,0-1,0 0,0 0,1-1,0 1,2-3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1136 618,'0'-1,"0"2,-1 1,1-1,0 1,0-1,0 0,0 0,0 1,0-1,0 0,0 0,0 0,0-1,1 1,1 0,-1 0,0-1,1 0,0 1,0-1,0 1,0-1,0 0,0 0,1 2,-1-1,-2-1,2 0,-1 2,-1-2,0 1,0 0,0 0,0 0,-2 1,1-1,-1 0,1 1,-2-2,1 1,0 0,0 0,-3 0,4 0,0-1,-1 1,2-1,-1 1,0-1,1 0,0 1,1 1,0-2,1 1,0 0,2-1,-1 1,1 0,-1 0,1-1,-1 0,1 0,-2 0,1 0,-1 0,0 0,-1 0,0 0,-1-1,0 0,-2 0,2 1,-2 0,0-1,-1 0,1 1,-1 0,1 0,-1 0,-1 0,1 0,2 0,-1 1,1 0,0-1,1 1,0 2,1-2,0 1,0-1,-1 1,1 0,0-1,1 2,-1-2,0 1,0 1,0-1,0-1,-1 2,1-2,-1 2,1-1,-1 0,0 3,0-4,0 1,-1-1,0 1,-1-1,1 0,0 1,-2-1,2 0,-2 0,1 0,-2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1256 355,'-2'-1,"0"-1,1 0,0 1,0 0,0 0,0 0,1 0,0 1,0-1,2 1,0 0,-1 0,2 0,-1 0,1 0,0 0,-1 1,1-1,0 0,-1 1,1 1,-1-2,0 1,0 0,0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1194 638,'-1'-2,"1"0,-1 1,0 1,1 0,0 2,0-2,0 2,0-2,2 2,-1-1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640,'-4'-3,"2"3,-1 0,0 0,0 1,1 1,-1-2,1 2,0-1,-3 1,4-1,0 0,0-1,1 0,2 0,-1 0,2 0,0 0,0 0,0 0,1 0,-1 0,0-1,1 1,-1-1,-1 1,1 0,-2-1,2 0,-2 1,-1-1,0 1,0-1,0 0,0 0,-2 0,1 0,-1 0,0 0,0 0,-1-1,2 2,0-1,-1 0,1 1,1 0,-1 0,0 0,1 0,0 1,0 0,0 2,0-1,0-1,0 2,0-1,0 1,0-1,1 1,0-2,0 2,0-1,0-1,-1 0,0 1,1-1,-1 1,0-2,-1 2,0-1,-1-1,0 0,1 1,-4 0,4-1,-1 0,0 0,1 0,1-1,-1 1,1-1,0 1,1-1,1 0,0 1,1-1,-1 1,1 0,-1-1,1 1,-1 0,1-1,-1 1,0 0,0 0,-1 1,1 0,-2-1,0 1,0 0,0 0,-1 0,-1 0,-1 0,0 0,0 0,1 0,-3 0,2 0,-1 0,1-1,-1 1,2-1,1 1,1-1,-1 0,1 1,1-1,1 0,1 0,-1 0,1 0,0 0,1 0,4-1,-4 1,-1 0,1-1,-1 1,0 0,0-1,-2 1,1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1210 669,'-4'0,"3"0,-1 0,0 0,0 0,1 1,0 1,1 0,-1 0,1 3,1-4,0 2,1-1,-1 0,1 0,0 0,0 0,2 0,-2-1,0 0,0 0,-1-1,1 0,-1 0,1-2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1223 693,'-1'-2,"0"2,0-1,-1 0,2 0,-2 1,1 0,-1 0,1 0,-1 1,0-1,1 2,0-2,0 1,0 0,-1 0,1 0,1 0,0-1,1 0,1-1,0-1,0 1,1-2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665,'1'-2,"0"1,-1 0,0 0,0 0,0 1,-1 0,0 0,1 2,-2-1,1 0,0 0,-2 0,2 0,0-1,-1 1,1-1,0 0,0 0,1 0,0 1,2-1,3 1,-2 0,-1 0,0 0,0 1,-1-1,1 0,-1 1,0 0,0 0,-1-1,0 1,1 0,-1-1,-1 1,1-1,-2 0,1 0,-1-1,0 1,-1-1,1 0,0 0,0-1,-1 1,2-1,-1 0,0-1,1 1,0 0,0 0,1-1,0 1,0 1,0-1,1 0,0 1,1 0,0 0,0 0,2 1,-1 0,-1 1,0-1,1 1,-1 0,1-1,-1 1,1-1,-1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1269 708,'-1'0,"0"-2,0 2,1 0,-1 0,0 1,1 0,-1 1,0-2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942 712,'-5'-6,"4"5,0 1,0 0,2 0,0 0,2 1,-1-1,2 1,-1 0,7-1,-5 0,0 0,2 0,-2 0,2 0,0 0,1 0,-1 0,3 0,-2 0,3 0,1 1,-1-1,0 1,4-1,-5 1,6 1,12-1,-17 0,5 0,-5 0,1 0,-1 0,-1 0,-2-1,1 1,-3 0,5-1,-5 1,-3-1,4 1,-4-1,0 0,0 0,-2-1,1 0,0 1,-1 0,0-1,-1 0,1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1300 625,'0'-5,"3"0,-1 4,0 0,-1 1,0 0,0 1,3 8,-3-5,0 1,0-2,-1 4,0-3,0 1,-1-1,0 0,0-1,-1 1,1-2,0 0,-1 0,0 0,1-2,-1 2,-1-2,0 3,2-3,0 1,-1 0,2 0,0 0,0 0,-1 0,1 0,0 0,0 0,0 0,0 0,0 0,0 0,1 0,-1 0,0 1,0-1,0 0,1 1,0-1,-1 1,1 0,-1 0,1-1,0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1297 725,'-1'-1,"0"1,-1 1,1 2,-1-1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866 713,'0'-3,"1"1,0 1,-1 0,1 1,0-1,1 1,-1 0,2 0,-1 0,5 0,-1 0,-2 1,8 0,-7 0,1-1,2 1,-2 0,2-1,0 1,-1-1,1 1,1 0,1-1,-2 1,1 0,1-1,-2 0,5 1,-4-1,4 0,-1-1,0 1,0 0,3 0,-5 0,3 0,-1 0,-1 0,-1 0,3 0,-5 0,3 0,-2 0,-1 0,-1 0,2 0,-4 0,1 0,-1 0,-1 0,-1 0,0 0,-1 0,0 0,-2 0,2 0,-2 0,0-1,0 0,0 1,-1-1,1 0,0 0,0 0,0 0,0 1,1 0,0-2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1288 354,'2'0,"-5"-1,2 1,1 0,-1-1,0 1,0 0,1 1,0-1,0 1,-1 0,1 0,0 1,0 0,0-2,0 2,0-2,1 1,0 0,0-1,2 0,-1 0,-1 0,1-1,-1 0,1 0,-1-1,0 1,1-1,-1-3,0 2,0 1,-1-1,0 1,0-1,0 1,0 1,0-1,-1 0,0 2,0-1,1 0,-1 0,0 1,1 0,0 1,-1 0,1 0,0 0,0 0,0 0,0 1,0-1,0 1,0-1,1 2,-1-2,0 0,1 1,0-1,0 1,1-1,0-1,-2 0,2 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708 314,'-1'0,"0"-1,0 0,1 1,0-1,0 1,0-1,0 0,0 1,1 0,0 0,0 0,-1 0,2 0,0 0,0 0,-1 0,1 0,-1 0,1 0,0 0,0 0,0-1,0 1,0-1,0 1,-1 0,1 0,0 0,0 0,0 0,1 1,0 0,-1-1,1 1,-1 0,1-1,-1 1,2 0,-1 0,0-1,0 0,1 0,-1 1,1-1,-1 0,1 0,-1 0,0 1,-1-1,2 0,-1 1,-1 0,1 0,0-1,0 1,1 1,-2-1,1 0,0 1,1-1,-2 0,2 1,-1-1,2 1,-2-1,2 0,-2 0,5 1,-5 0,1-2,-1 2,0-1,1 1,-1-2,2 3,-2-1,-1 0,3 1,-3-1,1 0,-1 0,-1-1,2 2,-1-2,0 1,1 0,-1-1,1 0,0 2,0-2,-1 0,1 1,1 1,-2-1,-1 0,1 0,0 0,-1 0,0 0,0 1,-1 0,2 0,-1-1,-1 1,2 0,-2-1,2 1,-2-1,2 1,-1-1,1 1,0 1,-1-2,1 0,-2 0,1 0,1 0,-2 0,1 0,0 2,-1-2,0 0,0 1,0-1,0 0,1 1,-1-1,0 0,0 0,0 1,0-1,1 3,-1-3,0 0,0 0,-1 1,0 1,1-2,-1-1,0 2,1-1,-2 0,1 0,-1 1,2-1,-3 1,2-1,0 1,-2-1,1 1,1-1,0 0,-2 1,2-1,0 0,-3 2,3-1,-1-1,1 1,-1-1,0 1,2-1,-3 1,2 0,-2 1,1-1,1-1,-1 1,0-1,1 0,-1 0,-1 0,2 0,-3 1,2-1,0 0,0 0,1-1,-1 1,-1 0,0 1,1-1,0-1,0 1,0-1,0 0,0 1,0 0,-5 3,4-4,1 1,0 0,-1 0,0 0,0 0,1-1,-1 0,0 1,-2 0,2-1,0 0,0 0,0 0,0 0,-6 2,5-2,0 1,2-1,-2 0,1 0,0 0,0 0,-1 0,1 0,-1-1,1 1,-1-1,1 1,-1-1,1 0,0 0,0 0,-3 0,3 0,1 0,-1 0,1 0,-1 0,1 0,-1 0,1 0,-1 0,1 0,-1 0,1 0,0 0,0-1,-1 1,2 0,-1 0,0 0,-1 0,1 0,1 0,0 0,0 0,0 0,2-1,0 1,1 0,0-1,1 0,0-1,-1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786 599,'-1'-3,"0"3,0-1,0 0,0 1,0 0,-2 1,2 0,-1 0,1 0,-1 2,0-2,0 1,0 0,-1 0,0 1,-2 0,2-1,1 0,-4 0,3-1,1 0,-1 0,1-1,1 1,-1 0,1-1,-1 0,2 1,-1 0,1 0,0-1,0 1,1 0,-1-1,2 2,-1-2,2 2,-1-1,0 0,1 0,1 0,-1 0,1 0,-1 0,1 0,0 0,0 0,0 0,0-1,0 1,0 0,0-1,0 1,-1-1,-1 1,1-1,-1 0,0 0,-1 0,0 0,0 0,-1 0,0-1,0 0,0 1,0-2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1031 739,'1'0,"1"0,0 0,-1 1,1-1,1 0,0 0,0 0,2 0,-1 0,16 0,-14 0,10 0,-9 0,0 0,1 1,-1-1,2 1,-1-1,9 1,-9-1,1 0,0 0,-1 0,1 0,-1 1,-1-1,-2 0,2 0,-2 0,0 0,-1 0,-1 0,0 1,-1-1,-1 0,1 0,-2 0,1 0,-2 0,1-1,-1 1,1-1,0 0,0 1,0-1,0 0,0 1,-1 0,0-1,1 0,0 0,0 1,0 0,1 0,0 0,0 0,-1 0,2 0,-2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1208 451,'-2'-2,"2"2,0-1,-1 1,2 0,-1 1,1-1,0 1,1-1,-1 0,1 1,0-1,2 1,-1-1,-2 0,1 0,0 1,-1 0,0 0,-1-1,-1 2,0-1,-1 1,0 0,-1 0,1-1,-4 2,4-1,0-1,0 0,2-1,-2 1,1 0,1-1,0 1,0 0,1 0,0-1,0 1,1 0,-1-1,1 1,-1-1,0 1,0 0,0 0,0 0,0-1,0 1,-1 1,0-2,0 2,0-2,0 1,-1 0,0 0,0 0,0 0,0-1,0 1,0 0,0-1,0 0,0 0,1 1,-2-1,2-1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473,'0'-3,"0"3,0 0,1 1,0 0,0-1,1 2,-1-2,0 1,1 0,0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1244 445,'-1'-3,"0"-1,3 4,-2 0,3 0,-2 0,1 1,-1-1,1 1,-1-1,0 0,0 1,0-1,-1 1,0 0,0 0,0 0,0 0,0 1,-3 2,1-3,1 1,-1 1,1-1,0-1,0 0,0 1,0 0,1-1,0 1,-1-1,0 1,1-1,0 0,0 1,0-1,0 1,0-2,0 1,0 0,0 0,1-1,0 0,-1 0,2 0,-1-1,1-1,-1 0,1 0,2-3,-2 3,0-1,0-1,0 1,3-2,-4 2,0 2,1-1,-1 1,-1 1,0-1,1 1,-1 1,0 1,1-1,-1 0,0 1,0 1,0-1,-1 1,0 0,0 0,0 1,0-2,0 0,0 1,1-2,-1 0,-1 1,2-1,-1-1,0 1,0-1,0 0,0 0,0 0,1-1,-1 0,1-1,0 0,1-1,0 2,0-2,1 2,-1-1,0 1,0 0,1 1,-1 0,0 0,0 1,1 0,-2 2,1-2,0 1,0 0,0 0,0 0,1 0,-2-1,2 1,-2-2,3 3,-1-3,-1 0,1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433,'0'-3,"-1"-1,1 3,-1 0,1 0,-1 1,1 1,0 0,1 0,-1 1,1-1,-1 1,1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1299 443,'-1'0,"0"0,0 0,1 0,0 1,0 0,0-1,2 0,-1 0,0 0,0 0,1 0,-2 0,1 0,0 0,-1 1,1 0,-1 0,0-1,-1 2,0-1,0 1,-1 0,0 0,1-1,-1 1,1 0,0 0,0-1,1 0,0 0,0-1,0 1,0 0,2-1,-1 0,1 0,0-1,0 0,1-1,-1 0,0 1,1-2,-2 1,1 0,0-1,0 1,-1 0,1-1,-2 3,0-1,0 0,0 3,0-1,0 1,-1-1,0 0,1 1,0-1,-2 1,1-1,1 0,-2-1,2 1,-2 0,1-1,0 1,0-1,-1 0,1 0,-2 0,2 0,1 0,-1 0,1-1,1 1,-1 0,1-1,0 1,1 0,-1 0,0-1,0 1,1 0,-1 0,1 0,0 0,-1 0,2 1,-2 1,1-2,-1 2,-1-1,1 1,-1 0,0 0,-1 1,-1-1,0 0,-3 1,1-1,2-1,-1 0,0 0,0-1,1 0,1 1,-1-1,1 0,0 0,0 0,1-1,1 0,1 0,0 0,0-1,1 2,-1-1,1 1,-1-1,1 1,-1 0,0 1,0 0,0 0,-1 1,0-1,0 0,-1 1,0-1,0 1,-2-1,0 1,0 0,-1-1,0 0,-1 0,1 0,-1 0,1-1,0 0,0 0,-1-1,3 0,-1 0,0 0,1 0,0 0,1-1,0 2,0-2,5 0,-3 2,3 0,-2 0,3 0,-2 1,2 0,-1 1,5 1,-5 0,0-1,0 0,-2 0,2 0,-2-1,0 1,0-2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518,'1'-4,"0"3,2 3,-2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520,'-1'-4,"1"3,0 0,1 1,1 0,3-1,-1 1,-1 0,1-1,-1 1,3-1,-4 1,1 0,-2 0,0 0,0 0,0 1,-1 0,0-1,0 1,-1 0,0 0,-2 1,2-2,0 1,-2 2,1-2,1 1,-1 1,0-1,0 1,0 1,2-1,-3 1,2-1,0 1,0-1,0 0,0-1,0 1,0-1,1 0,0-1,-1 0,0 0,0-1,1 0,0-2,0 1,0-1,2 0,-1-1,2 1,-1 0,1-1,-1 1,1 1,0-1,0 1,-1 0,0 1,0-1,0 1,-1 0,0 0,0 0,0 1,-1-1,0 2,0-1,0 0,-1 0,0 0,0 0,0 1,-1-1,0 1,1-2,-2 1,2-1,0 0,0 0,-1 0,1 0,0-1,1 1,0-1,-1 0,1-1,1 1,-1 0,1 0,0 1,0 0,0 0,0 0,1 0,-1 1,1 0,-1 0,1 1,0 0,0 0,0 0,0 0,-1-1,1 2,0-2,0 0,-1 1,1-1,-2-1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1312 348,'0'-1,"0"0,0 0,0 1,-1 0,0 0,1 0,-1 0,1 1,0 1,-1-1,1 0,0 1,0 1,1-1,0-1,-1 0,2 0,-1-1,0 1,0-1,1 0,-1 0,0 0,0 0,0-1,0 1,0-1,0 0,0 1,-1 0,0-1,1 1,0 0,-1 0,0 1,1-1,0 1,-1 0,1-1,0 0,0 1,1-1,-2 0,1 0,1 0,0 0,-2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525,'-2'-4,"1"0,-1 3,-1-2,1 3,2 0,0 0,0 1,0 1,-1-2,0 2,0-1,0 0,0 0,-1 1,1-2,0 2,0-2,-1 2,1-1,0 2,1-1,0-1,0 0,1 0,0 1,-1-1,1 0,-1 1,1 1,0-1,-1 0,1-1,-1 1,0 1,0-1,0 0,0 0,0 0,0 1,0-2,0-1,0 1,0-2,0-1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1230 543,'4'-4,"-3"3,1-1,0 1,-1 0,1 0,0 1,1 0,-1 0,-1 1,1 0,-2 1,1 0,0 0,0 0,-1 0,1 0,-1 1,1-1,-1 1,0-1,0-1,0 0,0 1,0-1,-2 1,1-2,0 1,0-1,0 0,-1 0,1 0,0-1,-1 0,1 0,0-1,0-1,1 1,-1-1,0 2,1-2,0 2,-1-1,0 1,0 0,1 0,0 1,-1 0,0 0,1 3,0-3,0 1,0 0,0 0,0 0,1 0,0 0,-1 0,1-1,0 0,0 0,0 0,0 0,1 0,-1 0,1 0,-1-2,0 2,-1 0,0-1,-1 1,0 0,1 1,-1-1,0 2,0-2,1 2,0-1,0 0,0 0,0 0,2 0,-1-1,1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1282 529,'0'-1,"-2"-1,1 1,0 1,1 0,-1 0,0 0,0 1,0 0,0 0,-1 0,1 0,0 0,-2 1,2-1,-1 0,0 0,1 1,0-2,1 1,-1 0,1-1,0 1,0 0,1-1,1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1264 542,'1'0,"0"0,0 0,0 0,0 0,0 2,-1-1,0 0,0 0,0 2,0-2,-1 1,1 1,-2 1,1-2,1 0,0 0,-1-1,1 1,0-1,0 0,0 0,0-3,0 1,1-1,0 0,1 0,1-4,0 3,-1 0,1 0,0 0,-1 0,1 1,-1 0,3-3,-3 4,-1 0,0 0,0 1,0-1,0 1,-1 1,0-1,-1 1,0 1,0-1,0 0,0 1,0-1,-1 1,0 0,1 0,-1-1,1 0,1 0,-1-1,1 1,0 0,1 0,-1-1,3 0,-2 0,0 0,2 0,-1 0,0 0,0-1,-1 1,1-1,1 0,-2 1,0-1,1 0,-1 1,1-3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1311 535,'-1'-2,"-1"0,-1 1,1 0,1 0,-2 0,2 0,-1 0,0 1,0 0,1 0,0 0,-1 1,2 1,-1-1,0 0,1 2,0-1,0 0,0 0,0 0,1 0,0 0,0 0,1 0,-1 0,0-1,1 2,-1-2,0 0,-1 0,1 0,-1 0,0 0,0 0,0-1,-1 1,0-1,0 1,-1-1,0 1,1 0,0-1,0 1,1-1,0 0,0 1,0-1,4 0,-1 0,0 0,0 0,1-1,3 0,-3 0,-1 0,0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1310 543,'-2'-1,"2"0,0 0,-1 1,1-1,1 0,1 1,0-1,-1 0,1 0,0 0,1 0,-1 1,1-2,-2 2,2-1,-3 1,3-1,-3 1,2-1,-2 1,1 0,-2 2,-1-2,1 2,-1-1,1 1,0 0,-1 0,1 1,1 0,-2 0,2 0,0 0,0 0,0 0,0-1,0 1,1-1,0 0,-1-1,0 1,1-2,-1 1,-1-2,0 0,0-1,1 0,0 0,-1-4,1 3,0 0,1 0,-1-1,4-2,-2 2,0 1,2-2,-1 3,-1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1356 506,'0'-2,"0"1,0 0,0 0,0 0,0 0,-1 0,0 1,1-1,-1 1,0 1,0 0,1-1,-1 2,0-1,0 0,0 0,0 1,1-1,-1 0,1 1,-1-1,1 0,0 0,0-1,0 1,0 1,1-1,-1 0,1-1,-1 0,0 0,1 1,0-1,0 0,0 0,0 0,0 0,0 0,0 0,1 0,-1-1,1 1,-2 0,1-1,0 0,0 0,-1 0,0 0,0 1,0-1,-1 0,1 1,-1-1,1 0,-1 0,1 1,-1-1,0 0,0 1,1-1,-1 1,0 0,1 0,-3 1,2 1,0-2,-1 3,1-2,0 1,0 0,1 2,0-2,0-1,1 1,0-2,1 2,-1-1,3-1,-2 0,-1 0,1 0,-1 0,0 0,0-1,0-1,-1 2,0-1,-1 0,0 1,0 0,-1 0,0 0,1 0,-1 1,1 0,-1-1,1 1,-1-1,2 1,-1 0,0-1,1 1,0 0,0-1,1 1,0 0,0 0,1 0,-1 0,0-1,1 1,-1 1,0-2,0 1,0 0,0-1,-1 2,1-2,-1 1,-2 1,1-2,0 1,-2 1,0 0,2 0,-1 0,2-1,0 0,0 0,0 0,0 0,0-1,1 1,0 0,0-1,0 0,0 0,-1 0,1 0,0 0,0-1,-1 0,1 0,0 0,-1-1,0 2,1-2,-1 1,1 0,0 1,-1-1,0 1,1 0,0 0,-1 2,0-2,1 3,-1-1,0 0,0 0,0 1,0-1,0 0,0 0,-1 0,1 0,-1-1,1 1,-1-2,0 1,-1 0,2-1,-2 0,1 0,-1 0,1 0,0-1,0 0,-1 0,2-1,0 1,0 0,0-2,0 1,1 1,0-1,0 2,2-2,-1 2,-1 0,0 0,2 0,-2 0,0 0,1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1317 593,'-1'-3,"0"2,1 0,3 1,-1-1,0 1,1 0,0-1,0 1,-2 0,2 0,-1 0,-1 0,0 0,0 0,-1 1,0 0,-1 1,-1-1,0 1,0-1,-4 1,2 0,1-2,0 1,0 0,-2 0,3-1,0 0,2 1,-1-1,2 0,0 0,4-1,-1 0,0 0,4 0,-3 0,-3 0,9 0,-8 0,1 0,-2 1,0-1,-2 0,1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1349 586,'-2'0,"-3"-1,3 1,0 0,1-1,-2 1,2 1,0 0,-1-1,1 2,-1 0,2 0,-2 3,1-3,0 1,0-1,1 0,0 0,0 0,0 0,0-1,1 1,0-2,-1 1,1-1,-1 0,1 0,0-1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1329 610,'0'-2,"0"3,0 0,0 0,0 1,0-1,1 0,1 1,-2-1,2 0,1 0,-1-1,-1 0,2-1,-1 0,1-2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1196 385,'-2'-4,"2"4,1 1,0-1,0 1,0 0,1 1,-1 0,0-1,0 2,-1-2,0 1,0 0,0 1,0-2,0 0,0 0,-1 0,1-1,1-1,1 0,-1 0,0 0,0 0,0-1,0 1,0-1,0 1,0 0,-1 0,1-1,0 2,-1-1,0 2,0-1,0 1,0 0,1 1,0-1,-1 1,1-1,0 1,0-1,0 1,1 0,1 0,-2-1,2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1352 581,'-3'0,"1"0,0 0,0 1,0 1,0 0,1 1,0 1,1-1,0-1,1-1,0 3,1-3,-1 0,0 0,0-1,1 0,0 0,0 0,-1-2,2 1,-1-1,1 0,-2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1364 587,'0'-1,"0"-1,0 2,0-1,-1 1,1 1,0 1,0-1,0 1,0-1,0 0,0 1,0-2,0 2,0-1,0 0,0 0,-1 0,1 0,0 0,-1 0,1 0,0-1,-1 1,0 0,1 0,-1-1,0 0,0 0,1 0,-1 1,0 0,0-1,-1 2,2-1,-2 0,2 0,-2 1,1 0,1-1,-1-1,1 1,0 0,1-1,0 0,0 0,1-1,0 0,0 0,0 0,1 0,-1 0,0 0,0-1,0 1,-1 0,1 0,-1-1,1 1,-2-1,1-2,-1 3,0-1,-1 0,1 1,-1-1,0 1,0 0,0 0,0 1,1-1,-1 1,0 0,1 0,-1 0,1 2,0-1,-1 0,1 1,0-1,0 1,0 0,2-1,-2 1,2-1,-1 0,1-1,0 1,-1-1,1 0,-1-1,0 1,1-3,-2 1,1 0,0-1,0 1,-1 0,0-1,0 1,1-1,-1 1,1 0,-1 1,0-1,0 2,0-1,0 0,1 1,0 0,0 1,-1 0,2 2,-1-1,0-1,0 1,0 0,0 0,1-1,-2 1,2-1,-1 0,0 1,0-2,0 1,0 1,0-2,-1 1,0 0,0-1,0 2,-1-1,-1 1,0-1,1 1,-1-1,0 0,0 1,0-1,0 0,0 0,0-1,1 0,0 0,0 0,-1 0,2 0,0-1,0 0,0-1,0 1,0-3,0 3,1-1,-1 1,1 0,0 0,-1 1,1 0,0 0,-1 1,0 1,1-1,0 0,0 2,-1-1,2 0,-2 0,2-1,-1 1,1-1,-1 0,0 0,2-1,-2 0,2 0,0-3,0 1,-2 0,0 0,1-1,-2 1,1 0,-1 0,0 0,0 0,0 0,-1 1,1-1,-1 2,0-1,0 0,0 1,0 0,0 0,0 0,1 0,0 1,0 0,2-1,-1 0,2 1,-2-1,2 0,-1 0,-1 0,2-1,1-1,-2 1,-1-1,0 1,-1 0,1 0,-1-1,0 2,0-1,0 0,-1 1,-1 1,2 0,-2 1,1 1,-1-2,2 2,-2 0,2 0,0-1,-1 1,0 0,0 1,1-1,0 0,-1 0,0 0,1-1,-1 1,-1-1,0 2,0-2,-1 0,1-1,-1 0,-1 2,1-2,0 0,0 0,-1 0,1 0,-2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645,'0'-2,"0"0,0 1,0 1,0-1,1 1,0 0,5-2,-1 1,0 0,3-1,0 1,3 0,1 0,2 0,-1 1,18 0,-14 2,-3 0,2 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715 322,'-2'-1,"-1"-1,2 2,-1 0,1-1,0 1,-1 0,2 0,-1-1,0 1,1-1,0 1,1-1,-1 0,1 1,-1 0,0 0,2 0,-1 0,0 0,0 0,1 0,1 1,-1 0,1-1,0 0,1 1,0-1,2 0,-1 0,0 0,2 0,-3 0,1 0,2 0,-2 0,0 0,1 0,-1 0,-1 1,2 0,-2 0,5 1,-5-1,0 2,0-1,0-1,0 1,0 0,-1 1,1-1,0 1,-1-1,1 2,0-2,-1 1,0 0,1 0,-1-1,1 2,-1-1,0 0,0-1,1 1,-2-1,1 1,0 0,0-1,-1 1,0 0,0 0,0-1,0 1,3 3,-3-2,-1-2,2 1,-1 1,0-1,0 0,1 1,-1-1,1 1,-1-1,1 1,-2-1,2 1,-2-1,2 5,-2-5,0 0,0 2,0-2,-1 1,0 0,0 0,0-1,-1 2,0-1,0 1,0-1,-2 5,0 0,1-4,0-1,1 0,-4 4,4-4,-1-1,0 1,0-1,0 1,-1-1,1 0,-4 4,3-5,0 2,-1-1,0 0,-1 0,1 0,-1 0,-10 5,9-5,0 0,1 0,-1-1,1 0,0 0,0 0,0 0,-4 1,4-1,1-1,0 0,-1 1,1-1,0 0,0 0,1 0,-2 0,2 0,-1 0,2 0,-1-1,1 1,-1-1,2 1,-1-1,0 1,1-1,0 0,1 0,0 0,0 0,1 0,-1 1,0 0,0-1,1 0,-1 0,1 0,0 0,0 0,0-1,0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637 46,'2'0,"-4"1,2 0,0 0,0 0,0 0,0 0,0 0,0 0,1-1,-1 0,2 0,-1 0,4-2,-3 2,0-1,0 1,0-1,1 1,-1 0,-1 0,1 0,0 0,-1 1,1-1,-1 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633 87,'-1'-2,"0"0,1 2,0-1,4 0,-2 0,1 1,0-1,1 0,0 0,0 0,0 0,1 0,-2 0,0 1,0-1,-1 1,-1-1,0 1,0 0,-3 0,0 0,1-1,-1 1,0 0,0-1,-1 1,2-1,-1 1,0 0,1-1,0 1,0 0,0 0,0-1,1 1,0 1,0 0,0-1,0 2,0-1,0 1,1 0,-1 1,1-1,-1 3,1-2,-1 1,0 1,0-1,0 0,0 0,1 0,-1 0,1-2,-1 1,0 0,1 0,-1-2,1 1,-1 0,0-1,0-1,0 1,0-2,0 0,0-1,-1-1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659 95,'-1'-1,"0"0,-2 1,1 1,0 0,0 1,0-1,-1 2,2 0,-2 0,1-1,0 0,0 0,1 0,-1 0,1-1,0 0,1-1,-1 0,1-1,1-1,0 0,1 0,0-1,3-1,-2 1,3 0,-3 2,-1 0,1 1,0-1,-1 1,0 0,0 1,-1-1,1 1,-1 0,0 0,-1 1,1-2,0 1,-1 0,1 0,-1-1,1 0,0 0,0 0,0-2,1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683 86,'0'-1,"-1"1,0 0,1 1,0 0,1 0,0 0,0-1,0 1,0-1,1 0,0 0,-1-1,1 0,-1 0,0 0,0 0,0 0,0 0,-1 1,0 0,-1 2,0-1,0 1,0 1,0-1,0 0,0 1,1-1,0 0,-1-1,1 1,0-2,0 1,1-1,-1 0,1-1,0-1,-1 1,1-2,0 1,0 0,0-1,0 0,0 1,1-1,-1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719 66,'0'-1,"-1"-2,1 2,0 1,2 0,-1 0,0 0,1 1,3 0,-2 0,-1 0,0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720 85,'-2'1,"1"-1,0 0,0 0,2 0,2 0,-2 0,2 0,0-1,1 1,-2-2,2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1242 399,'-2'-3,"1"2,0 0,0 1,0 0,0 0,1 2,0-1,0 0,1 0,0 0,-1 0,1 0,0 0,-1 0,1-1,-1 1,1 0,0-1,-1 0,1 0,0 0,0 0,0 0,0-1,0 0,0 1,0-2,0 1,0 0,-1 0,0 0,0-1,0 1,0 0,-1 1,0-1,0 1,-2-1,1 1,2 0,0 1,-1-1,1 1,0-1,1 0,0 1,2-1,-1 1,0-1,0 0,0 0,0 0,0 0,-1 1,1-1,-1 1,0-1,0 1,-1-1,1 1,0 0,-1 0,0 0,0 0,0-1,0 1,0 0,0-1,0 1,1-1,-1 0,1-1,0 1,-1-1,1 0,0 1,0 0,-1 0,1 0,0 0,0 0,0 0,0 0,0 0,0 0,0 0,0-1,-1 0,2 1,-2-1,1 1,-1 0,0-1,2 1,0 0,-1 0,1 0,1 0,-1 0,1 0,0 0,0 0,-1 0,1 0,-1 0,-1 0,1 0,0 0,-1 0,0 0,0 0,-1 1,1-1,-1 0,0 1,1-1,0 0,-1 0,1 0,0 0,-1 0,2 0,-1 0,1-1,-1 1,0 0,1 0,0 0,2 0,-2 0,0 0,1 0,-1 0,0-1,0 1,0 0,0 0,0 0,-1 0,1 0,0 0,-2 0,1 0,0 0,0 1,-1 0,-1 0,1 0,0-1,0 1,0 0,0-1,0 1,2-1,0 0,-1 0,2-1,-1 1,0 0,0-1,0 0,-1 1,1 0,-1-1,0 1,0-1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738 73,'-5'2,"3"0,0-1,0 1,2 0,-2 0,2 0,-1 0,1 0,0 0,0 0,1-1,0 1,0-2,1 1,-1-1,1 0,1 0,2-5,-3 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754 65,'0'-1,"-1"1,0 1,1-1,0 1,-1-1,0 2,1-2,0 2,0-2,0 2,0-1,1-1,0 1,-1-1,2 0,-2 0,1 0,0-1,0 0,0-1,0 2,0-2,0 0,-1 2,1-1,0 0,0 0,-1 1,1 0,0 0,-1 0,1 0,0 3,0-2,-1 1,0 0,0 0,0 1,0-1,1 0,-1 0,0-1,0 1,0-2,-1 0,1 0,0-2,0 1,0-1,1 0,0 1,-1-1,2 0,-2 1,2-1,-1 2,-1 0,1 0,0 0,-1 1,0 1,-2 3,1-3,-1 2,0 0,0-2,-1 0,0 1,1-1,0 0,-1-1,1-1,0 1,0-1,1 0,-1 0,1-1,-1 1,2-2,-2 0,2 1,0 0,0-1,0 2,0-2,1 2,0 0,0 0,1 0,-1 0,1 0,0 1,-1 1,0 0,1 0,-1 0,0 0,2 2,-2-3,1 0,-2-1,1 0,0 0,1 0,-1 0,1-2,2-1,-2 0,0 1,0 0,0-1,1 1,-1 1,-1-1,0 0,1 1,-1 0,-1-1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777 63,'-2'-1,"1"0,0-1,1 1,-1 1,1-1,0 0,1 1,2-2,0 2,1-2,1 1,0-1,-2 2,2-2,-1 1,0 0,-1 1,0-1,-1 1,1 0,-1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41,'-1'0,"0"-2,0 2,0 0,1 0,-1 0,0 1,1 2,0 0,-1 1,0 1,1-2,-1 3,0-1,1-1,-1 0,1-1,-1-1,1 1,-1-2,1 1,-1-2,0 1,0-1,1 0,-1-1,0 1,1-2,0 1,2-1,-2 0,3 0,-2 1,1-2,-1 3,2-2,-2 2,0 0,1 0,-1 2,0 1,-1-1,0 3,0-2,0 2,-1-1,1 0,-1 0,0 0,0-1,1-1,0 1,0-2,0 0,0-1,0-2,1-1,0 1,0-1,-1-1,0 0,2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810 68,'1'-1,"1"0,-1 1,0 0,-1 1,1 1,-1 1,1 0,-1 1,0 0,1 1,-1-1,1 1,0 0,-1-2,1-1,-1 2,1-2,-1 2,0-4,0 1,-1-1,0-1,0 0,0-1,0-1,0 1,0-2,1 0,-1-1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813 80,'0'-2,"0"-1,0 1,-1 2,1 0,0 0,0 1,0 1,0 1,0-1,0 1,0 0,0 0,1-1,1 0,-2-1,2 1,-1-1,1-1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836 64,'-1'0,"-1"-1,1 0,1 1,-1 0,1 1,0 1,1 1,0-1,0 1,2 7,-3-6,1-1,-1-1,0 0,0-1,0 1,0-2,-1 0,1 0,0 0,0-1,0-1,0 0,1-3,1 1,-1 1,2 0,-1-1,1 0,-1 1,1 0,-1 1,0-1,1 1,-1 1,-1 0,1 1,0 0,-1 0,0 0,1 1,-1 0,1 1,0 1,-1 0,0-1,0 2,0-1,0 1,0-1,-1 0,0-1,0 2,0-3,-2 1,1 1,1-2,-2 0,0 0,1-1,-1 0,0 0,0 0,1-1,-1 0,0-1,1 0,-1-1,1-3,0 1,0 3,1-1,0 0,-1 1,1 1,-1 0,1 1,-2 0,2 0,-2 1,1 0,-1 3,-1-1,1 0,0 1,0-1,1 0,-1 0,1-1,-2 2,2-4,1 1,-1 0,0-1,1-2,1 1,0 0,0-1,1-1,0 1,0-1,0 1,1-1,-1 1,0 0,0 1,-1 0,0 0,0 1,0 0,-1 2,0 0,-2 0,1 1,-3 3,2-4,1 1,-2-1,3-1,-2 0,2-1,-1 1,1-2,1 0,3-2,-1 1,0 0,-1 0,1 0,0 0,3-2,-3 2,0 0,-1 1,0 0,0 1,-2-1,1 1,0 0,-1 1,-2 0,1 0,-1-1,0 1,1 1,-1-2,1 0,-1 1,1-1,-1 0,2 0,-2 0,1 0,1-1,-1-1,1 1,0-1,0 2,0-1,0 0,0 0,1 1,-1 1,2 0,-1 0,1 1,1 1,-1-3,0 2,0-1,0 1,0-2,0 0,0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887 59,'-1'0,"0"-1,1 1,0 1,0 1,0 0,0 0,1 1,0 1,0 0,-1 0,1 0,-1 0,1 0,-1 0,0-1,0 0,0-2,1 2,0-2,0-1,0-1,0-1,1 0,-1-2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919 46,'0'1,"0"1,-1 0,1 0,0 1,-1-1,1 1,0 0,0-1,-1 0,0 0,0 0,0-1,0-1,-2 1,1-1,0 0,-2-1,3 0,0-1,-1 2,2-2,0 1,0 0,0-1,0 0,2 1,-1-1,3-1,-3 3,1 0,0 0,0 0,-1 0,1 2,-1 0,0 1,0 0,-1-1,0 3,-1-2,0 1,-3 4,2-5,1-2,0 2,1-2,-1 0,1 0,-1 1,1-2,0 2,1 0,0-1,-1 1,1 0,-1 1,1-1,-1 1,0-1,-1 2,0-1,0 0,-3 4,2-5,-1 0,0 0,1-1,-1 0,0 0,-2-1,3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925 61,'-1'-3,"2"4,0 0,0-1,0 1,0-1,0 0,0 1,-1-1,1 1,-2-1,1 0,-1-1,0 1,1 1,0-1,1 0,0 0,-1 0,0 0,1 0,1 0,0 0,-1 0,1-1,0 1,-1-1,1 1,0 0,0 0,1-1,-2 1,0 0,0 0,0 0,-1 0,0-1,-2 1,1-1,-1 1,0 0,0 0,0 0,0-1,1 1,-1 0,1 0,-1 0,1 1,0 1,0-1,0 2,0 0,1 0,-1 1,1 1,0 2,0-4,1 0,-1 0,1-1,0 0,0-1,0 0,-1 0,1-1,-1 0,-1-2,0 1,1 0,-1-1,0 1,0-1,1 1,0-1,0 1,-1 0,1 0,0-1,1 1,-1 0,1-1,1 1,-1-1,0 1,1-1,-1 0,1 2,0-3,-1 2,1-1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1369 386,'0'1,"0"-1,-1 1,1 0,0 1,0-1,0 1,0 0,0 0,0 1,-1-1,0 0,1 0,-2 0,1 0,-3 3,2-4,0 0,-2 2,2-3,-2 2,1-2,0 1,-1 0,0 0,0-1,-1 1,0 0,0-1,1 0,-3 1,3 0,-2-1,0 1,0-1,0 0,-1 0,1 1,-2-1,2 0,-3 0,3 0,-3 0,3 0,-2 0,0-1,0 1,1-2,-8 0,7 0,2 0,0 0,1-1,0 0,3 1,-1-2,1 1,0 0,1-1,1 0,1 1,2-2,0 0,1 0,0 0,2 0,-2 0,8-6,-6 7,-1 0,0 0,-1 1,1 0,-1 1,1-1,6 1,-6 1,2 0,-1 1,3 0,-1 0,0 0,-1 0,2 2,1-2,-2 2,0-1,0 1,-2 0,2 1,-2-1,-1 0,0 1,0 0,-1 0,1 0,-1 0,0 0,0-1,-1 1,0 0,1 0,-1 0,0 0,-1-1,1 0,-2 1,1-1,0 1,-1-2,-1 1,0 0,0-1,-3 2,0-2,0 1,0-2,0 1,-1 0,1 0,0-1,-1 1,2-1,0 1,-2-1,2 0,1 0,0 0,0 0,1 0,-1 0,0 0,1-1,0 2,1-1,0 0,-1 1,1 0,0-1,0 0,0 1,0-1,0 1,0-1,0 0,-1 0,1 0,0 0,-1 0,0-1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963 49,'-1'0,"0"0,-1-1,1 1,-1 0,1 0,0 0,1 1,0-1,0 1,1 0,-1-1,1-1,1 0,-1-1,0 1,0 0,0 0,0 1,0-2,0 1,0 1,0-2,0 2,-1-1,1 1,-1-1,-1 1,0 0,-2 3,1-2,0 2,0-1,0 0,1 1,0-2,0 1,1 0,0-1,0 0,0 0,1-1,0 0,1 0,-1 0,1-1,1 0,-1 0,0-1,-1 1,1-1,0 1,-2 0,2-1,-1 1,-1 0,1 0,-1 1,1 0,-2 1,0 1,0 0,-1 0,0 2,1-1,-1 0,0-1,0 1,0-1,0 0,1 0,-1-1,1-1,1 1,-1-1,0 0,1 0,0-1,0 0,0 0,0-1,0 1,0 0,2 0,-2 1,1 0,0 0,0 0,-1 0,1 1,0 0,-1 1,1 1,0-1,0 0,-1 0,1 0,-1 0,1 0,-1-1,0 0,0-1,0 1,0-3,1 1,-1-1,1 1,-1-1,1 0,-1-1,1 2,0-1,1-2,-2 4,1-1,0 1,-1 1,0 0,0 1,0 0,-1 3,0-2,1 0,-2-1,1 0,0 0,-1 0,-1-1,0 1,2-2,0 0,1 0,-1-1,1 0,0 0,0 1,0-2,1 2,0-2,0 1,0 0,1 0,-1 1,0 0,0 0,0 0,0 0,-1 1,1 1,-1 0,0 0,0 0,-1 1,-2 2,1-2,-1-1,1 0,-1 0,1-1,0 0,0 0,1-1,0 0,0 0,1 0,-1 0,2-2,1 2,1-2,-1 1,1-1,0 1,1 0,-1-1,1 1,-2 0,1 0,0 0,0 0,-2 0,2 0,-2 1,0-1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985 94,'-5'1,"3"0,0 0,-2 4,3-4,0 1,1 0,0 0,0-1,0 1,0-2,1 1,0 0,0-1,1 0,2-2,-1 1,-1-1,1 0,0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993 54,'-1'-3,"0"1,0 1,1 0,1 1,1 0,-1 0,2 1,-1-1,0 0,0 0,-1 0,1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1001 56,'-2'2,"0"0,0 0,0 0,0 0,1 0,-2 0,3-1,-2 0,2 0,-1 0,0 0,2-1,0 0,0-1,1 0,0 0,1-1,-1 1,1 0,0-1,0 1,-1-1,1 2,-2-1,1 0,0 0,-2 1,1 0,0-1,-2 1,0 1,-1 0,0-1,1 1,-1 0,0 1,-2 1,2-1,1-1,-1 1,1 0,0 0,1-1,-1 1,1-1,0 1,0-2,0 1,1 0,0-1,0 0,1 0,-1-2,2 1,-1-1,1 1,-2 0,1-2,0 2,0-1,0 0,0 1,-1 0,1-1,0 1,-1 0,1 0,-1 1,0 0,0 0,0 1,0 0,-1 0,0-1,0 2,0-2,-1 2,0-2,0 1,0 0,0 0,-1-1,-2 0,3 0,1 0,0 0,0-1,0 0,1 0,0 1,2-1,-2 0,0 1,1 0,0 0,-1 0,0 0,0 0,-1 1,0 0,0 1,-1 0,0 0,-1 1,0-1,-1 1,0-1,1 0,-3 2,2-3,1 0,1 0,0-1,0 0,0 0,2 0,0-1,1 0,0 0,0-1,-1 1,2 0,-1-2,2 1,-2 0,-1 1,1-1,-1 2,0-1,0 0,-1 1,0-1,0 2,-2 0,1 0,-2 4,2-3,-2 1,2-1,0 0,0 1,0-1,1 1,0-1,1-1,0 1,0-2,1 1,0 0,0-1,0 0,1-1,0 0,0 0,-1 0,1 0,-1 0,1 0,-2 0,1-1,0 2,-1-1,1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 99,'-1'1,"0"0,0 0,0 1,-1-1,1 1,0-2,0 2,0-2,-1 2,2-1,-1-1,0 1,1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819 136,'-3'0,"-1"-2,3 2,3 0,2 1,1-1,2 0,1 0,4 0,-2-1,2 0,1-1,3 1,-6 0,8-2,-5 2,3 0,-3-1,3 0,-3 1,2 1,-5-1,3 1,-2 0,-2 0,-1 0,1 1,-3 0,1 0,-2 0,0-1,-2 1,1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1081 137,'-4'-1,"2"1,1 2,-1 1,-1-1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539 224,'-4'-3,"2"2,2 0,-1 1,0 0,1 0,2 0,-1 1,1-1,1 1,0-1,0 0,0 0,4 0,-3 0,-1-1,1 0,-1 1,1 0,-1-1,1 1,-1-1,3 1,-4 0,1 0,-1 0,-1 0,1 0,-2 0,1 0,-1 0,-1 1,0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560 221,'-3'0,"1"0,-1 0,0 0,2 0,0 0,0 0,1 2,0 0,0 0,0 2,1 0,0-1,0 2,0 0,0-1,0 1,1-1,-1 0,1-1,-2 0,2 0,-1-1,0 0,0 2,0-3,-1 1,0-1,0 0,-1-1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548 255,'0'-2,"0"-1,0 2,1 0,0 1,1 0,1 0,0 0,0 0,1 0,0-1,1 0,-2 1,4-2,-4 2,-1-1,1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455,'2'0,"-5"0,3 1,0 0,1-1,-1 1,1 0,0 0,-1-1,0 1,1 0,-1-1,1 2,0-1,-1 0,0 0,1 2,0-2,-1 2,1-2,0 2,0-1,-1 0,1 0,0 1,-1-1,1-1,-1 0,1 2,-1-3,1 1,0-1,0 0,-1 0,1 0,0-1,-1 0,1-1,1 0,-2 0,2-1,-2 1,1-1,1 1,-2-2,1 2,0-3,-1 3,1 0,0 0,-1 0,1 1,0-1,2-1,-3 2,1 0,0 1,0 0,-1 0,1 1,0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592 250,'-1'0,"0"0,0 0,0-1,0 1,1 1,0 0,1 0,0 0,-1 1,1-1,0 1,-1-1,1 0,0 0,0 0,-1 0,1-1,-1 0,0-2,0 1,0-1,0 0,1 0,-1 0,0 0,0 0,1 1,-1 0,1 0,0 1,0-1,0 1,0 0,0 0,0 0,1 0,-1 1,0 0,1 0,0 0,-1-1,2 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635 246,'-2'0,"1"0,-1 0,1 0,-3 0,3 0,0 0,0 1,-1 0,2-1,-2 2,2-1,-1 0,0 0,1-1,0 1,0 0,0-1,0 1,0 0,1 0,0-1,1 1,-1-1,1 0,0 0,0-1,0 1,0-1,0 0,0 0,0-1,0 1,-1 0,0 1,0-1,-1 1,0-1,1 1,-2 1,1 0,-1-1,0 2,1-1,0 0,0-1,0 3,0-3,1 1,0-1,-1 0,1 0,1-1,-1 1,0-2,0 1,1 0,-1 0,0 0,0 0,0-1,0 1,1-1,-2 2,0-1,1 0,-1 2,0 0,0 0,0 0,0 0,0 0,0 0,1 0,-1 0,0-1,1 0,1 0,-2 0,1 0,-1 0,1-1,-1 0,0 1,1-1,-1 0,1 0,-1 1,0-1,0 2,1-1,-1 1,1 1,0-2,-1 1,1 0,1-1,-1 0,0 1,2-2,-1 1,0-1,0 0,-1-1,1 1,0-1,-1 1,1-2,-2 2,1 1,-1-1,0 0,1 1,-1 2,0-1,0 0,0 2,0-2,0 1,0 0,0 0,1-2,1 2,0-2,-2 0,2 0,-1 0,1 0,-1-2,1 1,0 0,0-2,0 1,-1 0,1 1,0-1,-1 0,-1 1,1 0,-1 0,1 1,-1 0,-1 0,0 2,1-1,0 0,0 1,-1-1,1 0,0 0,0 0,1 0,-1 0,1-1,0 0,-1 0,2 0,-1 0,1 0,-1-1,0 0,1 1,-1-2,0 1,0 0,0 0,0 1,-1-1,-1 2,0-1,0 1,0 0,0 0,0 0,0 0,1-1,-1 0,2 0,-1 0,1-1,1 0,-2 0,2 0,-1 0,1-1,0 1,-2 1,2 0,-2 0,2 0,-1 0,-1 0,1 2,-1-1,1 1,-1-1,0 1,1-1,-1 0,1 1,-1-1,1 0,-1 0,1-1,0 0,0 0,1 0,-2-1,2 0,-1-1,0 1,0-1,0 0,0 1,-1-1,0 0,0 1,0 0,0 0,0 0,-1 0,-1 0,0 1,1 1,0 0,-1 0,1 1,1-1,-2 1,2-2,0 2,0-1,0 0,0 0,0-1,2 0,-1 0,1 0,-1 0,0 0,1-2,1 1,-2 0,1 0,0 0,0-1,-1 2,1-2,0 2,1-1,-2 1,0 0,1 0,-2 1,1 0,0 0,0 0,-1 1,1 0,-1-1,1 1,-1 0,0 0,0-1,0 1,0-1,0 0,1-1,0 1,0-1,-1 0,2 0,-2 0,2-1,-2-1,3-1,-3 1,1 0,0-1,1-3,-2 4,1-1,0 0,0 1,-1 1,0 0,0 0,1 1,0 0,-1 1,0 0,1 2,-1-1,0-1,0 0,0 1,0-1,0 1,0-2,0 2,0-1,0-1,0 1,1-1,0 0,-1 0,1-1,0 1,-1-1,1-1,-1 1,2 0,-2-1,3-3,-1 2,0 1,1-1,-1 0,0 1,-1 0,1 1,-1 1,0-1,-1 1,0 2,0-1,-1 2,0-1,-2 2,1-1,-1 0,0 0,-4 2,4-2,0-1,0 0,1-1,0 0,1 0,0-1,0 0,1 1,1-1,3-1,-1 1,3-2,-1 1,3 0,-3 0,3 0,-2 1,0 0,0 0,0 0,-2 1,1-1,-2 2,0-1,-1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885 268,'-2'-3,"2"3,-3 0,2 0,-1 3,0-1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606 280,'-1'0,"0"-1,2 1,0 0,2 1,1 1,3-1,0 1,3-1,0 0,2-1,2 0,1 0,-2-1,4 0,-3-2,3 2,-3-1,3 0,-4 1,4 0,-5 0,3 0,-3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1327 431,'-7'-10,"4"7,1 1,-1-1,1 2,0 0,-1-1,2 1,0 0,-1 0,0-1,1 0,0 1,0 0,-1 0,1 0,-4-1,-7 1,7 1,-1 1,2 0,-2 1,0 0,-1 0,2 0,-3 2,-5 1,8-2,-2 1,2-2,-1 3,2-2,-1 1,0 1,2 0,-1-1,0 2,2-1,-2 0,1 2,1-1,1-1,-1 2,1-2,-1 8,2-7,0 1,0 0,1-2,-1 1,2 0,-1 1,1-2,0 3,0-3,1 2,0-2,0 2,1-2,-1 2,6 4,0-1,-4-6,1 2,-1-2,2 0,-1 0,1 0,-1 0,1-1,0 0,0 1,-1-2,1 1,0-1,1 0,-3-1,2 1,-1-1,0-1,0 1,0-1,-1-1,1 0,-1 0,0-1,1 0,-1 0,0-1,-1 1,1-2,0 0,-1 1,0-1,0 0,0-1,0 0,1-5,-2 5,-1 0,1-1,-1 0,0-1,0 2,0-3,0 1,-1 0,0 0,0-1,-1 1,0-1,0 1,0-2,0 1,-2 0,1 0,-3-7,2 5,-1 4,0-2,-1 1,0 1,0-1,-2 0,3 2,-3 0,0-1,0 1,1 1,-3-2,2 2,-1 0,1 0,0 0,0 1,-2-1,3 2,-3 0,3 1,-2-1,2 2,-3-1,2 1,-7 1,-1 3,7-2,2 0,-2 2,1-2,1 1,0 1,-4 1,7-1,0-2,1 1,0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286 265,'0'-1,"0"0,0 0,0 0,-1 0,1 1,0-1,0 0,0 1,-1 0,1-1,-1-1,1 2,0 0,0 1,0 1,0-1,0 1,0 0,-1 0,0 1,1-1,-1 1,0 0,1 0,-1 0,1 0,0 0,-1 1,-1 3,1-3,0 0,1 0,-1-1,0 1,1-1,-1-1,1 0,-1 1,0-2,1 1,0-1,-1 0,1-1,-1 0,1 0,0 0,0-3,0 1,0 0,0-1,0 1,1 1,0 0,-1-2,1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283 267,'0'-2,"0"0,0 1,0 0,0 0,1 1,0-1,-1 1,3 0,-3-1,2 1,0 0,0 0,0 0,1 0,0 0,0 0,-1 0,6-1,-4 1,0-1,0 1,0-1,1 1,-2 0,2 0,-1-1,-1 1,0 0,0 0,-1 0,1-1,-2 1,2 0,-2 0,0 0,-1 0,1 0,0 0,-1 0,1 0,-1 1,1 0,-1-1,1 3,-1-2,0 1,0 0,0 0,0 1,0-1,0 0,-1 1,1-1,-1 0,0 0,1 1,0-1,-1 1,1-1,-1 1,1-1,0 1,0-1,0 0,0 0,0 0,0 0,-1 0,1 0,-1-1,0 1,-1-2,1 1,-1 0,0 0,-1-1,-1 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279 329,'-1'-2,"0"-1,1 2,0-1,0 2,3 0,-1 0,1 0,2 0,-1-1,1 1,-1 0,2-1,-1 1,6-2,-6 1,0 1,1-1,-3 0,3 0,-2 0,3-1,-3 1,1 1,-4 0,1 0,-1 0,0 0,0 0,0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416 226,'0'-3,"0"-1,0 3,-2-2,2 2,0 2,0 0,0 0,-1 2,0 1,-1 3,0 1,0 0,1-2,1 0,0-5,0 1,0-1,0-1,0 0,0-1,1-3,0 1,-1 1,1 1,0 0,0-2,0 2,1 0,-1 1,0 0,0 0,1 0,-1 0,1 0,-1 1,1 0,0-1,-1 1,1 1,-2-2,1 1,0 0,-1-1,0 1,0 0,0-1,0 1,-2 0,1 0,-1 0,-3 0,3 0,1 0,-1 0,1-1,0 0,1 0,-1 0,2 0,0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460 250,'0'-2,"-1"2,0 0,1 0,-2 0,1 0,1 0,0 1,0 0,0-1,1 0,0 0,0 0,-1 0,1-1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714 767,'-1'-1,"1"0,-1 0,0 0,0 1,1-1,0 1,0-1,0 1,0 0,2 0,-1 0,1-1,1 1,-1 0,0 0,0-1,-1 1,1 0,-1 0,1 0,-1 0,0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453,'0'-2,"0"0,0 1,0 0,1 0,1 0,0 1,0 0,-1-1,0 1,2 0,-2 0,0 0,1 0,-1 1,0-1,0 1,0 0,0 0,0 0,-1 0,1 0,-1 0,0 3,-1-3,-2 1,2-1,0-1,-2 1,0 0,1-1,0 0,1 0,-1 1,2-1,-1 0,0 0,1 1,1 0,0-1,2 0,-2 0,2 0,-1 0,1 0,-1 0,0 1,0-1,0 1,0-1,0 0,-1 1,0 0,0 0,-1 0,1 0,-1 0,0 0,0-1,-1 1,1 0,-2 0,2-1,-3 1,2 0,-2-1,2 0,-1 1,0-1,-1 0,2 1,0-1,0 0,-1 0,2 0,0 1,0-1,0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413 231,'0'-5,"0"4,1 0,-1 0,0 1,0-1,1 0,0 1,1 0,-1 0,1 0,-1 0,1 0,-1 0,0 1,2 0,-1 1,-1-1,-1 1,1-1,-1 1,0 0,0-1,0 3,0-2,0-1,0 1,0-1,0 1,-1-1,0 0,1-1,-2 2,0-1,1-1,-1 0,-1 0,1 0,-1 0,1 0,-1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464 249,'0'-1,"-1"-1,1 2,0-1,-1-1,0 2,0-1,1 0,-1 1,0 0,1 0,-1 0,0 1,-1 1,1 0,1-1,-1 0,0 0,0 0,1 0,0 0,0 0,0-1,0 1,0 0,1-1,0 0,0 1,0-1,0 0,1 0,-1 0,1-1,-2 1,2 0,-1-1,-1 0,1 1,0-1,-1 0,0 1,0 1,0 0,0-1,1 1,-1 0,1-1,0 1,-1-1,1 1,0-1,0 0,0 0,1 0,-1 0,1 0,-1-1,1 0,-2 1,2-2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494 244,'0'-2,"0"0,0 0,-1 2,1-1,-1 1,1 1,0 0,0 0,0 1,0-1,0 1,0-1,-1 1,0-2,0 1,1 0,0-1,0 1,0-1,1 1,0 0,0-1,1 1,-1 0,1 0,0 1,-2-1,1 0,-1 1,0-1,0-1,-1 2,-1-2,0 1,-1 0,1-1,0 0,0 0,0 0,0 0,1-2,0 2,1-1,0 0,0-1,0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521 231,'0'-2,"-2"-1,2 1,-1 2,1 1,-1 0,1 2,1-1,-1 0,1 0,1 1,-2-1,2 1,-2-2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516 251,'0'-1,"-1"-1,0 2,1 1,0 1,0 0,0 0,0 1,0-1,0 1,0-1,1 0,0-1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533 252,'-1'-2,"1"1,0 0,-1 1,1 0,0 0,0 2,0-1,0 2,0-1,0 0,0 0,1-1,0 1,0-1,0 0,0-1,0 0,-1 0,0-2,0 2,1-1,-1 0,0 0,1 1,0-1,-1 1,1 1,-1-1,1 1,-1 0,0 0,0-1,1 1,-1-1,1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553 251,'2'0,"-4"-1,1 0,1 0,-1 1,0 0,0 0,0 0,0 0,0 0,-1 1,1 0,-1 0,0-1,1 2,-1-2,1 1,-1 0,1-1,0 0,1 1,-1-1,1 1,1 0,-1-1,2 0,-2 0,2 0,-2 0,1 0,1 0,-2 0,1-1,0 1,-1 0,1 0,0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523 256,'-1'-1,"0"1,1-1,0 0,-1 1,0 0,1 1,-1 0,1-1,0 1,0 0,0 0,0-1,-1 1,1 0,-1 0,1 0,0 0,0-1,0 1,0 0,0 0,1 1,0-2,-1 2,1 0,0-2,0 1,-1 0,1 0,0-1,1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552 257,'0'-1,"0"0,0 1,0-1,0 0,0 1,0 0,-1 0,-1 0,1 0,0 0,-1 0,1 0,0 0,-2 2,3-1,0 0,-1 0,1 0,0 0,0-1,0 2,1-1,-1-1,0 2,1-2,1 2,-2-1,1-1,0 0,-1 1,2 0,-1-1,0 0,0 0,1 0,-1 0,2 0,-1 0,1-2,-1 2,1-3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570 225,'0'-2,"0"0,0 0,0 1,1 1,0 0,-1 0,1 1,0 1,0-1,0 1,0 0,-1 1,0-1,0 1,0 1,0-2,0 1,0 1,0-1,0 0,0-1,0 0,0 1,0-2,0 0,0 0,0-1,0 0,-1 0,0 0,0 0,1-1,0 0,0-1,0 1,0-1,0 0,1 0,0 1,0-2,0 1,0 2,1-2,0 1,-1 1,2 0,-2 0,0 0,1 0,0 1,-1 1,0-1,0 0,0 2,0-2,0 0,-1 1,1-1,-1 1,0-2,0 1,-1 0,-1 0,1-1,-2 1,1-1,-1 0,1 0,0 0,0 0,-1 0,2-1,0 1,0 0,0-1,0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1304 482,'0'-4,"0"3,0 0,0 2,0 0,0 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625 251,'0'-1,"0"-1,0 0,0 2,0-1,-1 0,0 1,1-1,-1 1,0 0,0 0,1 0,-1 0,0 0,1 0,0 0,1 0,0 0,-1 0,1 0,0 0,0 0,-1 0,1 0,-1 0,0-1,0 0,1 1,-1 0,1 0,0 0,-2 0,0 0,1 1,0 0,0-1,0 1,0 1,0-1,0 0,-1 1,1-1,0 1,0-1,0 0,0 0,0 1,0-2,0 1,0 0,0-1,1 0,-1 1,0-1,1 0,0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649 259,'0'-1,"0"-1,0 1,0 1,0-1,0 0,0 1,-1 0,1-1,-1 0,1 1,-1 0,0 0,-1 0,1 0,0 0,0 0,-1 1,2 0,0-1,0 2,0-2,1 3,0-3,1 2,-2-2,2 1,0-1,1 0,0 0,-1-1,0-1,-1 1,-1-3,-1 4,-1-2,0 2,1 0,0 0,1 0,-1 1,0 0,1-1,0 1,0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674 242,'-1'-1,"0"1,0 0,0 0,0 0,1 0,-1 0,0 1,1 0,0 0,-1 1,1-1,-1 2,1-2,0 1,0-1,1 0,-1 0,1 0,-1 0,1-1,0 1,1-1,-1 0,1 0,-1 0,0 0,-1 0,1-1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694 237,'-2'-4,"1"0,1 2,0 1,0 1,0 0,0 1,0 1,0 2,0-2,1-1,-1 1,0 3,0-3,0-1,0 1,0 1,0-1,1-1,-1 1,0 0,0-1,1 0,-1 1,1-1,0 0,-1 0,0 0,0 0,0 0,0-1,-2 0,1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716 238,'-1'-2,"-1"-3,-1 5,1 0,0 0,1 1,-1 0,0 3,-1-2,2 0,-1 0,0-1,1 1,0-2,1 2,0-2,-1 1,1 1,2-2,2 1,-2 0,1-1,5 0,-6 0,0 0,0 0,0 0,-1 0,-1 0,1 0,-2 0,0 0,-3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283 400,'0'-2,"0"0,1 0,0 2,-1-1,1 0,0 1,0 0,-1 0,0 0,0 1,0 0,0 0,0 1,0 0,0 1,-1 0,1 0,-1-1,1 1,-1-1,1 0,0 0,0 0,0-1,1 1,0-1,0 0,1 0,1 0,-1-2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289 394,'0'-3,"0"-3,3-2,0 6,2 2,-1 0,-1-1,9 0,-7 1,0-1,2 1,-2 0,0 0,1 0,-1 0,0 1,1 0,-3-1,1 1,0-1,0 0,-2 0,1 1,-1-1,-1 1,0-1,-1 0,0 1,0 0,0 0,-2 1,1-1,-1 1,0 0,1 0,0 1,-1-1,1 1,-1-1,2 0,-2 1,1-1,1-1,-1 1,0 0,0-1,0 0,0 1,1-1,-2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327 421,'-6'-3,"4"3,2 0,-1 0,1 0,1 1,0-1,2 0,0 0,0 0,1-1,0 0,0 1,2-1,-2 1,2-1,-1 1,1 0,-3 0,2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446 368,'-2'-5,"1"4,1 1,-1 0,0 2,1-1,0 1,-1 1,1-1,0 1,0 0,0 1,0-2,0 1,0 0,0 0,0 0,0 0,1-1,-1 1,0-1,1 1,-1 0,0 4,1-4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441 377,'-1'-5,"1"0,0 3,1 0,0 1,1 1,0 0,1-1,0 0,0 1,0 0,0 0,-1 0,0 1,0 0,-1 1,0-1,0 2,-1-1,0 1,-1-1,0 2,-2-2,1 1,-1 0,0-1,1-1,-2 1,2 0,0-2,1 1,-2 0,3-1,0 0,2 0,-1 0,3 0,-2-1,2 0,-1 1,1-1,-1 0,0 1,-1 0,0 0,0 0,-1 1,0 0,-1-1,0 1,-1 1,0-1,-2 1,1-1,-1 2,1-3,-2 2,-2 1,4-2,-3 1,3-1,1 0,-1 0,2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523,'-1'0,"0"0,1 1,0 0,1-1,0 0,-1 1,0 0,0 0,0 1,0-1,1 1,-1-1,1 1,-1 0,0-1,2 3,-1-2,-1 0,2-1,-2 0,2 0,1 0,-1 0,0-1,-1-1,1 0,1 0,-1-1,0 1,0-1,0 0,0 0,0-1,-1 1,0 0,1-1,-1 1,0-1,0 1,0 0,0 0,-1-1,0 2,1-3,-1 3,0-1,0 2,0-1,0 0,0 2,0 0,0-1,0 1,0 1,0-2,0 2,-1-1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485 387,'2'0,"-4"1,2 0,-1-1,1 1,-1-1,0 1,1 0,0-1,0 1,-1 0,0 0,1 0,-1 1,0 0,0-1,1 1,0-1,0 1,0-1,0 0,0 0,0 0,1 0,1-1,-1 0,0 0,1 0,-1 0,1-1,-1 0,0 0,0-1,1-5,-1 5,-1 0,0 0,0 1,-1-1,0 1,-1 0,2 1,-3 0,2 1,0-1,0 1,0 1,1-2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510 380,'-4'-5,"4"4,-1 0,0 1,1 0,0 1,0 0,0-1,0 2,0-2,0 3,-1-1,0 0,1 1,-2 1,1-1,1 0,-1 0,1 0,0-1,1 0,-1 0,1 0,0-2,0 1,1 0,-2-1,1 0,0 0,-1-2,0 2,0-2,1 0,0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497 387,'2'0,"-4"0,1-1,1 0,0 0,1 1,0 0,1 0,0 0,0-1,0 1,1-1,-1 1,1 0,-1 0,0 0,1 0,-1 0,-1 0,1 0,-1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526 375,'-1'0,"0"0,0 0,1 0,0 1,-1 0,1 1,0-1,0 4,0-3,1 0,-1 1,0-1,0 0,0-1,0 1,1-1,0 0,0 1,-1-1,2-1,-2 1,2-1,1 0,-2 0,1-1,0 0,-2-1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522 389,'-1'-1,"0"-1,0 0,1 2,2 0,0-1,0 0,1 1,0-1,0 0,0 1,0-1,0 1,-1 0,1 0,-1 0,-1 0,0 0,1 0,-1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548 365,'-1'-2,"0"1,0 1,1-1,-1 0,1 2,0 0,1 0,-1 1,0 0,1 0,-1 0,1 3,-1-3,1 1,-1 0,0-1,-1 1,1-1,-1 0,1-1,0 1,0 0,0-1,0 0,0 0,1-1,0 1,0-1,0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556 397,'-3'-3,"2"3,2 0,1 0,-2 0,8-2,-6 2,0-1,0 0,-1 0,1 1,-2-1,2 1,-2-1,0 1,-1-1,0 1,-1 0,0 0,-1 0,1 0,0 1,0-1,0 1,1 0,0-1,0 2,1-1,0 0,0 0,0 0,1 0,1 0,1 0,-1 0,1-1,-1 0,1 0,0 0,1 0,-2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582 386,'0'-2,"0"3,0 0,0 1,1-1,0-1,-1 2,1-1,0-1,0 1,-1 0,0 1,0-2,0 1,0 0,0 0,0-1,0 0,0-1,0 0,1 0,0-1,0 1,0 0,0-1,0 1,0 0,0 0,0 1,-1-1,0 1,1 1,-1 1,0-1,2 3,-2-2,2 1,0-2,0-1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616 392,'-1'-2,"1"1,0 0,0 2,1-1,-1 0,1 1,0-1,0 0,0-1,-1 1,1 0,0-1,0 0,-1 1,2-2,-2 2,0-1,0 1,0-1,0 0,-1 1,-1 0,0 0,0 0,-1 2,1-2,-1 2,1-1,0 0,1 0,0 0,0 0,1 0,0 0,0 0,0-1,3 2,-2-2,1 1,0-1,0 0,2-1,-1 1,0 0,-1-2,1 2,-1-1,1 0,-1-1,0 1,0-1,1-1,-2 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646 378,'-1'0,"1"0,-1 0,0 0,0 1,0-1,-1 0,1 1,0 0,1 0,-1-1,1 1,-1 0,1-1,0 2,0-1,0 0,0 0,0 0,0 0,0 0,1 0,0 0,0-1,0 1,0 0,1-1,-1 0,1 0,0 0,-1 0,1-1,-2 0,2 0,-2 0,2-1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1251 508,'1'0,"-1"-1,-1 1,-1 0,2 0,-1 1,0-1,-1 1,1 0,-2 1,0 1,2 0,0-3,0 2,1 0,1-1,0 1,0-2,1 1,-1 1,1-2,1 0,-2 1,4 0,-2-1,-1 0,2 0,-1 0,-1 0,0-1,0 1,-1-1,2 1,-2 0,0-1,0 0,0 0,-1 1,0-1,0 0,0 0,0 0,-2 1,2-1,-2 0,2 0,-1 1,0-1,0 0,1 1,-1-1,0 0,1 0,0 1,0-1,0 0,0 1,0-1,1 2,-1 0,1 1,-1 0,0 0,0 1,0-1,0 1,0 0,0-1,0 1,0 0,0-1,0 0,0 2,1-2,-1 1,1-2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655 378,'0'-1,"0"0,0 0,0 1,0-1,0 2,0-1,0 1,1 0,-1 0,0 0,1 0,-1 0,0 0,1-1,0 1,-1 0,1-1,1 0,-2 0,2 0,-2 0,2 0,-1-1,-1 1,1-1,0 1,-1-1,0 0,1 1,-1-1,0 1,0-1,-1 0,1 1,-1 0,0 0,0 0,0 0,-1 0,1 0,0 0,1 0,-1 0,1 1,-1-1,1 1,0-1,0 1,0 0,1 0,-1-1,0 1,1-1,-1 1,1-1,-1 1,0-1,1 0,0 0,-1 0,1 0,0 0,0 0,-1 1,0 0,0-1,0 1,0 0,1-1,5 0,-6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665 364,'0'-2,"-1"1,1 0,1 2,-1 0,0-1,0 3,0-2,0 0,-1 2,1-1,-1 1,0-1,0 1,0-1,0 0,1 0,0-1,0 1,0-1,1 1,0-2,0 0,0 1,0-1,1 0,1 0,0-1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685 377,'-1'0,"-2"-2,3 2,-2 0,1 0,-1 0,0 0,1 2,0-2,0 1,0 0,0 0,-1 0,2 0,-1-1,1 2,-1-2,1 1,0 0,1 0,0 0,1 0,-1-1,1 0,0 0,0 0,0 0,2 0,-2 0,-1 0,0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702 356,'0'-1,"1"-1,-1 2,1 1,0 0,-1 1,0-1,0 1,0 0,-2 4,2-2,-1-2,0 1,0 0,0 0,0-1,1 0,0 0,0-2,0 2,0-1,1-1,0 0,0-1,1 0,0-1,0 1,1-1,-1 1,0-1,0 2,0-1,-2 0,1 1,0 0,-1 2,0-2,-1 2,0-1,0 0,-1 0,1 1,0-2,-1 2,1-1,-1-1,2 1,-2 0,1-1,2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730 380,'-1'-3,"0"2,1 2,-1-1,1 0,0 1,0 0,0-1,0 1,0 1,0-2,0 2,0-2,0 1,0 0,-1 0,1-1,-1 0,1 0,1 0,-1-1,0 0,1 0,-1 1,0-1,0 0,0 1,1-1,-1 0,0 0,1 0,-1 0,0 1,-1 0,0 0,1 0,-1 1,1 0,-1-1,1 1,0 0,0 0,0-1,0 2,-1 1,1-1,-1-1,1 1,0-1,0 0,-1 1,1-2,0 1,0 0,0 0,1-2,-1 0,1 0,0-1,0 0,0-1,1 0,-1 0,1-1,-1 2,1-2,-1 2,0-1,2-2,-2 3,-1 1,0-1,1 2,-1-1,0 0,-1 0,0 1,0 0,1 0,-1 2,0-1,1 0,-1 1,0-1,1 1,-1-1,0 1,0 0,0 0,0 0,0 0,0 1,0-1,-1 0,1 0,0 0,0 0,1-1,0 1,-1-1,1 0,0 0,1-1,-1 1,2-1,0 0,0 0,0 0,1-1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750 382,'1'-3,"0"4,-1 0,0 0,0-1,0 1,0 0,0 0,0 0,1 0,0-1,-1 0,2-3,0 1,-1 0,-1 1,1-1,0 0,-1 2,0-1,-1 1,0 0,0 1,-1-1,0 1,0 0,-1 2,1-1,2-1,-1 0,1 0,0 0,1 0,1-1,1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786 377,'-2'-2,"1"0,1 1,0 1,-1 0,0 0,1 0,-1 0,0 0,-2 1,1 1,1-2,-1 2,0 1,0-1,1-1,1 0,0 1,0-1,0 0,0 0,1-1,1 1,-1-1,0 0,1 0,1 0,-1-1,1 1,-1-1,1 0,-1 0,0-1,0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799 369,'0'-4,"0"4,-1-1,1 0,-1 1,1 1,-1 0,0 1,-1 0,2 0,-2 0,1 0,0 1,0 0,1 0,0-1,0 0,0 0,0 0,0-1,1 0,0 0,0 0,1-1,-1 0,0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821 372,'-1'0,"-2"-2,1 1,-2 0,1 2,1 0,0 0,0 0,0 1,2-1,-2 0,0 1,1-1,1-1,0 1,0 0,0 0,0-1,0 1,1 0,1-1,0 1,1-1,-1 0,1 1,0-1,0 0,0 1,-1-1,0 0,-1 1,1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443 297,'-2'-3,"1"1,-1 1,2 0,-3 0,1 1,2-1,-1 1,0 0,1 1,0 1,0-1,0 0,0 0,2 1,-1-1,2 1,-2-2,4 1,-2 0,2 0,-1-1,4 0,-2 0,2-1,0 0,2 0,-1 1,12-2,-9 0,0 1,-1 1,1 0,2 0,-5 0,3 0,-1 0,-1 0,-2 0,3 1,-4 0,3-1,-2 1,-2-1,0 0,-1 0,-1 0,1 0,-1 0,-1 0,0 0,-2 0,0 0,0 0,0 0,0 0,-1 0,0-1,-1 1,1-1,-1 1,0 0,1 0,0-1,-1 1,1 0,0-1,0 0,1 1,-1 0,0-1,0 2,0-1,0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1305 564,'-2'0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480 438,'-2'0,"1"0,1 0,-2 0,2 0,-2 1,0 0,1 0,-1 1,1-2,1 1,3-1,-1 0,1 0,3-1,1 0,-3 0,6 0,1-1,-6 2,3-1,6-1,-4 2,7-2,-3 2,-5-1,14-1,-11 1,22-2,-21 2,-4 0,2 0,-3 1,2 0,-4 0,0 0,0 0,-2 0,0-1,-1 1,1-1,-3 1,0 0,-1-1,0 0,0 0,-1 0,1 0,-2 0,2-1,-3 2,3-1,-2 0,0 1,1 0,-1 0,1 1,0 0,0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906 159,'-1'-1,"1"0,0 2,0-1,-1 0,1 1,0 0,0 0,0-1,0 1,0 0,0 1,0-1,0 1,0 0,0 1,0 0,0 0,0 1,0 0,1 1,-1 5,1-6,-1 2,1-1,-1 0,0 0,1 1,-1-2,1 2,-1-2,0 2,1-3,0 3,-1-3,1 2,-1-2,1 1,0-1,-1 1,1 1,0-2,-1-1,1-1,-1 1,0-1,0 0,0 0,0 0,0 0,1-1,0 0,-1-1,3-2,-1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918 176,'0'-2,"0"1,1 3,2 1,-2-2,1 0,0 0,0 0,1-1,0 1,1-1,-1 0,1 0,0-1,14-1,-14 2,4-1,-2 0,2 0,-2 0,3 0,-4 1,3-1,-2 1,2-1,-4 1,4 0,-3 0,0 0,-1 0,1 0,3 2,-5-2,1 2,-2-1,2 0,-2 0,2 1,-2-2,0 3,1 0,0-1,-3 0,2 1,-2-1,1 0,-1 1,0 0,0 1,0-1,0 1,-1 0,1 0,-2 0,2 1,-1-1,0 1,1-1,-1 9,1-10,0 1,0-1,0 0,0-1,0 0,0 0,1 0,-1-1,0 0,1 0,-1 0,0 0,0-2,0 0,0 0,0-1,-1 0,0 0,0 1,-1-2,0 2,-2 0,0 0,-1 0,0 1,-1 0,1 0,-2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986 283,'-11'2,"6"-2,0 1,-1 0,2-1,-2 1,1 0,0 0,1 0,0 0,0 0,1 0,1-1,-1 0,1 0,1 0,0 0,0 0,2 0,1 0,0-1,0 0,0 1,2 0,0-1,1-1,0 2,0-1,1 0,2 0,-1 0,2 1,0-1,7-1,-6 2,-2 0,1-1,-1 1,1 0,-2 0,3 0,10 0,-13 0,-3 0,2 1,-4-1,1 0,-1 0,-1 0,0 0,-1-2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1140 181,'0'-1,"0"1,0 0,0 2,0-1,0 1,0 0,0 1,0 1,0 0,0-1,1 2,-1-1,0 1,1-1,-1 4,1-4,1 0,-2-1,1 0,0 0,0-1,0 0,0-1,-1 1,1-2,0 2,-1-3,0 0,0-2,-1 1,0 0,1 0,-1 0,0 0,0-1,1-1,-2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1142 206,'0'-4,"0"1,0-1,2 1,-1-2,0 3,1-1,0 1,0 0,1 1,-1-1,1 2,5-2,-4 2,-1 0,1 0,-1 2,0-2,-1 3,0-1,0 3,-2-2,0 4,-2-3,0-1,-1 1,0-1,-1 1,-8 2,9-5,-2 0,1-1,1 0,-2-1,0-1,3 1,0 0,1 0,0 0,0 0,1 0,0 1,2 0,0 0,1 0,0 0,1 0,0 1,0-1,1 1,-1-1,2 1,-2-1,4 2,-4-2,-1 1,1 0,-1-1,-1 1,0 0,-1-1,1 1,-2 1,2-2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1179 234,'2'-3,"-2"3,1 0,0 0,1 0,0 0,3 0,-2 0,0 0,1 0,-1 0,3 0,-3-1,-1 0,0 1,0-1,0 0,-1 0,0 0,0 0,-1-1,0 1,0-1,0 1,0 0,-1-1,0 1,-1-1,1 2,-6-2,5 1,-1 1,1 0,0 1,0 0,1 0,-2 0,1 0,2 0,-2 1,2-1,0 0,0 1,0-2,1 2,0-1,1 1,1-1,-1 1,1-2,0 2,0-2,1 1,-1 0,2-1,-2 0,7 0,-7 0,1 0,0-1,-1 0,0 0,-1 0,0-1,-1 1,1-3,-2 3,0-1,0 0,0 2,0-2,0 1,0 0,0 0,-1 1,0 0,1 1,0 0,0 0,0 1,0 0,1-1,0 0,-1 2,1-1,0 0,0 0,-1 0,0 0,1 2,-1-1,0-1,0-1,-1 1,1-1,-2 0,1 1,-2-1,2-1,-2 0,2 0,0 0,-1-1,1 0,1 0,0-1,0 1,0-1,0 1,2 0,-1-1,1 1,0 0,-1 1,1-1,0 1,0 0,-1-1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1268 196,'1'-1,"-1"-1,0 1,0 1,0 0,-1 1,1 1,0 0,0 1,0-1,0 2,1-1,0 1,0-1,2 1,-2-1,3 3,-1-4,-1 0,2 1,-3-1,1-2,-1 0,0 1,-1-1,0-1,0 0,0 0,0-2,-1 1,0-1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1283 190,'3'-5,"-3"5,1-1,-1 0,1 1,0 2,3 3,-3-3,3 3,-2-4,0 1,3 2,-2-3,-1 1,1 0,1 0,-2-1,-1-1,2 0,-3 0,2-1,-1 0,0 0,1-1,4-6,-5 6,5-5,-4 5,0 1,-1-1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1330 213,'-1'1,"1"1,0 0,0-1,0 1,0 0,0-1,0 1,1 0,0 0,0 0,0-1,0 1,1-1,-1 0,1 0,-2-1,3 0,-2 0,0 0,1 0,1-1,-2 0,3-2,-1 1,-1 0,0-1,-1 1,0 0,-1 0,0-1,0 2,0-2,-1 2,0-1,-1 1,0 0,1 0,-1 1,-1 0,2 0,-1 0,0 0,2 1,-1 0,1 1,0-1,0 1,0 1,1-2,2 2,-1 0,1-2,-1 1,0-1,1 0,-1 0,4 0,-2-1,-2 0,0-1,0 0,0-2,0 2,0-1,1-1,-1 0,0 0,-1 1,-1-1,0 3,0-1,0 0,-1 1,0 0,0 0,1 1,-2 0,2 1,-1 0,0 0,1 0,0 0,1 3,0-2,1-1,1 0,-1 0,0 0,-1-1,1 1,0-2,0 1,-1 0,0-1,0 0,-1 0,1-1,0 0,0-1,-2-1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1176 591,'2'0,"-5"-2,3 0,0 1,0 1,1 0,1 0,-1 0,-1 0,2 0,-2 0,1 0,0 0,0 0,-1 0,1 0,-1 1,1-1,-1 1,2 0,-1-1,0 0,2 1,-1 0,-1-1,1 0,-1 0,1 1,-1-1,0 0,0 1,0-1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1381 215,'2'-3,"0"0,0 3,1 0,0-1,11 2,-10-1,2 1,-1 1,0 0,-3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1337 291,'0'-3,"0"2,1 0,-1 0,0 1,-1-1,0 1,-1-1,0 1,0 0,0-1,-1 1,1 0,-1-2,-2 2,2-1,1 1,-1-1,1 0,-1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1240 271,'-8'-2,"6"1,-1 1,1-1,-1 1,-1 0,1 0,0 0,0 0,0 1,-3 0,4 0,0-1,2 1,-2 0,2-1,0 1,0 0,1 0,2-1,-1 0,2 0,0 0,1 0,0 0,3 0,-3-1,4 0,-1 0,2 0,-3 0,6 1,-4-1,3 0,-1 1,1 0,-1-1,12 1,-11 0,-2 0,0 1,-3-1,2 1,-3 0,0-1,0 2,1-1,-4 0,-1 0,-2-1,1 0,-1 1,-1-1,-1 1,-1-1,-1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1000 288,'1'-3,"-1"2,1-1,-1 1,0 0,0 1,0-1,0 0,-1 1,0-1,0 1,1 0,-1-1,-1 0,1 1,0 0,1 0,-1 0,0 0,1 0,-1 0,0 1,-1 1,1 0,0-1,0 1,0 0,0 0,0 0,0 1,1-1,0 1,0-1,0 1,0-1,1 1,1 0,-1-1,0 0,1 1,0-1,-1 0,0 0,1 1,0-2,-1 1,1 0,1 0,-2-1,1 1,0-1,0 0,0 1,1-2,-1 1,1 0,-1 0,0-1,-1 0,1 0,-1 0,0 0,0 0,0 0,0 0,-1 0,0-1,0-1,0 2,0-2,0-2,-2 1,0 0,0 1,-2-1,4 2,3 4,-2-2,0 1,1 1,1 1,-1-2,-1-1,1 1,-1 0,0 0,1 1,-2-2,0-1,0 1,0 0,-4-1,-4 0,1 0,4 0,-5 0,3 0,2 0,2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1070 348,'0'-1,"-1"1,0 0,1 1,-1-1,1 2,-1 0,1-1,-1 1,1 1,0-1,-1 0,0 1,1 0,-1 0,1-1,-1 1,0-1,1 1,-1-2,1 1,0 1,-1-2,1 0,0 1,0-1,0-1,1 0,0 0,-1 0,1 0,0 0,-1-1,0 0,0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1064 356,'0'-1,"-1"-1,1 2,1 1,-1 0,1 4,0-3,0 1,0 3,1-1,-1-2,0-2,0 1,0 0,-1-2,2 1,-1 0,-1 0,1-1,0 0,-1 0,2-1,-1 0,-1 0,2-1,-2 1,1-1,0 0,0 0,-1 0,1 0,-1 0,1-1,-1 1,1-1,0 1,2-4,-1 3,0 1,0-1,0 1,0 1,-1-1,1 2,0-1,0 1,-2-1,2 1,-1 1,1 0,-2 0,1 1,0 0,-1 1,0-1,0 1,-1 1,-1 2,1-2,0-1,0-1,0 1,0-1,0 0,1 1,0-2,-1 0,1 1,0-1,0 0,0 0,0 0,0 0,1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1139 379,'0'-4,"1"1,-1 2,0 0,-1 1,0 0,0 1,0 0,0 0,-1 1,0-1,0 0,0 1,-1 1,1-2,0 0,0 1,1-1,-1 2,2-1,0-2,1 1,-1 0,2-1,1 0,-1 0,1 0,2-1,-1 0,-1 0,-1-1,1 0,-1 1,0-1,-1 0,0 0,-1 1,0 1,0-1,-2 1,2 0,-2 0,1 1,-1 0,1 1,0 0,0-1,0 1,1 0,0-1,0 1,0 0,2-2,1 2,-1-1,0-1,1 0,-1 0,1 0,-1 0,1-1,2-1,-3 1,1-1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1184 358,'0'-2,"0"0,-1 3,1 0,0 1,-1 3,0-1,1-1,0 1,0-1,-1 2,0-3,1 2,0-1,0 2,0-2,0-1,0 0,0-1,0 0,0 0,1-1,0 0,0 0,1-1,0 0,0-2,1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1220 377,'0'-2,"0"2,0-2,0 1,-2 1,2-1,-4 0,3 1,-1 0,-2 2,2-2,-2 2,1-1,1 1,-1-1,0 1,2-1,-1 0,1 0,-1 0,2 0,0 0,0 0,0-1,0 1,2-1,-1 1,1-1,1 0,0 0,0 0,0 0,0 0,0 0,-1 0,0 0,0 1,-2 0,2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1209 397,'-1'-1,"1"0,0 0,-1 1,1 2,1-1,-1-1,2 2,1-2,-1 0,6 0,-5-3,-2 2,1 0,-1-1,-1 1,1-2,-1 2,-12-1,9 3,0 1,1-1,0 2,2-2,0 0,2 2,-1-1,1-1,1 0,0 0,0 1,1-2,-1 1,-1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1192 596,'-2'0,"1"0,1 0,0 0,-1 0,1 0,0 1,0 0,0 0,0 1,0-1,0 1,0 0,0 0,-1 1,1-1,-1 1,1-1,-1 1,0 1,1-1,0 0,0-2,0 0,0 1,0-2,0 1,1-1,-1 1,1-1,-1 0,1 0,0 0,0-1,-1 0,0 1,1-1,0-1,-1 2,1-1,0 0,0 0,0 0,0 1,0-2,0 1,1 1,-1-1,0 0,0 1,0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1264 350,'0'-1,"-2"0,1 1,1 0,-2 2,1 0,0 1,0-1,0 1,0 0,0 1,1 1,-1-2,1 1,-1-1,0 0,0 2,1-3,0 0,0 0,0 1,0-2,0 0,0-1,0 0,1 1,1-1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1281 395,'-1'-3,"1"0,0 0,0 1,0 1,0 0,0 1,1 0,-3 0,1 0,-2 0,1 0,0 0,-1 0,1 0,0 1,0 0,1-1,0 1,0 1,1-2,0 2,0-1,0 1,2 0,0-2,-1 1,2 0,-1-1,1 0,0 1,-1-1,4 0,-4 0,0-1,-1-1,-2 2,0-1,-2 0,2 1,0 0,-2 1,3-1,-2 1,2 1,-1-2,1 3,1-1,1-1,-2 0,3 0,-2-1,1 1,0 0,0-1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380,'0'-1,"0"-1,1 1,0 1,-1 1,0-1,0 2,1 0,0-1,-1 1,0 1,1-1,-1 1,0-1,0 0,1 1,-1-1,0-1,0 1,0-1,0 0,1 0,-1-3,1 0,0 0,0 0,2-5,-1 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1313 385,'0'-2,"1"0,0 0,-1 2,0-2,-1 2,0 2,1-2,0 3,-1-1,1 0,0 0,-1 1,0 0,1-1,-2 2,1-1,-1 0,0 1,0-1,-1 0,0 1,1-2,-1 1,0-1,0 0,1 0,0 0,0-1,0 0,1 0,0 1,0-2,-1 1,2-1,-1 1,0-1,1 0,-1 0,0 1,0-1,1 0,-2 0,2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1322 397,'0'1,"0"0,0 0,1 0,-1-1,1 1,0 0,-1-1,1-1,-1 0,1 0,-1 0,1 0,1-3,0 3,-2 0,1-1,0 1,1 0,-1 0,-1 0,1 0,0 1,-3 0,1 1,-3 0,1 0,1 0,0 1,0-1,1 0,-1 0,2 0,-1 0,0 0,1 1,0-2,1 2,0-1,1 0,-1 0,2 0,-1-1,1 1,-1-1,1 0,-1 0,0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1355 399,'0'-1,"-1"-1,1 2,0-1,-1 0,1 1,-1 0,1 0,0 1,0 0,0 1,0-1,0 1,1 1,-1-2,0 0,1 1,-1-1,0 1,0-2,0 1,1 0,0 0,-1-2,0 0,0 0,0 0,0 0,0-2,0 2,0 0,1-2,-1 3,1-2,1-1,-1 3,0-1,0 0,1 1,0-1,-1 1,1-1,0 1,-1-1,1 0,-1 1,1 0,-1 0,0 0,1 0,-1 1,1 1,0-1,0 1,0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1400 420,'-2'-2,"1"0,-1-1,1 3,0 0,1 0,-2 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1097 414,'0'-3,"1"2,-1 0,1 1,-1-1,1 0,0 1,-1 0,2 0,-1 0,1 0,2 0,-1 0,2 1,-1-1,2 1,0-1,1 0,-1 1,3 0,5 0,-5 0,-1-1,1 1,1 0,-3 0,3 0,-1 0,1-1,-2 1,1 0,-2 0,3-1,-1 1,-1-1,0 1,-1-1,-1 0,2 0,-3 0,1 0,-2 1,1-1,-1 0,2 0,-3 0,-1 0,0 0,0 0,-1 0,0 0,1 0,-1 0,0-1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914 363,'0'-1,"0"0,-1 1,0 1,1 0,-1 1,-1 0,1 0,-2 2,0-1,1 0,-1 0,1 0,-1 1,1-1,-2 2,1-1,-1 1,0 0,-1 0,0 1,0 0,-1-1,-7 10,5-6,0-2,0 1,1-1,-3 2,3-3,-2 2,1-1,-1 1,1-2,-2 3,3-3,-3 1,1-1,1 1,-1-1,-1 1,2-2,-1 1,1 1,-1-2,1 0,-1 1,2-2,-3 1,3-1,1-2,0 1,-2 0,4-1,-6 0,5-2,2 0,0 0,1 0,0-2,1 2,1-2,-1 1,1 0,2-1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916 361,'1'-1,"-1"-1,1 2,0 0,-1 1,0 0,-1 1,0 0,-1 0,-1 2,1-2,-1 1,0 1,-1-1,0-1,-1 2,2-2,-2 0,0 0,-4 1,4-1,2-2,-2 0,3 0,0 0,1 0,-1 0,2-1,0-1,2 0,1 1,1-2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1213 615,'-1'0,"0"0,1 0,-1 0,0 0,1 0,-1 1,1 0,0 0,0 0,0 0,-1 1,1-1,0 0,0 0,0 0,0 0,0 0,0-1,0 1,1-1,-1 0,1 0,0-1,0 1,-1-2,2 1,-2 0,2-1,-2 1,2-1,-1 1,0-1,0 1,-1 0,0 0,0 1,0 0,-1 0,0 2,1-2,-1 2,-1-1,2 2,-1-1,1-1,-1 0,1 1,0-1,0 0,1 0,0-1,-1 2,0-2,1 1,0-1,0 1,0 0,0-1,0 0,0 0,0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905 370,'2'0,"-4"-2,2 4,0-1,0 0,0 2,0-2,0 2,0 0,0 1,0-1,0 1,0-1,0 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369 679,'0'-1,"1"-1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369 645,'0'-3,"-1"1,1 2,0-1,1 2,-1 0,1 0,-1 3,0-1,0 0,0 1,-1-1,0 1,1 0,-1 5,0-4,1-2,0 2,0-2,1 3,0-3,-1-1,0 0,1 0,0-1,-1 0,0 0,1-1,-1-1,0 0,-1 0,1-1,0 0,0 0,0-1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362 674,'0'-2,"-1"-1,1 3,0-1,1 1,0 0,0 0,3 1,-2-1,0 0,1-1,0 1,2-1,-2 0,0 1,0-1,0 1,-1 0,0 0,0 1,-1-1,1 1,-2 0,0 1,0-1,0 1,0-1,-2 1,0-1,-1 1,1-1,-1 0,0 0,0 0,0-1,0 1,0 0,0-1,0 1,1-1,0 0,1 0,-1 0,1 0,1 0,0-1,0 0,0 1,2-1,-1 1,1-1,0 0,3 1,-2-1,-1 1,1 0,-1 0,0 0,1 1,0-1,-1 0,4 2,-3-2,-1 1,0 0,0 0,1 0,-2 0,0 0,-1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410 698,'2'0,"-4"-1,2 0,1 1,0 0,-1-1,2 0,0 0,-1 1,1 0,0-1,-1 0,1 1,0-1,-1 0,1 0,-2 1,1-2,0 2,-1-1,0-1,0 2,0-1,-2 0,1 1,-1 0,0-1,-1 1,1 0,-1 1,1 0,0 0,-1-1,0 3,1-1,1 0,1-1,0 1,1-2,1 2,0-1,1-1,-1 1,2-1,0 1,0-1,0 0,0 0,-1 0,1 0,-1 0,2 0,-3 0,-1 0,1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457 683,'0'-3,"0"2,0 1,0-1,1 1,-1 0,0 1,-3 0,2 0,-1 0,-1 0,1 0,0 0,0 0,0 0,0 0,1 0,1 0,-1 0,1-1,0 1,1 0,0-1,1 0,0 1,1-1,-1 0,0 1,1-1,-1 1,0-1,-1 1,1 0,-1-1,1 2,-2-2,0 1,-1 0,-1 0,0-1,1 0,-3 1,2-1,0 1,1-1,-1 0,2 0,-1-1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475 680,'0'1,"-1"-1,1 2,0-2,0 1,0 0,0 0,0 0,-1 0,1-1,-1 1,1 0,0 0,-1-1,1 0,0 0,0-1,0 0,0 0,0 1,1 0,-1-1,0 0,0 1,0 0,0 0,0 1,0 0,0-1,0 1,0 1,0-2,0 1,0 0,0 0,0 3,0-3,0 0,0 0,0 0,0 0,0 0,0 0,0-1,0 0,1 0,0 0,-1-2,1 1,-1-1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475 685,'-1'-2,"0"2,1 0,2 0,-1 1,0 0,0 0,1 0,-1 0,0 1,1-1,-1 1,1-2,-1 2,2-1,-2 0,0-1,0 0,0 0,0 0,0-1,-1 0,1-1,0-3,-1 3,0 0,0-1,0 1,0 0,0 1,0-1,0 1,0 0,0 1,-2 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503 698,'-1'0,"1"0,1 0,0 0,-1 0,0 0,1 0,0 0,-1 0,1 0,0 0,0 0,-1 0,1 0,0 0,1 0,-1 0,-1 0,2 0,-2 0,1 0,0 0,-1 0,1-1,-1 0,1 1,-1-1,0-1,0 2,1-2,-1-1,-1 2,-1-1,1 1,0 1,-1 0,1 0,-1 1,0 0,-1-1,1 3,0-1,2 0,-1-1,1 1,0-1,1 0,1 1,0-1,1 0,0 0,1-1,0 0,-1 0,2 0,-2 0,1 0,-1 0,2-2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567 683,'2'0,"-4"-2,2 2,-2-1,1 1,-1 0,0-1,-1 1,2 0,-2 1,2 0,-1 0,0 0,1 0,0 0,0 0,1 1,-1-1,1 2,1-2,1 2,-1-1,1-2,0 2,0-2,1 1,-1 0,0-1,0 1,0-1,-1 0,0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1228 627,'0'-1,"-1"1,1-1,1 1,0 0,0 0,0 0,0 0,1 0,-1 0,1 0,-1 0,1 0,-1 0,0-1,0 1,0-1,0 1,0 0,-1-1,0 0,0 0,-1 1,0 0,-2 0,2 0,-1 0,0 0,1 0,-1 1,1 0,1-1,-1 1,1 0,0 0,0-1,1 3,0-3,1 1,-2 0,2-1,0 0,-1 0,1 1,2-1,-2 0,-1 0,1-1,-1 1,5-3,-5 2,-1 0,1 0,0 0,-1 0,0-1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534 689,'-3'-5,"2"4,0 0,1 0,1 1,0 0,1 1,1-1,0 0,1 1,-1-1,1 0,0 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579 669,'0'-1,"-1"1,1 1,0 1,-1 0,1-1,0 2,0-1,0 1,-1-1,1 0,0 1,0-1,0 0,0 3,1-3,-1-1,1 1,-1-1,1 0,0 1,1-1,-1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619 683,'1'-1,"-1"0,1-1,-1 0,0 1,0-1,0 1,-1-1,1 2,-1-1,0 0,-1 1,1 0,-1-1,0 1,-1 0,1 0,0 0,1 0,-1 1,2-1,-1 1,0 0,1 0,0 1,0 0,0 0,1 0,0 0,1 0,0 0,1 0,0 1,-1-2,3 3,-3-2,1 0,-2-1,0 1,1-1,-1 0,-1 0,0 0,0 0,-1-1,-1 1,0-1,-1 0,0 0,0-1,0 1,0-3,1 2,-1-3,2 2,1 0,0-1,2 1,1-1,1 1,1-1,-1 1,1 0,0 0,0 1,-1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669 667,'0'-1,"-1"1,0-1,1 1,-1 0,0 0,0 1,1 0,-2-1,1 2,-1-1,0 0,1 2,-1-2,0 1,0 0,1 0,-1 0,2 1,-1-1,1 1,0-2,0 2,1-1,0 0,1 0,0 1,1-1,0 0,1 0,-1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1163 681,'1'0,"0"0,1 0,-1-1,0 1,1 0,-1 0,2 1,0-1,-2 2,0-2,0 1,0 1,1-1,-2 0,2 1,0 1,-1 0,0-1,0 0,1 0,-1 0,1 1,-2-1,2 4,-2-4,0 1,0-1,-1 1,-2 0,-1 1,-2-1,0-1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668 664,'1'-2,"0"2,-1-2,1 2,0-1,-1 1,1 0,0 1,-1 0,0 0,0 1,0-2,-1 3,0-2,1 0,0 1,-1 1,0-1,1-2,0 2,0-1,0 0,1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770 658,'1'-1,"-1"1,0 0,1 0,-1 1,0 0,1 2,-1-1,0 0,0 0,0 0,0-1,-2 2,2-1,-2 1,2-1,-3 1,2-1,-2 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674 706,'0'-1,"0"0,0 0,0 0,1 0,1 0,0 0,0 1,0-1,0 1,1 0,-2 0,1 0,0 0,1 0,-2 0,0 1,-1 0,1 0,0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703 703,'2'0,"-3"0,2-1,-1 0,1 1,0-1,0 1,0 0,0 0,0 0,0 0,0 0,1 0,-1 0,0 0,0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742 702,'-1'0,"-1"-2,2 0,-2 2,2 0,-1 0,0 0,1 0,0 2,0-1,-1 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09:13: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1262 611,'2'0,"-4"-1,3 1,0 1,-1-1,0 1,0 0,0 0,0 0,0 1,0 1,0 0,0-1,0 0,0-1,0 1,0 0,0-1,0 1,0 0,0 0,0-1,0 1,1 1,-1-1,-1-2,1 0,-1 0,0 0,0 0,1-1,0 0,0-1,0-2,1 1,0 0,0 1,1-1,-1 0,1 1,-1-1,0 2,0-1,1 0,-2 2,1-1,0 0,-1 1,1 0,0 0,-1 0,0 1,0 0,0 0,-1 0,0 1,0-1,0 1,0-1,-1 1,2-2,-1 2,0 0,1-1,0-1,1 0,0 1,1-1,1-1,-1 1,1 0,0-2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784 724,'0'-1,"2"0,-2 1,1 0,0 0,0 0,-1 1,1-1,-1 1,0 0,0-1,0 2,0-1,0 1,-2 0,0 1,-1 0,-2 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245 460,'-3'0,"1"-1,1 0,1 1,0-1,0 1,1 0,0 0,0 0,1 0,0 0,0 0,1 0,0 0,-1 0,1 0,2 0,-2 0,1 0,0-1,0 1,0-1,1 1,-1 0,2 0,-2 0,2-1,0 1,1 0,-1 0,1 0,0 0,0 0,1 0,0 0,-2 0,3 0,-2 0,1 0,14-1,-14 1,0 0,0-1,-1 1,9 0,-7 0,9-1,-10 0,3 1,-4 0,3 0,-2-1,1 1,-1-1,2 1,-3 0,2 0,-1-1,0 1,-1 0,1-1,-1 1,1 0,-1 0,7 0,-6 0,-2 0,3 0,-2 1,0-1,1 0,-1 0,0 0,2 0,-1 0,-1 0,-1 0,2 0,-2 0,1 0,-1 0,10 1,-11-1,1 0,-2 0,1 0,-1 0,1 0,-2 0,1 0,-1 0,1 0,-1 0,3-2,-5 2,1-1,-1 1,-1 0,1-1,0 0,-1 1,1 0,0 0,0-1,-1 0,1 0,0 1,-1 0,0 0,0-1,1 0,-1 1,1 0,-1-1,0 1,1 0,0 0,0 0,-1 0,1 0,0 0,0-1,0 1,0-1,-1 1,1 0,0 0,-1 0,1 0,0 0,0 0,-1-1,1 1,0 0,-1 0,1 0,0 1,-1-1,0 0,1 0,0 0,0 0,-1 0,0 1,0 0,0-1,0-1,0 0,-1 1,0 0,0 0,-2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271 339,'-3'-3,"1"3,2-1,1 1,0 0,1 0,-1 0,2 0,-1 1,1-1,0 0,0 0,0 0,1 0,-1 0,1 0,-1-1,1 1,0-1,1 1,-1-1,1 1,-1 0,2-1,-1 1,2-1,0 1,1-1,-1 0,2 0,-2 1,4-1,-2 0,1 1,0-1,1 0,-1 1,1-1,0 1,0 0,0-1,0 0,0 1,11 0,0-1,-11 0,-1 1,2 0,-1-1,0 1,0-1,1 1,-3-1,3 1,-1 0,-1 0,-1 0,2 0,-3 0,2 0,-3 0,1 0,-1 0,0 0,-1 0,0-1,-1 1,0 0,0 0,-1 0,-1 0,1 0,-2 0,0 0,0 0,-1 0,0 0,-1 0,0-1,0 1,-2 0,2 0,-2 0,1 0,0 0,0 0,0 0,0 0,0 0,0 1,0 0,0 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718 284,'0'-2,"0"1,0 1,0-1,1 1,-1-1,1 1,-1-1,0 1,1 0,0 0,-1-1,2 1,-1 0,0 0,3 0,-2 0,0-1,1 1,-1 0,1-1,-1 1,1 0,-1 0,1 0,-1 0,1 0,-1 0,0 0,0 1,0-1,0 1,0-1,0 1,1 0,-1-1,1 1,0 0,-1 0,0-1,1 1,-1 0,1 0,-1 0,1 0,-1 0,0 0,0-1,0 2,0-1,0 0,0 0,1 0,-2 0,2 0,-1 0,1 0,-1 0,0 1,1 0,-1-1,1 1,1 1,-1-1,-1 0,1 0,-1 0,1 0,-2 0,2 0,-1 0,0 0,-1 1,2-1,-2 0,0 0,1 0,-1 0,0 0,0 0,0 1,0-1,0 0,1 1,-1-1,1 3,0-2,0-1,1 3,-2-2,0-1,0 1,0-1,1 3,-1-2,-1-1,0 2,0-2,0 1,0 0,0-1,0 1,0 0,0-1,0 1,0 0,0 5,0-5,0-1,0 0,0 1,0 0,0-1,0 1,0-1,-1 1,0-1,0 0,1 2,-1-2,0 1,0-1,0 1,1 0,-1-1,1 1,-1-1,0 1,1 0,0 0,0-1,0 0,-1 1,1 2,-1-3,1 1,0 0,0 0,-1-1,0 4,0-3,-1 3,1-4,0 1,0-1,0 1,0-1,0 0,0 1,0-1,1 0,-1 1,0-2,1 2,-1-2,0 1,1 1,-1-2,1 1,-1 0,0 0,1-1,0 1,-2 0,2-1,-1 1,1-1,-1 0,0 1,1-2,-1 2,0-1,1 0,0 0,0 0,0 0,0 0,0-1,0 1,-1 0,1-1,0 1,0 0,-1-1,1 0,0 0,0 1,-1 0,0 0,1-1,-1 0,1 1,0 0,0-1,0 2,0-1,0-1,0 1,0 0,0 0,0 0,0 0,0-1,0 1,0 0,-1 1,1-1,0-1,0 2,-1-1,1 0,0 1,0-1,0 0,0 2,0-2,0 0,1 0,-1-1,0 1,0 0,0 0,0-1,0 1,0 0,-1-1,1 1,0 0,0-1,0 1,0 0,0 2,0-3,0 1,0 0,0 0,0 0,0 0,0-1,0 1,0 0,0 0,0-1,0 1,0 0,0-1,0 1,0 0,0 0,0 0,0 0,0-1,0 1,1-1,-1 1,1-1,-1 1,1-1,-1 1,1-1,-1-1,0 0,0 1,0-1,0 0,-1 1,0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830 630,'0'-2,"1"-1,0 3,-1 0,0 0,0 1,0 0,1 0,0 1,-1 0,0-1,2 2,-2-2,1 2,0-1,0 0,0-1,0 1,0-1,0 0,0 1,0-1,0-1,-1 1,2 0,-1-1,-1 0,2 0,-1 0,1 0,-1-1,1 0,-1 0,2-1,-1 0,-1 0,1-1,0 1,-2-1,3-4,-2 4,0-1,-1 1,0 1,0-1,0 1,0 0,0 2,-3-2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833 681,'1'0,"-1"0,0 0,1 0,0 0,0 0,-1 0,0 1,0 0,0-1,0 2,0-1,1 2,-1-1,0 0,0 1,0-2,0 1,0 0,1 0,-1-1,0 0,1 1,0-1,-1 0,1 0,0-1,0 0,-1 0,1 1,0-1,-1 0,1-1,-1 1,1-1,0 0,-1 0,0 0,0 0,0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839 682,'0'-2,"1"1,0 0,0 1,0 0,0 0,1 0,-1 0,1 0,0 1,-2-1,2 1,-1 0,0-1,0 1,0 0,-1 0,1 0,-1 0,0 1,0-2,-1 3,0-1,-1 0,0-1,0-1,1 1,-2-1,1 1,-1-1,1 0,0 0,1 0,-1 0,2 0,-1 0,1-1,3 0,-2 1,1-1,0 1,1 0,-1-1,-1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837 699,'0'-1,"0"0,1 0,-1 1,1 0,-1-1,1 1,0 0,1-1,-1 1,1 0,0 0,-1 0,1 0,0 0,-1 0,1 1,-1 0,0-1,-1 0,1 1,0 0,-1 0,0 0,0 0,0 1,0-1,-2 2,0-2,1 0,0 0,-1 0,0 0,1 0,-1-1,1 0,-1 0,2 0,-2 0,1 0,1 0,-1 0,0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871 669,'1'-2,"2"-1,-2 1,0 2,0-1,-1 0,1 1,0 0,-1 1,0 2,0 0,-1-1,0 5,0-4,0 1,0-1,1 0,0 0,-1 0,1-1,0 1,0-1,0-1,0 1,0 0,0-1,0 0,0 0,0-1,0 1,1 0,-1 0,1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9-12-08T12:15: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885 696,'0'-3,"1"3,0 1,-1 0,1 0,-1 0,0 0,1 4,0-3,-1-1,0 0,0 0,0-1,1 0,-1 1,1-1,-1 0,0-1,1 1,0-1,0-1,-1 1,0 0,1-1,0 0,-1 1,0-1,0 1,-1-1,0 2,1-1,-2 0,1 1,0 0,0 0,0 0,0 0,1 0,-1 0,1 1,0 0,0-1,1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marL="0" marR="0" lvl="0" algn="l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en-US" sz="4400" b="1" i="0" u="none" strike="noStrike" kern="1200" cap="none" spc="0" normalizeH="0" baseline="0" noProof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lvl="0" indent="0" algn="l" rtl="0" eaLnBrk="0" fontAlgn="base" latinLnBrk="0" hangingPunc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img_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0390" y="234315"/>
            <a:ext cx="2394585" cy="538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944.xml"/><Relationship Id="rId98" Type="http://schemas.openxmlformats.org/officeDocument/2006/relationships/image" Target="../media/image944.png"/><Relationship Id="rId97" Type="http://schemas.openxmlformats.org/officeDocument/2006/relationships/customXml" Target="../ink/ink943.xml"/><Relationship Id="rId96" Type="http://schemas.openxmlformats.org/officeDocument/2006/relationships/image" Target="../media/image943.png"/><Relationship Id="rId95" Type="http://schemas.openxmlformats.org/officeDocument/2006/relationships/customXml" Target="../ink/ink942.xml"/><Relationship Id="rId94" Type="http://schemas.openxmlformats.org/officeDocument/2006/relationships/image" Target="../media/image942.png"/><Relationship Id="rId93" Type="http://schemas.openxmlformats.org/officeDocument/2006/relationships/customXml" Target="../ink/ink941.xml"/><Relationship Id="rId92" Type="http://schemas.openxmlformats.org/officeDocument/2006/relationships/image" Target="../media/image941.png"/><Relationship Id="rId91" Type="http://schemas.openxmlformats.org/officeDocument/2006/relationships/customXml" Target="../ink/ink940.xml"/><Relationship Id="rId90" Type="http://schemas.openxmlformats.org/officeDocument/2006/relationships/image" Target="../media/image940.png"/><Relationship Id="rId9" Type="http://schemas.openxmlformats.org/officeDocument/2006/relationships/customXml" Target="../ink/ink899.xml"/><Relationship Id="rId89" Type="http://schemas.openxmlformats.org/officeDocument/2006/relationships/customXml" Target="../ink/ink939.xml"/><Relationship Id="rId88" Type="http://schemas.openxmlformats.org/officeDocument/2006/relationships/image" Target="../media/image939.png"/><Relationship Id="rId87" Type="http://schemas.openxmlformats.org/officeDocument/2006/relationships/customXml" Target="../ink/ink938.xml"/><Relationship Id="rId86" Type="http://schemas.openxmlformats.org/officeDocument/2006/relationships/image" Target="../media/image938.png"/><Relationship Id="rId85" Type="http://schemas.openxmlformats.org/officeDocument/2006/relationships/customXml" Target="../ink/ink937.xml"/><Relationship Id="rId84" Type="http://schemas.openxmlformats.org/officeDocument/2006/relationships/image" Target="../media/image937.png"/><Relationship Id="rId83" Type="http://schemas.openxmlformats.org/officeDocument/2006/relationships/customXml" Target="../ink/ink936.xml"/><Relationship Id="rId82" Type="http://schemas.openxmlformats.org/officeDocument/2006/relationships/image" Target="../media/image936.png"/><Relationship Id="rId81" Type="http://schemas.openxmlformats.org/officeDocument/2006/relationships/customXml" Target="../ink/ink935.xml"/><Relationship Id="rId80" Type="http://schemas.openxmlformats.org/officeDocument/2006/relationships/image" Target="../media/image935.png"/><Relationship Id="rId8" Type="http://schemas.openxmlformats.org/officeDocument/2006/relationships/image" Target="../media/image899.png"/><Relationship Id="rId79" Type="http://schemas.openxmlformats.org/officeDocument/2006/relationships/customXml" Target="../ink/ink934.xml"/><Relationship Id="rId78" Type="http://schemas.openxmlformats.org/officeDocument/2006/relationships/image" Target="../media/image934.png"/><Relationship Id="rId77" Type="http://schemas.openxmlformats.org/officeDocument/2006/relationships/customXml" Target="../ink/ink933.xml"/><Relationship Id="rId76" Type="http://schemas.openxmlformats.org/officeDocument/2006/relationships/image" Target="../media/image933.png"/><Relationship Id="rId75" Type="http://schemas.openxmlformats.org/officeDocument/2006/relationships/customXml" Target="../ink/ink932.xml"/><Relationship Id="rId74" Type="http://schemas.openxmlformats.org/officeDocument/2006/relationships/image" Target="../media/image932.png"/><Relationship Id="rId73" Type="http://schemas.openxmlformats.org/officeDocument/2006/relationships/customXml" Target="../ink/ink931.xml"/><Relationship Id="rId72" Type="http://schemas.openxmlformats.org/officeDocument/2006/relationships/image" Target="../media/image931.png"/><Relationship Id="rId71" Type="http://schemas.openxmlformats.org/officeDocument/2006/relationships/customXml" Target="../ink/ink930.xml"/><Relationship Id="rId70" Type="http://schemas.openxmlformats.org/officeDocument/2006/relationships/image" Target="../media/image930.png"/><Relationship Id="rId7" Type="http://schemas.openxmlformats.org/officeDocument/2006/relationships/customXml" Target="../ink/ink898.xml"/><Relationship Id="rId69" Type="http://schemas.openxmlformats.org/officeDocument/2006/relationships/customXml" Target="../ink/ink929.xml"/><Relationship Id="rId68" Type="http://schemas.openxmlformats.org/officeDocument/2006/relationships/image" Target="../media/image929.png"/><Relationship Id="rId67" Type="http://schemas.openxmlformats.org/officeDocument/2006/relationships/customXml" Target="../ink/ink928.xml"/><Relationship Id="rId66" Type="http://schemas.openxmlformats.org/officeDocument/2006/relationships/image" Target="../media/image928.png"/><Relationship Id="rId65" Type="http://schemas.openxmlformats.org/officeDocument/2006/relationships/customXml" Target="../ink/ink927.xml"/><Relationship Id="rId64" Type="http://schemas.openxmlformats.org/officeDocument/2006/relationships/image" Target="../media/image927.png"/><Relationship Id="rId63" Type="http://schemas.openxmlformats.org/officeDocument/2006/relationships/customXml" Target="../ink/ink926.xml"/><Relationship Id="rId62" Type="http://schemas.openxmlformats.org/officeDocument/2006/relationships/image" Target="../media/image926.png"/><Relationship Id="rId61" Type="http://schemas.openxmlformats.org/officeDocument/2006/relationships/customXml" Target="../ink/ink925.xml"/><Relationship Id="rId60" Type="http://schemas.openxmlformats.org/officeDocument/2006/relationships/image" Target="../media/image925.png"/><Relationship Id="rId6" Type="http://schemas.openxmlformats.org/officeDocument/2006/relationships/image" Target="../media/image898.png"/><Relationship Id="rId59" Type="http://schemas.openxmlformats.org/officeDocument/2006/relationships/customXml" Target="../ink/ink924.xml"/><Relationship Id="rId58" Type="http://schemas.openxmlformats.org/officeDocument/2006/relationships/image" Target="../media/image924.png"/><Relationship Id="rId57" Type="http://schemas.openxmlformats.org/officeDocument/2006/relationships/customXml" Target="../ink/ink923.xml"/><Relationship Id="rId56" Type="http://schemas.openxmlformats.org/officeDocument/2006/relationships/image" Target="../media/image923.png"/><Relationship Id="rId55" Type="http://schemas.openxmlformats.org/officeDocument/2006/relationships/customXml" Target="../ink/ink922.xml"/><Relationship Id="rId54" Type="http://schemas.openxmlformats.org/officeDocument/2006/relationships/image" Target="../media/image922.png"/><Relationship Id="rId53" Type="http://schemas.openxmlformats.org/officeDocument/2006/relationships/customXml" Target="../ink/ink921.xml"/><Relationship Id="rId52" Type="http://schemas.openxmlformats.org/officeDocument/2006/relationships/image" Target="../media/image921.png"/><Relationship Id="rId51" Type="http://schemas.openxmlformats.org/officeDocument/2006/relationships/customXml" Target="../ink/ink920.xml"/><Relationship Id="rId50" Type="http://schemas.openxmlformats.org/officeDocument/2006/relationships/image" Target="../media/image920.png"/><Relationship Id="rId5" Type="http://schemas.openxmlformats.org/officeDocument/2006/relationships/customXml" Target="../ink/ink897.xml"/><Relationship Id="rId49" Type="http://schemas.openxmlformats.org/officeDocument/2006/relationships/customXml" Target="../ink/ink919.xml"/><Relationship Id="rId48" Type="http://schemas.openxmlformats.org/officeDocument/2006/relationships/image" Target="../media/image919.png"/><Relationship Id="rId47" Type="http://schemas.openxmlformats.org/officeDocument/2006/relationships/customXml" Target="../ink/ink918.xml"/><Relationship Id="rId46" Type="http://schemas.openxmlformats.org/officeDocument/2006/relationships/image" Target="../media/image918.png"/><Relationship Id="rId45" Type="http://schemas.openxmlformats.org/officeDocument/2006/relationships/customXml" Target="../ink/ink917.xml"/><Relationship Id="rId441" Type="http://schemas.openxmlformats.org/officeDocument/2006/relationships/slideLayout" Target="../slideLayouts/slideLayout1.xml"/><Relationship Id="rId440" Type="http://schemas.openxmlformats.org/officeDocument/2006/relationships/image" Target="../media/image1115.png"/><Relationship Id="rId44" Type="http://schemas.openxmlformats.org/officeDocument/2006/relationships/image" Target="../media/image917.png"/><Relationship Id="rId439" Type="http://schemas.openxmlformats.org/officeDocument/2006/relationships/customXml" Target="../ink/ink1114.xml"/><Relationship Id="rId438" Type="http://schemas.openxmlformats.org/officeDocument/2006/relationships/image" Target="../media/image1114.png"/><Relationship Id="rId437" Type="http://schemas.openxmlformats.org/officeDocument/2006/relationships/customXml" Target="../ink/ink1113.xml"/><Relationship Id="rId436" Type="http://schemas.openxmlformats.org/officeDocument/2006/relationships/image" Target="../media/image1113.png"/><Relationship Id="rId435" Type="http://schemas.openxmlformats.org/officeDocument/2006/relationships/customXml" Target="../ink/ink1112.xml"/><Relationship Id="rId434" Type="http://schemas.openxmlformats.org/officeDocument/2006/relationships/image" Target="../media/image1112.png"/><Relationship Id="rId433" Type="http://schemas.openxmlformats.org/officeDocument/2006/relationships/customXml" Target="../ink/ink1111.xml"/><Relationship Id="rId432" Type="http://schemas.openxmlformats.org/officeDocument/2006/relationships/image" Target="../media/image1111.png"/><Relationship Id="rId431" Type="http://schemas.openxmlformats.org/officeDocument/2006/relationships/customXml" Target="../ink/ink1110.xml"/><Relationship Id="rId430" Type="http://schemas.openxmlformats.org/officeDocument/2006/relationships/image" Target="../media/image1110.png"/><Relationship Id="rId43" Type="http://schemas.openxmlformats.org/officeDocument/2006/relationships/customXml" Target="../ink/ink916.xml"/><Relationship Id="rId429" Type="http://schemas.openxmlformats.org/officeDocument/2006/relationships/customXml" Target="../ink/ink1109.xml"/><Relationship Id="rId428" Type="http://schemas.openxmlformats.org/officeDocument/2006/relationships/image" Target="../media/image1109.png"/><Relationship Id="rId427" Type="http://schemas.openxmlformats.org/officeDocument/2006/relationships/customXml" Target="../ink/ink1108.xml"/><Relationship Id="rId426" Type="http://schemas.openxmlformats.org/officeDocument/2006/relationships/image" Target="../media/image1108.png"/><Relationship Id="rId425" Type="http://schemas.openxmlformats.org/officeDocument/2006/relationships/customXml" Target="../ink/ink1107.xml"/><Relationship Id="rId424" Type="http://schemas.openxmlformats.org/officeDocument/2006/relationships/image" Target="../media/image1107.png"/><Relationship Id="rId423" Type="http://schemas.openxmlformats.org/officeDocument/2006/relationships/customXml" Target="../ink/ink1106.xml"/><Relationship Id="rId422" Type="http://schemas.openxmlformats.org/officeDocument/2006/relationships/image" Target="../media/image1106.png"/><Relationship Id="rId421" Type="http://schemas.openxmlformats.org/officeDocument/2006/relationships/customXml" Target="../ink/ink1105.xml"/><Relationship Id="rId420" Type="http://schemas.openxmlformats.org/officeDocument/2006/relationships/image" Target="../media/image1105.png"/><Relationship Id="rId42" Type="http://schemas.openxmlformats.org/officeDocument/2006/relationships/image" Target="../media/image916.png"/><Relationship Id="rId419" Type="http://schemas.openxmlformats.org/officeDocument/2006/relationships/customXml" Target="../ink/ink1104.xml"/><Relationship Id="rId418" Type="http://schemas.openxmlformats.org/officeDocument/2006/relationships/image" Target="../media/image1104.png"/><Relationship Id="rId417" Type="http://schemas.openxmlformats.org/officeDocument/2006/relationships/customXml" Target="../ink/ink1103.xml"/><Relationship Id="rId416" Type="http://schemas.openxmlformats.org/officeDocument/2006/relationships/image" Target="../media/image1103.png"/><Relationship Id="rId415" Type="http://schemas.openxmlformats.org/officeDocument/2006/relationships/customXml" Target="../ink/ink1102.xml"/><Relationship Id="rId414" Type="http://schemas.openxmlformats.org/officeDocument/2006/relationships/image" Target="../media/image1102.png"/><Relationship Id="rId413" Type="http://schemas.openxmlformats.org/officeDocument/2006/relationships/customXml" Target="../ink/ink1101.xml"/><Relationship Id="rId412" Type="http://schemas.openxmlformats.org/officeDocument/2006/relationships/image" Target="../media/image1101.png"/><Relationship Id="rId411" Type="http://schemas.openxmlformats.org/officeDocument/2006/relationships/customXml" Target="../ink/ink1100.xml"/><Relationship Id="rId410" Type="http://schemas.openxmlformats.org/officeDocument/2006/relationships/image" Target="../media/image1100.png"/><Relationship Id="rId41" Type="http://schemas.openxmlformats.org/officeDocument/2006/relationships/customXml" Target="../ink/ink915.xml"/><Relationship Id="rId409" Type="http://schemas.openxmlformats.org/officeDocument/2006/relationships/customXml" Target="../ink/ink1099.xml"/><Relationship Id="rId408" Type="http://schemas.openxmlformats.org/officeDocument/2006/relationships/image" Target="../media/image1099.png"/><Relationship Id="rId407" Type="http://schemas.openxmlformats.org/officeDocument/2006/relationships/customXml" Target="../ink/ink1098.xml"/><Relationship Id="rId406" Type="http://schemas.openxmlformats.org/officeDocument/2006/relationships/image" Target="../media/image1098.png"/><Relationship Id="rId405" Type="http://schemas.openxmlformats.org/officeDocument/2006/relationships/customXml" Target="../ink/ink1097.xml"/><Relationship Id="rId404" Type="http://schemas.openxmlformats.org/officeDocument/2006/relationships/image" Target="../media/image1097.png"/><Relationship Id="rId403" Type="http://schemas.openxmlformats.org/officeDocument/2006/relationships/customXml" Target="../ink/ink1096.xml"/><Relationship Id="rId402" Type="http://schemas.openxmlformats.org/officeDocument/2006/relationships/image" Target="../media/image1096.png"/><Relationship Id="rId401" Type="http://schemas.openxmlformats.org/officeDocument/2006/relationships/customXml" Target="../ink/ink1095.xml"/><Relationship Id="rId400" Type="http://schemas.openxmlformats.org/officeDocument/2006/relationships/image" Target="../media/image1095.png"/><Relationship Id="rId40" Type="http://schemas.openxmlformats.org/officeDocument/2006/relationships/image" Target="../media/image915.png"/><Relationship Id="rId4" Type="http://schemas.openxmlformats.org/officeDocument/2006/relationships/image" Target="../media/image897.png"/><Relationship Id="rId399" Type="http://schemas.openxmlformats.org/officeDocument/2006/relationships/customXml" Target="../ink/ink1094.xml"/><Relationship Id="rId398" Type="http://schemas.openxmlformats.org/officeDocument/2006/relationships/image" Target="../media/image1094.png"/><Relationship Id="rId397" Type="http://schemas.openxmlformats.org/officeDocument/2006/relationships/customXml" Target="../ink/ink1093.xml"/><Relationship Id="rId396" Type="http://schemas.openxmlformats.org/officeDocument/2006/relationships/image" Target="../media/image1093.png"/><Relationship Id="rId395" Type="http://schemas.openxmlformats.org/officeDocument/2006/relationships/customXml" Target="../ink/ink1092.xml"/><Relationship Id="rId394" Type="http://schemas.openxmlformats.org/officeDocument/2006/relationships/image" Target="../media/image1092.png"/><Relationship Id="rId393" Type="http://schemas.openxmlformats.org/officeDocument/2006/relationships/customXml" Target="../ink/ink1091.xml"/><Relationship Id="rId392" Type="http://schemas.openxmlformats.org/officeDocument/2006/relationships/image" Target="../media/image1091.png"/><Relationship Id="rId391" Type="http://schemas.openxmlformats.org/officeDocument/2006/relationships/customXml" Target="../ink/ink1090.xml"/><Relationship Id="rId390" Type="http://schemas.openxmlformats.org/officeDocument/2006/relationships/image" Target="../media/image1090.png"/><Relationship Id="rId39" Type="http://schemas.openxmlformats.org/officeDocument/2006/relationships/customXml" Target="../ink/ink914.xml"/><Relationship Id="rId389" Type="http://schemas.openxmlformats.org/officeDocument/2006/relationships/customXml" Target="../ink/ink1089.xml"/><Relationship Id="rId388" Type="http://schemas.openxmlformats.org/officeDocument/2006/relationships/image" Target="../media/image1089.png"/><Relationship Id="rId387" Type="http://schemas.openxmlformats.org/officeDocument/2006/relationships/customXml" Target="../ink/ink1088.xml"/><Relationship Id="rId386" Type="http://schemas.openxmlformats.org/officeDocument/2006/relationships/image" Target="../media/image1088.png"/><Relationship Id="rId385" Type="http://schemas.openxmlformats.org/officeDocument/2006/relationships/customXml" Target="../ink/ink1087.xml"/><Relationship Id="rId384" Type="http://schemas.openxmlformats.org/officeDocument/2006/relationships/image" Target="../media/image1087.png"/><Relationship Id="rId383" Type="http://schemas.openxmlformats.org/officeDocument/2006/relationships/customXml" Target="../ink/ink1086.xml"/><Relationship Id="rId382" Type="http://schemas.openxmlformats.org/officeDocument/2006/relationships/image" Target="../media/image1086.png"/><Relationship Id="rId381" Type="http://schemas.openxmlformats.org/officeDocument/2006/relationships/customXml" Target="../ink/ink1085.xml"/><Relationship Id="rId380" Type="http://schemas.openxmlformats.org/officeDocument/2006/relationships/image" Target="../media/image1085.png"/><Relationship Id="rId38" Type="http://schemas.openxmlformats.org/officeDocument/2006/relationships/image" Target="../media/image914.png"/><Relationship Id="rId379" Type="http://schemas.openxmlformats.org/officeDocument/2006/relationships/customXml" Target="../ink/ink1084.xml"/><Relationship Id="rId378" Type="http://schemas.openxmlformats.org/officeDocument/2006/relationships/image" Target="../media/image1084.png"/><Relationship Id="rId377" Type="http://schemas.openxmlformats.org/officeDocument/2006/relationships/customXml" Target="../ink/ink1083.xml"/><Relationship Id="rId376" Type="http://schemas.openxmlformats.org/officeDocument/2006/relationships/image" Target="../media/image1083.png"/><Relationship Id="rId375" Type="http://schemas.openxmlformats.org/officeDocument/2006/relationships/customXml" Target="../ink/ink1082.xml"/><Relationship Id="rId374" Type="http://schemas.openxmlformats.org/officeDocument/2006/relationships/image" Target="../media/image1082.png"/><Relationship Id="rId373" Type="http://schemas.openxmlformats.org/officeDocument/2006/relationships/customXml" Target="../ink/ink1081.xml"/><Relationship Id="rId372" Type="http://schemas.openxmlformats.org/officeDocument/2006/relationships/image" Target="../media/image1081.png"/><Relationship Id="rId371" Type="http://schemas.openxmlformats.org/officeDocument/2006/relationships/customXml" Target="../ink/ink1080.xml"/><Relationship Id="rId370" Type="http://schemas.openxmlformats.org/officeDocument/2006/relationships/image" Target="../media/image1080.png"/><Relationship Id="rId37" Type="http://schemas.openxmlformats.org/officeDocument/2006/relationships/customXml" Target="../ink/ink913.xml"/><Relationship Id="rId369" Type="http://schemas.openxmlformats.org/officeDocument/2006/relationships/customXml" Target="../ink/ink1079.xml"/><Relationship Id="rId368" Type="http://schemas.openxmlformats.org/officeDocument/2006/relationships/image" Target="../media/image1079.png"/><Relationship Id="rId367" Type="http://schemas.openxmlformats.org/officeDocument/2006/relationships/customXml" Target="../ink/ink1078.xml"/><Relationship Id="rId366" Type="http://schemas.openxmlformats.org/officeDocument/2006/relationships/image" Target="../media/image1078.png"/><Relationship Id="rId365" Type="http://schemas.openxmlformats.org/officeDocument/2006/relationships/customXml" Target="../ink/ink1077.xml"/><Relationship Id="rId364" Type="http://schemas.openxmlformats.org/officeDocument/2006/relationships/image" Target="../media/image1077.png"/><Relationship Id="rId363" Type="http://schemas.openxmlformats.org/officeDocument/2006/relationships/customXml" Target="../ink/ink1076.xml"/><Relationship Id="rId362" Type="http://schemas.openxmlformats.org/officeDocument/2006/relationships/image" Target="../media/image1076.png"/><Relationship Id="rId361" Type="http://schemas.openxmlformats.org/officeDocument/2006/relationships/customXml" Target="../ink/ink1075.xml"/><Relationship Id="rId360" Type="http://schemas.openxmlformats.org/officeDocument/2006/relationships/image" Target="../media/image1075.png"/><Relationship Id="rId36" Type="http://schemas.openxmlformats.org/officeDocument/2006/relationships/image" Target="../media/image913.png"/><Relationship Id="rId359" Type="http://schemas.openxmlformats.org/officeDocument/2006/relationships/customXml" Target="../ink/ink1074.xml"/><Relationship Id="rId358" Type="http://schemas.openxmlformats.org/officeDocument/2006/relationships/image" Target="../media/image1074.png"/><Relationship Id="rId357" Type="http://schemas.openxmlformats.org/officeDocument/2006/relationships/customXml" Target="../ink/ink1073.xml"/><Relationship Id="rId356" Type="http://schemas.openxmlformats.org/officeDocument/2006/relationships/image" Target="../media/image1073.png"/><Relationship Id="rId355" Type="http://schemas.openxmlformats.org/officeDocument/2006/relationships/customXml" Target="../ink/ink1072.xml"/><Relationship Id="rId354" Type="http://schemas.openxmlformats.org/officeDocument/2006/relationships/image" Target="../media/image1072.png"/><Relationship Id="rId353" Type="http://schemas.openxmlformats.org/officeDocument/2006/relationships/customXml" Target="../ink/ink1071.xml"/><Relationship Id="rId352" Type="http://schemas.openxmlformats.org/officeDocument/2006/relationships/image" Target="../media/image1071.png"/><Relationship Id="rId351" Type="http://schemas.openxmlformats.org/officeDocument/2006/relationships/customXml" Target="../ink/ink1070.xml"/><Relationship Id="rId350" Type="http://schemas.openxmlformats.org/officeDocument/2006/relationships/image" Target="../media/image1070.png"/><Relationship Id="rId35" Type="http://schemas.openxmlformats.org/officeDocument/2006/relationships/customXml" Target="../ink/ink912.xml"/><Relationship Id="rId349" Type="http://schemas.openxmlformats.org/officeDocument/2006/relationships/customXml" Target="../ink/ink1069.xml"/><Relationship Id="rId348" Type="http://schemas.openxmlformats.org/officeDocument/2006/relationships/image" Target="../media/image1069.png"/><Relationship Id="rId347" Type="http://schemas.openxmlformats.org/officeDocument/2006/relationships/customXml" Target="../ink/ink1068.xml"/><Relationship Id="rId346" Type="http://schemas.openxmlformats.org/officeDocument/2006/relationships/image" Target="../media/image1068.png"/><Relationship Id="rId345" Type="http://schemas.openxmlformats.org/officeDocument/2006/relationships/customXml" Target="../ink/ink1067.xml"/><Relationship Id="rId344" Type="http://schemas.openxmlformats.org/officeDocument/2006/relationships/image" Target="../media/image1067.png"/><Relationship Id="rId343" Type="http://schemas.openxmlformats.org/officeDocument/2006/relationships/customXml" Target="../ink/ink1066.xml"/><Relationship Id="rId342" Type="http://schemas.openxmlformats.org/officeDocument/2006/relationships/image" Target="../media/image1066.png"/><Relationship Id="rId341" Type="http://schemas.openxmlformats.org/officeDocument/2006/relationships/customXml" Target="../ink/ink1065.xml"/><Relationship Id="rId340" Type="http://schemas.openxmlformats.org/officeDocument/2006/relationships/image" Target="../media/image1065.png"/><Relationship Id="rId34" Type="http://schemas.openxmlformats.org/officeDocument/2006/relationships/image" Target="../media/image912.png"/><Relationship Id="rId339" Type="http://schemas.openxmlformats.org/officeDocument/2006/relationships/customXml" Target="../ink/ink1064.xml"/><Relationship Id="rId338" Type="http://schemas.openxmlformats.org/officeDocument/2006/relationships/image" Target="../media/image1064.png"/><Relationship Id="rId337" Type="http://schemas.openxmlformats.org/officeDocument/2006/relationships/customXml" Target="../ink/ink1063.xml"/><Relationship Id="rId336" Type="http://schemas.openxmlformats.org/officeDocument/2006/relationships/image" Target="../media/image1063.png"/><Relationship Id="rId335" Type="http://schemas.openxmlformats.org/officeDocument/2006/relationships/customXml" Target="../ink/ink1062.xml"/><Relationship Id="rId334" Type="http://schemas.openxmlformats.org/officeDocument/2006/relationships/image" Target="../media/image1062.png"/><Relationship Id="rId333" Type="http://schemas.openxmlformats.org/officeDocument/2006/relationships/customXml" Target="../ink/ink1061.xml"/><Relationship Id="rId332" Type="http://schemas.openxmlformats.org/officeDocument/2006/relationships/image" Target="../media/image1061.png"/><Relationship Id="rId331" Type="http://schemas.openxmlformats.org/officeDocument/2006/relationships/customXml" Target="../ink/ink1060.xml"/><Relationship Id="rId330" Type="http://schemas.openxmlformats.org/officeDocument/2006/relationships/image" Target="../media/image1060.png"/><Relationship Id="rId33" Type="http://schemas.openxmlformats.org/officeDocument/2006/relationships/customXml" Target="../ink/ink911.xml"/><Relationship Id="rId329" Type="http://schemas.openxmlformats.org/officeDocument/2006/relationships/customXml" Target="../ink/ink1059.xml"/><Relationship Id="rId328" Type="http://schemas.openxmlformats.org/officeDocument/2006/relationships/image" Target="../media/image1059.png"/><Relationship Id="rId327" Type="http://schemas.openxmlformats.org/officeDocument/2006/relationships/customXml" Target="../ink/ink1058.xml"/><Relationship Id="rId326" Type="http://schemas.openxmlformats.org/officeDocument/2006/relationships/image" Target="../media/image1058.png"/><Relationship Id="rId325" Type="http://schemas.openxmlformats.org/officeDocument/2006/relationships/customXml" Target="../ink/ink1057.xml"/><Relationship Id="rId324" Type="http://schemas.openxmlformats.org/officeDocument/2006/relationships/image" Target="../media/image1057.png"/><Relationship Id="rId323" Type="http://schemas.openxmlformats.org/officeDocument/2006/relationships/customXml" Target="../ink/ink1056.xml"/><Relationship Id="rId322" Type="http://schemas.openxmlformats.org/officeDocument/2006/relationships/image" Target="../media/image1056.png"/><Relationship Id="rId321" Type="http://schemas.openxmlformats.org/officeDocument/2006/relationships/customXml" Target="../ink/ink1055.xml"/><Relationship Id="rId320" Type="http://schemas.openxmlformats.org/officeDocument/2006/relationships/image" Target="../media/image1055.png"/><Relationship Id="rId32" Type="http://schemas.openxmlformats.org/officeDocument/2006/relationships/image" Target="../media/image911.png"/><Relationship Id="rId319" Type="http://schemas.openxmlformats.org/officeDocument/2006/relationships/customXml" Target="../ink/ink1054.xml"/><Relationship Id="rId318" Type="http://schemas.openxmlformats.org/officeDocument/2006/relationships/image" Target="../media/image1054.png"/><Relationship Id="rId317" Type="http://schemas.openxmlformats.org/officeDocument/2006/relationships/customXml" Target="../ink/ink1053.xml"/><Relationship Id="rId316" Type="http://schemas.openxmlformats.org/officeDocument/2006/relationships/image" Target="../media/image1053.png"/><Relationship Id="rId315" Type="http://schemas.openxmlformats.org/officeDocument/2006/relationships/customXml" Target="../ink/ink1052.xml"/><Relationship Id="rId314" Type="http://schemas.openxmlformats.org/officeDocument/2006/relationships/image" Target="../media/image1052.png"/><Relationship Id="rId313" Type="http://schemas.openxmlformats.org/officeDocument/2006/relationships/customXml" Target="../ink/ink1051.xml"/><Relationship Id="rId312" Type="http://schemas.openxmlformats.org/officeDocument/2006/relationships/image" Target="../media/image1051.png"/><Relationship Id="rId311" Type="http://schemas.openxmlformats.org/officeDocument/2006/relationships/customXml" Target="../ink/ink1050.xml"/><Relationship Id="rId310" Type="http://schemas.openxmlformats.org/officeDocument/2006/relationships/image" Target="../media/image1050.png"/><Relationship Id="rId31" Type="http://schemas.openxmlformats.org/officeDocument/2006/relationships/customXml" Target="../ink/ink910.xml"/><Relationship Id="rId309" Type="http://schemas.openxmlformats.org/officeDocument/2006/relationships/customXml" Target="../ink/ink1049.xml"/><Relationship Id="rId308" Type="http://schemas.openxmlformats.org/officeDocument/2006/relationships/image" Target="../media/image1049.png"/><Relationship Id="rId307" Type="http://schemas.openxmlformats.org/officeDocument/2006/relationships/customXml" Target="../ink/ink1048.xml"/><Relationship Id="rId306" Type="http://schemas.openxmlformats.org/officeDocument/2006/relationships/image" Target="../media/image1048.png"/><Relationship Id="rId305" Type="http://schemas.openxmlformats.org/officeDocument/2006/relationships/customXml" Target="../ink/ink1047.xml"/><Relationship Id="rId304" Type="http://schemas.openxmlformats.org/officeDocument/2006/relationships/image" Target="../media/image1047.png"/><Relationship Id="rId303" Type="http://schemas.openxmlformats.org/officeDocument/2006/relationships/customXml" Target="../ink/ink1046.xml"/><Relationship Id="rId302" Type="http://schemas.openxmlformats.org/officeDocument/2006/relationships/image" Target="../media/image1046.png"/><Relationship Id="rId301" Type="http://schemas.openxmlformats.org/officeDocument/2006/relationships/customXml" Target="../ink/ink1045.xml"/><Relationship Id="rId300" Type="http://schemas.openxmlformats.org/officeDocument/2006/relationships/image" Target="../media/image1045.png"/><Relationship Id="rId30" Type="http://schemas.openxmlformats.org/officeDocument/2006/relationships/image" Target="../media/image910.png"/><Relationship Id="rId3" Type="http://schemas.openxmlformats.org/officeDocument/2006/relationships/customXml" Target="../ink/ink896.xml"/><Relationship Id="rId299" Type="http://schemas.openxmlformats.org/officeDocument/2006/relationships/customXml" Target="../ink/ink1044.xml"/><Relationship Id="rId298" Type="http://schemas.openxmlformats.org/officeDocument/2006/relationships/image" Target="../media/image1044.png"/><Relationship Id="rId297" Type="http://schemas.openxmlformats.org/officeDocument/2006/relationships/customXml" Target="../ink/ink1043.xml"/><Relationship Id="rId296" Type="http://schemas.openxmlformats.org/officeDocument/2006/relationships/image" Target="../media/image1043.png"/><Relationship Id="rId295" Type="http://schemas.openxmlformats.org/officeDocument/2006/relationships/customXml" Target="../ink/ink1042.xml"/><Relationship Id="rId294" Type="http://schemas.openxmlformats.org/officeDocument/2006/relationships/image" Target="../media/image1042.png"/><Relationship Id="rId293" Type="http://schemas.openxmlformats.org/officeDocument/2006/relationships/customXml" Target="../ink/ink1041.xml"/><Relationship Id="rId292" Type="http://schemas.openxmlformats.org/officeDocument/2006/relationships/image" Target="../media/image1041.png"/><Relationship Id="rId291" Type="http://schemas.openxmlformats.org/officeDocument/2006/relationships/customXml" Target="../ink/ink1040.xml"/><Relationship Id="rId290" Type="http://schemas.openxmlformats.org/officeDocument/2006/relationships/image" Target="../media/image1040.png"/><Relationship Id="rId29" Type="http://schemas.openxmlformats.org/officeDocument/2006/relationships/customXml" Target="../ink/ink909.xml"/><Relationship Id="rId289" Type="http://schemas.openxmlformats.org/officeDocument/2006/relationships/customXml" Target="../ink/ink1039.xml"/><Relationship Id="rId288" Type="http://schemas.openxmlformats.org/officeDocument/2006/relationships/image" Target="../media/image1039.png"/><Relationship Id="rId287" Type="http://schemas.openxmlformats.org/officeDocument/2006/relationships/customXml" Target="../ink/ink1038.xml"/><Relationship Id="rId286" Type="http://schemas.openxmlformats.org/officeDocument/2006/relationships/image" Target="../media/image1038.png"/><Relationship Id="rId285" Type="http://schemas.openxmlformats.org/officeDocument/2006/relationships/customXml" Target="../ink/ink1037.xml"/><Relationship Id="rId284" Type="http://schemas.openxmlformats.org/officeDocument/2006/relationships/image" Target="../media/image1037.png"/><Relationship Id="rId283" Type="http://schemas.openxmlformats.org/officeDocument/2006/relationships/customXml" Target="../ink/ink1036.xml"/><Relationship Id="rId282" Type="http://schemas.openxmlformats.org/officeDocument/2006/relationships/image" Target="../media/image1036.png"/><Relationship Id="rId281" Type="http://schemas.openxmlformats.org/officeDocument/2006/relationships/customXml" Target="../ink/ink1035.xml"/><Relationship Id="rId280" Type="http://schemas.openxmlformats.org/officeDocument/2006/relationships/image" Target="../media/image1035.png"/><Relationship Id="rId28" Type="http://schemas.openxmlformats.org/officeDocument/2006/relationships/image" Target="../media/image909.png"/><Relationship Id="rId279" Type="http://schemas.openxmlformats.org/officeDocument/2006/relationships/customXml" Target="../ink/ink1034.xml"/><Relationship Id="rId278" Type="http://schemas.openxmlformats.org/officeDocument/2006/relationships/image" Target="../media/image1034.png"/><Relationship Id="rId277" Type="http://schemas.openxmlformats.org/officeDocument/2006/relationships/customXml" Target="../ink/ink1033.xml"/><Relationship Id="rId276" Type="http://schemas.openxmlformats.org/officeDocument/2006/relationships/image" Target="../media/image1033.png"/><Relationship Id="rId275" Type="http://schemas.openxmlformats.org/officeDocument/2006/relationships/customXml" Target="../ink/ink1032.xml"/><Relationship Id="rId274" Type="http://schemas.openxmlformats.org/officeDocument/2006/relationships/image" Target="../media/image1032.png"/><Relationship Id="rId273" Type="http://schemas.openxmlformats.org/officeDocument/2006/relationships/customXml" Target="../ink/ink1031.xml"/><Relationship Id="rId272" Type="http://schemas.openxmlformats.org/officeDocument/2006/relationships/image" Target="../media/image1031.png"/><Relationship Id="rId271" Type="http://schemas.openxmlformats.org/officeDocument/2006/relationships/customXml" Target="../ink/ink1030.xml"/><Relationship Id="rId270" Type="http://schemas.openxmlformats.org/officeDocument/2006/relationships/image" Target="../media/image1030.png"/><Relationship Id="rId27" Type="http://schemas.openxmlformats.org/officeDocument/2006/relationships/customXml" Target="../ink/ink908.xml"/><Relationship Id="rId269" Type="http://schemas.openxmlformats.org/officeDocument/2006/relationships/customXml" Target="../ink/ink1029.xml"/><Relationship Id="rId268" Type="http://schemas.openxmlformats.org/officeDocument/2006/relationships/image" Target="../media/image1029.png"/><Relationship Id="rId267" Type="http://schemas.openxmlformats.org/officeDocument/2006/relationships/customXml" Target="../ink/ink1028.xml"/><Relationship Id="rId266" Type="http://schemas.openxmlformats.org/officeDocument/2006/relationships/image" Target="../media/image1028.png"/><Relationship Id="rId265" Type="http://schemas.openxmlformats.org/officeDocument/2006/relationships/customXml" Target="../ink/ink1027.xml"/><Relationship Id="rId264" Type="http://schemas.openxmlformats.org/officeDocument/2006/relationships/image" Target="../media/image1027.png"/><Relationship Id="rId263" Type="http://schemas.openxmlformats.org/officeDocument/2006/relationships/customXml" Target="../ink/ink1026.xml"/><Relationship Id="rId262" Type="http://schemas.openxmlformats.org/officeDocument/2006/relationships/image" Target="../media/image1026.png"/><Relationship Id="rId261" Type="http://schemas.openxmlformats.org/officeDocument/2006/relationships/customXml" Target="../ink/ink1025.xml"/><Relationship Id="rId260" Type="http://schemas.openxmlformats.org/officeDocument/2006/relationships/image" Target="../media/image1025.png"/><Relationship Id="rId26" Type="http://schemas.openxmlformats.org/officeDocument/2006/relationships/image" Target="../media/image908.png"/><Relationship Id="rId259" Type="http://schemas.openxmlformats.org/officeDocument/2006/relationships/customXml" Target="../ink/ink1024.xml"/><Relationship Id="rId258" Type="http://schemas.openxmlformats.org/officeDocument/2006/relationships/image" Target="../media/image1024.png"/><Relationship Id="rId257" Type="http://schemas.openxmlformats.org/officeDocument/2006/relationships/customXml" Target="../ink/ink1023.xml"/><Relationship Id="rId256" Type="http://schemas.openxmlformats.org/officeDocument/2006/relationships/image" Target="../media/image1023.png"/><Relationship Id="rId255" Type="http://schemas.openxmlformats.org/officeDocument/2006/relationships/customXml" Target="../ink/ink1022.xml"/><Relationship Id="rId254" Type="http://schemas.openxmlformats.org/officeDocument/2006/relationships/image" Target="../media/image1022.png"/><Relationship Id="rId253" Type="http://schemas.openxmlformats.org/officeDocument/2006/relationships/customXml" Target="../ink/ink1021.xml"/><Relationship Id="rId252" Type="http://schemas.openxmlformats.org/officeDocument/2006/relationships/image" Target="../media/image1021.png"/><Relationship Id="rId251" Type="http://schemas.openxmlformats.org/officeDocument/2006/relationships/customXml" Target="../ink/ink1020.xml"/><Relationship Id="rId250" Type="http://schemas.openxmlformats.org/officeDocument/2006/relationships/image" Target="../media/image1020.png"/><Relationship Id="rId25" Type="http://schemas.openxmlformats.org/officeDocument/2006/relationships/customXml" Target="../ink/ink907.xml"/><Relationship Id="rId249" Type="http://schemas.openxmlformats.org/officeDocument/2006/relationships/customXml" Target="../ink/ink1019.xml"/><Relationship Id="rId248" Type="http://schemas.openxmlformats.org/officeDocument/2006/relationships/image" Target="../media/image1019.png"/><Relationship Id="rId247" Type="http://schemas.openxmlformats.org/officeDocument/2006/relationships/customXml" Target="../ink/ink1018.xml"/><Relationship Id="rId246" Type="http://schemas.openxmlformats.org/officeDocument/2006/relationships/image" Target="../media/image1018.png"/><Relationship Id="rId245" Type="http://schemas.openxmlformats.org/officeDocument/2006/relationships/customXml" Target="../ink/ink1017.xml"/><Relationship Id="rId244" Type="http://schemas.openxmlformats.org/officeDocument/2006/relationships/image" Target="../media/image1017.png"/><Relationship Id="rId243" Type="http://schemas.openxmlformats.org/officeDocument/2006/relationships/customXml" Target="../ink/ink1016.xml"/><Relationship Id="rId242" Type="http://schemas.openxmlformats.org/officeDocument/2006/relationships/image" Target="../media/image1016.png"/><Relationship Id="rId241" Type="http://schemas.openxmlformats.org/officeDocument/2006/relationships/customXml" Target="../ink/ink1015.xml"/><Relationship Id="rId240" Type="http://schemas.openxmlformats.org/officeDocument/2006/relationships/image" Target="../media/image1015.png"/><Relationship Id="rId24" Type="http://schemas.openxmlformats.org/officeDocument/2006/relationships/image" Target="../media/image907.png"/><Relationship Id="rId239" Type="http://schemas.openxmlformats.org/officeDocument/2006/relationships/customXml" Target="../ink/ink1014.xml"/><Relationship Id="rId238" Type="http://schemas.openxmlformats.org/officeDocument/2006/relationships/image" Target="../media/image1014.png"/><Relationship Id="rId237" Type="http://schemas.openxmlformats.org/officeDocument/2006/relationships/customXml" Target="../ink/ink1013.xml"/><Relationship Id="rId236" Type="http://schemas.openxmlformats.org/officeDocument/2006/relationships/image" Target="../media/image1013.png"/><Relationship Id="rId235" Type="http://schemas.openxmlformats.org/officeDocument/2006/relationships/customXml" Target="../ink/ink1012.xml"/><Relationship Id="rId234" Type="http://schemas.openxmlformats.org/officeDocument/2006/relationships/image" Target="../media/image1012.png"/><Relationship Id="rId233" Type="http://schemas.openxmlformats.org/officeDocument/2006/relationships/customXml" Target="../ink/ink1011.xml"/><Relationship Id="rId232" Type="http://schemas.openxmlformats.org/officeDocument/2006/relationships/image" Target="../media/image1011.png"/><Relationship Id="rId231" Type="http://schemas.openxmlformats.org/officeDocument/2006/relationships/customXml" Target="../ink/ink1010.xml"/><Relationship Id="rId230" Type="http://schemas.openxmlformats.org/officeDocument/2006/relationships/image" Target="../media/image1010.png"/><Relationship Id="rId23" Type="http://schemas.openxmlformats.org/officeDocument/2006/relationships/customXml" Target="../ink/ink906.xml"/><Relationship Id="rId229" Type="http://schemas.openxmlformats.org/officeDocument/2006/relationships/customXml" Target="../ink/ink1009.xml"/><Relationship Id="rId228" Type="http://schemas.openxmlformats.org/officeDocument/2006/relationships/image" Target="../media/image1009.png"/><Relationship Id="rId227" Type="http://schemas.openxmlformats.org/officeDocument/2006/relationships/customXml" Target="../ink/ink1008.xml"/><Relationship Id="rId226" Type="http://schemas.openxmlformats.org/officeDocument/2006/relationships/image" Target="../media/image1008.png"/><Relationship Id="rId225" Type="http://schemas.openxmlformats.org/officeDocument/2006/relationships/customXml" Target="../ink/ink1007.xml"/><Relationship Id="rId224" Type="http://schemas.openxmlformats.org/officeDocument/2006/relationships/image" Target="../media/image1007.png"/><Relationship Id="rId223" Type="http://schemas.openxmlformats.org/officeDocument/2006/relationships/customXml" Target="../ink/ink1006.xml"/><Relationship Id="rId222" Type="http://schemas.openxmlformats.org/officeDocument/2006/relationships/image" Target="../media/image1006.png"/><Relationship Id="rId221" Type="http://schemas.openxmlformats.org/officeDocument/2006/relationships/customXml" Target="../ink/ink1005.xml"/><Relationship Id="rId220" Type="http://schemas.openxmlformats.org/officeDocument/2006/relationships/image" Target="../media/image1005.png"/><Relationship Id="rId22" Type="http://schemas.openxmlformats.org/officeDocument/2006/relationships/image" Target="../media/image906.png"/><Relationship Id="rId219" Type="http://schemas.openxmlformats.org/officeDocument/2006/relationships/customXml" Target="../ink/ink1004.xml"/><Relationship Id="rId218" Type="http://schemas.openxmlformats.org/officeDocument/2006/relationships/image" Target="../media/image1004.png"/><Relationship Id="rId217" Type="http://schemas.openxmlformats.org/officeDocument/2006/relationships/customXml" Target="../ink/ink1003.xml"/><Relationship Id="rId216" Type="http://schemas.openxmlformats.org/officeDocument/2006/relationships/image" Target="../media/image1003.png"/><Relationship Id="rId215" Type="http://schemas.openxmlformats.org/officeDocument/2006/relationships/customXml" Target="../ink/ink1002.xml"/><Relationship Id="rId214" Type="http://schemas.openxmlformats.org/officeDocument/2006/relationships/image" Target="../media/image1002.png"/><Relationship Id="rId213" Type="http://schemas.openxmlformats.org/officeDocument/2006/relationships/customXml" Target="../ink/ink1001.xml"/><Relationship Id="rId212" Type="http://schemas.openxmlformats.org/officeDocument/2006/relationships/image" Target="../media/image1001.png"/><Relationship Id="rId211" Type="http://schemas.openxmlformats.org/officeDocument/2006/relationships/customXml" Target="../ink/ink1000.xml"/><Relationship Id="rId210" Type="http://schemas.openxmlformats.org/officeDocument/2006/relationships/image" Target="../media/image1000.png"/><Relationship Id="rId21" Type="http://schemas.openxmlformats.org/officeDocument/2006/relationships/customXml" Target="../ink/ink905.xml"/><Relationship Id="rId209" Type="http://schemas.openxmlformats.org/officeDocument/2006/relationships/customXml" Target="../ink/ink999.xml"/><Relationship Id="rId208" Type="http://schemas.openxmlformats.org/officeDocument/2006/relationships/image" Target="../media/image999.png"/><Relationship Id="rId207" Type="http://schemas.openxmlformats.org/officeDocument/2006/relationships/customXml" Target="../ink/ink998.xml"/><Relationship Id="rId206" Type="http://schemas.openxmlformats.org/officeDocument/2006/relationships/image" Target="../media/image998.png"/><Relationship Id="rId205" Type="http://schemas.openxmlformats.org/officeDocument/2006/relationships/customXml" Target="../ink/ink997.xml"/><Relationship Id="rId204" Type="http://schemas.openxmlformats.org/officeDocument/2006/relationships/image" Target="../media/image997.png"/><Relationship Id="rId203" Type="http://schemas.openxmlformats.org/officeDocument/2006/relationships/customXml" Target="../ink/ink996.xml"/><Relationship Id="rId202" Type="http://schemas.openxmlformats.org/officeDocument/2006/relationships/image" Target="../media/image996.png"/><Relationship Id="rId201" Type="http://schemas.openxmlformats.org/officeDocument/2006/relationships/customXml" Target="../ink/ink995.xml"/><Relationship Id="rId200" Type="http://schemas.openxmlformats.org/officeDocument/2006/relationships/image" Target="../media/image995.png"/><Relationship Id="rId20" Type="http://schemas.openxmlformats.org/officeDocument/2006/relationships/image" Target="../media/image905.png"/><Relationship Id="rId2" Type="http://schemas.openxmlformats.org/officeDocument/2006/relationships/image" Target="../media/image896.png"/><Relationship Id="rId199" Type="http://schemas.openxmlformats.org/officeDocument/2006/relationships/customXml" Target="../ink/ink994.xml"/><Relationship Id="rId198" Type="http://schemas.openxmlformats.org/officeDocument/2006/relationships/image" Target="../media/image994.png"/><Relationship Id="rId197" Type="http://schemas.openxmlformats.org/officeDocument/2006/relationships/customXml" Target="../ink/ink993.xml"/><Relationship Id="rId196" Type="http://schemas.openxmlformats.org/officeDocument/2006/relationships/image" Target="../media/image993.png"/><Relationship Id="rId195" Type="http://schemas.openxmlformats.org/officeDocument/2006/relationships/customXml" Target="../ink/ink992.xml"/><Relationship Id="rId194" Type="http://schemas.openxmlformats.org/officeDocument/2006/relationships/image" Target="../media/image992.png"/><Relationship Id="rId193" Type="http://schemas.openxmlformats.org/officeDocument/2006/relationships/customXml" Target="../ink/ink991.xml"/><Relationship Id="rId192" Type="http://schemas.openxmlformats.org/officeDocument/2006/relationships/image" Target="../media/image991.png"/><Relationship Id="rId191" Type="http://schemas.openxmlformats.org/officeDocument/2006/relationships/customXml" Target="../ink/ink990.xml"/><Relationship Id="rId190" Type="http://schemas.openxmlformats.org/officeDocument/2006/relationships/image" Target="../media/image990.png"/><Relationship Id="rId19" Type="http://schemas.openxmlformats.org/officeDocument/2006/relationships/customXml" Target="../ink/ink904.xml"/><Relationship Id="rId189" Type="http://schemas.openxmlformats.org/officeDocument/2006/relationships/customXml" Target="../ink/ink989.xml"/><Relationship Id="rId188" Type="http://schemas.openxmlformats.org/officeDocument/2006/relationships/image" Target="../media/image989.png"/><Relationship Id="rId187" Type="http://schemas.openxmlformats.org/officeDocument/2006/relationships/customXml" Target="../ink/ink988.xml"/><Relationship Id="rId186" Type="http://schemas.openxmlformats.org/officeDocument/2006/relationships/image" Target="../media/image988.png"/><Relationship Id="rId185" Type="http://schemas.openxmlformats.org/officeDocument/2006/relationships/customXml" Target="../ink/ink987.xml"/><Relationship Id="rId184" Type="http://schemas.openxmlformats.org/officeDocument/2006/relationships/image" Target="../media/image987.png"/><Relationship Id="rId183" Type="http://schemas.openxmlformats.org/officeDocument/2006/relationships/customXml" Target="../ink/ink986.xml"/><Relationship Id="rId182" Type="http://schemas.openxmlformats.org/officeDocument/2006/relationships/image" Target="../media/image986.png"/><Relationship Id="rId181" Type="http://schemas.openxmlformats.org/officeDocument/2006/relationships/customXml" Target="../ink/ink985.xml"/><Relationship Id="rId180" Type="http://schemas.openxmlformats.org/officeDocument/2006/relationships/image" Target="../media/image985.png"/><Relationship Id="rId18" Type="http://schemas.openxmlformats.org/officeDocument/2006/relationships/image" Target="../media/image904.png"/><Relationship Id="rId179" Type="http://schemas.openxmlformats.org/officeDocument/2006/relationships/customXml" Target="../ink/ink984.xml"/><Relationship Id="rId178" Type="http://schemas.openxmlformats.org/officeDocument/2006/relationships/image" Target="../media/image984.png"/><Relationship Id="rId177" Type="http://schemas.openxmlformats.org/officeDocument/2006/relationships/customXml" Target="../ink/ink983.xml"/><Relationship Id="rId176" Type="http://schemas.openxmlformats.org/officeDocument/2006/relationships/image" Target="../media/image983.png"/><Relationship Id="rId175" Type="http://schemas.openxmlformats.org/officeDocument/2006/relationships/customXml" Target="../ink/ink982.xml"/><Relationship Id="rId174" Type="http://schemas.openxmlformats.org/officeDocument/2006/relationships/image" Target="../media/image982.png"/><Relationship Id="rId173" Type="http://schemas.openxmlformats.org/officeDocument/2006/relationships/customXml" Target="../ink/ink981.xml"/><Relationship Id="rId172" Type="http://schemas.openxmlformats.org/officeDocument/2006/relationships/image" Target="../media/image981.png"/><Relationship Id="rId171" Type="http://schemas.openxmlformats.org/officeDocument/2006/relationships/customXml" Target="../ink/ink980.xml"/><Relationship Id="rId170" Type="http://schemas.openxmlformats.org/officeDocument/2006/relationships/image" Target="../media/image980.png"/><Relationship Id="rId17" Type="http://schemas.openxmlformats.org/officeDocument/2006/relationships/customXml" Target="../ink/ink903.xml"/><Relationship Id="rId169" Type="http://schemas.openxmlformats.org/officeDocument/2006/relationships/customXml" Target="../ink/ink979.xml"/><Relationship Id="rId168" Type="http://schemas.openxmlformats.org/officeDocument/2006/relationships/image" Target="../media/image979.png"/><Relationship Id="rId167" Type="http://schemas.openxmlformats.org/officeDocument/2006/relationships/customXml" Target="../ink/ink978.xml"/><Relationship Id="rId166" Type="http://schemas.openxmlformats.org/officeDocument/2006/relationships/image" Target="../media/image978.png"/><Relationship Id="rId165" Type="http://schemas.openxmlformats.org/officeDocument/2006/relationships/customXml" Target="../ink/ink977.xml"/><Relationship Id="rId164" Type="http://schemas.openxmlformats.org/officeDocument/2006/relationships/image" Target="../media/image977.png"/><Relationship Id="rId163" Type="http://schemas.openxmlformats.org/officeDocument/2006/relationships/customXml" Target="../ink/ink976.xml"/><Relationship Id="rId162" Type="http://schemas.openxmlformats.org/officeDocument/2006/relationships/image" Target="../media/image976.png"/><Relationship Id="rId161" Type="http://schemas.openxmlformats.org/officeDocument/2006/relationships/customXml" Target="../ink/ink975.xml"/><Relationship Id="rId160" Type="http://schemas.openxmlformats.org/officeDocument/2006/relationships/image" Target="../media/image975.png"/><Relationship Id="rId16" Type="http://schemas.openxmlformats.org/officeDocument/2006/relationships/image" Target="../media/image903.png"/><Relationship Id="rId159" Type="http://schemas.openxmlformats.org/officeDocument/2006/relationships/customXml" Target="../ink/ink974.xml"/><Relationship Id="rId158" Type="http://schemas.openxmlformats.org/officeDocument/2006/relationships/image" Target="../media/image974.png"/><Relationship Id="rId157" Type="http://schemas.openxmlformats.org/officeDocument/2006/relationships/customXml" Target="../ink/ink973.xml"/><Relationship Id="rId156" Type="http://schemas.openxmlformats.org/officeDocument/2006/relationships/image" Target="../media/image973.png"/><Relationship Id="rId155" Type="http://schemas.openxmlformats.org/officeDocument/2006/relationships/customXml" Target="../ink/ink972.xml"/><Relationship Id="rId154" Type="http://schemas.openxmlformats.org/officeDocument/2006/relationships/image" Target="../media/image972.png"/><Relationship Id="rId153" Type="http://schemas.openxmlformats.org/officeDocument/2006/relationships/customXml" Target="../ink/ink971.xml"/><Relationship Id="rId152" Type="http://schemas.openxmlformats.org/officeDocument/2006/relationships/image" Target="../media/image971.png"/><Relationship Id="rId151" Type="http://schemas.openxmlformats.org/officeDocument/2006/relationships/customXml" Target="../ink/ink970.xml"/><Relationship Id="rId150" Type="http://schemas.openxmlformats.org/officeDocument/2006/relationships/image" Target="../media/image970.png"/><Relationship Id="rId15" Type="http://schemas.openxmlformats.org/officeDocument/2006/relationships/customXml" Target="../ink/ink902.xml"/><Relationship Id="rId149" Type="http://schemas.openxmlformats.org/officeDocument/2006/relationships/customXml" Target="../ink/ink969.xml"/><Relationship Id="rId148" Type="http://schemas.openxmlformats.org/officeDocument/2006/relationships/image" Target="../media/image969.png"/><Relationship Id="rId147" Type="http://schemas.openxmlformats.org/officeDocument/2006/relationships/customXml" Target="../ink/ink968.xml"/><Relationship Id="rId146" Type="http://schemas.openxmlformats.org/officeDocument/2006/relationships/image" Target="../media/image968.png"/><Relationship Id="rId145" Type="http://schemas.openxmlformats.org/officeDocument/2006/relationships/customXml" Target="../ink/ink967.xml"/><Relationship Id="rId144" Type="http://schemas.openxmlformats.org/officeDocument/2006/relationships/image" Target="../media/image967.png"/><Relationship Id="rId143" Type="http://schemas.openxmlformats.org/officeDocument/2006/relationships/customXml" Target="../ink/ink966.xml"/><Relationship Id="rId142" Type="http://schemas.openxmlformats.org/officeDocument/2006/relationships/image" Target="../media/image966.png"/><Relationship Id="rId141" Type="http://schemas.openxmlformats.org/officeDocument/2006/relationships/customXml" Target="../ink/ink965.xml"/><Relationship Id="rId140" Type="http://schemas.openxmlformats.org/officeDocument/2006/relationships/image" Target="../media/image965.png"/><Relationship Id="rId14" Type="http://schemas.openxmlformats.org/officeDocument/2006/relationships/image" Target="../media/image902.png"/><Relationship Id="rId139" Type="http://schemas.openxmlformats.org/officeDocument/2006/relationships/customXml" Target="../ink/ink964.xml"/><Relationship Id="rId138" Type="http://schemas.openxmlformats.org/officeDocument/2006/relationships/image" Target="../media/image964.png"/><Relationship Id="rId137" Type="http://schemas.openxmlformats.org/officeDocument/2006/relationships/customXml" Target="../ink/ink963.xml"/><Relationship Id="rId136" Type="http://schemas.openxmlformats.org/officeDocument/2006/relationships/image" Target="../media/image963.png"/><Relationship Id="rId135" Type="http://schemas.openxmlformats.org/officeDocument/2006/relationships/customXml" Target="../ink/ink962.xml"/><Relationship Id="rId134" Type="http://schemas.openxmlformats.org/officeDocument/2006/relationships/image" Target="../media/image962.png"/><Relationship Id="rId133" Type="http://schemas.openxmlformats.org/officeDocument/2006/relationships/customXml" Target="../ink/ink961.xml"/><Relationship Id="rId132" Type="http://schemas.openxmlformats.org/officeDocument/2006/relationships/image" Target="../media/image961.png"/><Relationship Id="rId131" Type="http://schemas.openxmlformats.org/officeDocument/2006/relationships/customXml" Target="../ink/ink960.xml"/><Relationship Id="rId130" Type="http://schemas.openxmlformats.org/officeDocument/2006/relationships/image" Target="../media/image960.png"/><Relationship Id="rId13" Type="http://schemas.openxmlformats.org/officeDocument/2006/relationships/customXml" Target="../ink/ink901.xml"/><Relationship Id="rId129" Type="http://schemas.openxmlformats.org/officeDocument/2006/relationships/customXml" Target="../ink/ink959.xml"/><Relationship Id="rId128" Type="http://schemas.openxmlformats.org/officeDocument/2006/relationships/image" Target="../media/image959.png"/><Relationship Id="rId127" Type="http://schemas.openxmlformats.org/officeDocument/2006/relationships/customXml" Target="../ink/ink958.xml"/><Relationship Id="rId126" Type="http://schemas.openxmlformats.org/officeDocument/2006/relationships/image" Target="../media/image958.png"/><Relationship Id="rId125" Type="http://schemas.openxmlformats.org/officeDocument/2006/relationships/customXml" Target="../ink/ink957.xml"/><Relationship Id="rId124" Type="http://schemas.openxmlformats.org/officeDocument/2006/relationships/image" Target="../media/image957.png"/><Relationship Id="rId123" Type="http://schemas.openxmlformats.org/officeDocument/2006/relationships/customXml" Target="../ink/ink956.xml"/><Relationship Id="rId122" Type="http://schemas.openxmlformats.org/officeDocument/2006/relationships/image" Target="../media/image956.png"/><Relationship Id="rId121" Type="http://schemas.openxmlformats.org/officeDocument/2006/relationships/customXml" Target="../ink/ink955.xml"/><Relationship Id="rId120" Type="http://schemas.openxmlformats.org/officeDocument/2006/relationships/image" Target="../media/image955.png"/><Relationship Id="rId12" Type="http://schemas.openxmlformats.org/officeDocument/2006/relationships/image" Target="../media/image901.png"/><Relationship Id="rId119" Type="http://schemas.openxmlformats.org/officeDocument/2006/relationships/customXml" Target="../ink/ink954.xml"/><Relationship Id="rId118" Type="http://schemas.openxmlformats.org/officeDocument/2006/relationships/image" Target="../media/image954.png"/><Relationship Id="rId117" Type="http://schemas.openxmlformats.org/officeDocument/2006/relationships/customXml" Target="../ink/ink953.xml"/><Relationship Id="rId116" Type="http://schemas.openxmlformats.org/officeDocument/2006/relationships/image" Target="../media/image953.png"/><Relationship Id="rId115" Type="http://schemas.openxmlformats.org/officeDocument/2006/relationships/customXml" Target="../ink/ink952.xml"/><Relationship Id="rId114" Type="http://schemas.openxmlformats.org/officeDocument/2006/relationships/image" Target="../media/image952.png"/><Relationship Id="rId113" Type="http://schemas.openxmlformats.org/officeDocument/2006/relationships/customXml" Target="../ink/ink951.xml"/><Relationship Id="rId112" Type="http://schemas.openxmlformats.org/officeDocument/2006/relationships/image" Target="../media/image951.png"/><Relationship Id="rId111" Type="http://schemas.openxmlformats.org/officeDocument/2006/relationships/customXml" Target="../ink/ink950.xml"/><Relationship Id="rId110" Type="http://schemas.openxmlformats.org/officeDocument/2006/relationships/image" Target="../media/image950.png"/><Relationship Id="rId11" Type="http://schemas.openxmlformats.org/officeDocument/2006/relationships/customXml" Target="../ink/ink900.xml"/><Relationship Id="rId109" Type="http://schemas.openxmlformats.org/officeDocument/2006/relationships/customXml" Target="../ink/ink949.xml"/><Relationship Id="rId108" Type="http://schemas.openxmlformats.org/officeDocument/2006/relationships/image" Target="../media/image949.png"/><Relationship Id="rId107" Type="http://schemas.openxmlformats.org/officeDocument/2006/relationships/customXml" Target="../ink/ink948.xml"/><Relationship Id="rId106" Type="http://schemas.openxmlformats.org/officeDocument/2006/relationships/image" Target="../media/image948.png"/><Relationship Id="rId105" Type="http://schemas.openxmlformats.org/officeDocument/2006/relationships/customXml" Target="../ink/ink947.xml"/><Relationship Id="rId104" Type="http://schemas.openxmlformats.org/officeDocument/2006/relationships/image" Target="../media/image947.png"/><Relationship Id="rId103" Type="http://schemas.openxmlformats.org/officeDocument/2006/relationships/customXml" Target="../ink/ink946.xml"/><Relationship Id="rId102" Type="http://schemas.openxmlformats.org/officeDocument/2006/relationships/image" Target="../media/image946.png"/><Relationship Id="rId101" Type="http://schemas.openxmlformats.org/officeDocument/2006/relationships/customXml" Target="../ink/ink945.xml"/><Relationship Id="rId100" Type="http://schemas.openxmlformats.org/officeDocument/2006/relationships/image" Target="../media/image945.png"/><Relationship Id="rId10" Type="http://schemas.openxmlformats.org/officeDocument/2006/relationships/image" Target="../media/image900.png"/><Relationship Id="rId1" Type="http://schemas.openxmlformats.org/officeDocument/2006/relationships/customXml" Target="../ink/ink895.xml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63.xml"/><Relationship Id="rId98" Type="http://schemas.openxmlformats.org/officeDocument/2006/relationships/image" Target="../media/image1163.png"/><Relationship Id="rId97" Type="http://schemas.openxmlformats.org/officeDocument/2006/relationships/customXml" Target="../ink/ink1162.xml"/><Relationship Id="rId96" Type="http://schemas.openxmlformats.org/officeDocument/2006/relationships/image" Target="../media/image1162.png"/><Relationship Id="rId95" Type="http://schemas.openxmlformats.org/officeDocument/2006/relationships/customXml" Target="../ink/ink1161.xml"/><Relationship Id="rId94" Type="http://schemas.openxmlformats.org/officeDocument/2006/relationships/image" Target="../media/image1161.png"/><Relationship Id="rId93" Type="http://schemas.openxmlformats.org/officeDocument/2006/relationships/customXml" Target="../ink/ink1160.xml"/><Relationship Id="rId92" Type="http://schemas.openxmlformats.org/officeDocument/2006/relationships/image" Target="../media/image1160.png"/><Relationship Id="rId91" Type="http://schemas.openxmlformats.org/officeDocument/2006/relationships/customXml" Target="../ink/ink1159.xml"/><Relationship Id="rId90" Type="http://schemas.openxmlformats.org/officeDocument/2006/relationships/image" Target="../media/image1159.png"/><Relationship Id="rId9" Type="http://schemas.openxmlformats.org/officeDocument/2006/relationships/customXml" Target="../ink/ink1118.xml"/><Relationship Id="rId89" Type="http://schemas.openxmlformats.org/officeDocument/2006/relationships/customXml" Target="../ink/ink1158.xml"/><Relationship Id="rId88" Type="http://schemas.openxmlformats.org/officeDocument/2006/relationships/image" Target="../media/image1158.png"/><Relationship Id="rId87" Type="http://schemas.openxmlformats.org/officeDocument/2006/relationships/customXml" Target="../ink/ink1157.xml"/><Relationship Id="rId86" Type="http://schemas.openxmlformats.org/officeDocument/2006/relationships/image" Target="../media/image1157.png"/><Relationship Id="rId85" Type="http://schemas.openxmlformats.org/officeDocument/2006/relationships/customXml" Target="../ink/ink1156.xml"/><Relationship Id="rId84" Type="http://schemas.openxmlformats.org/officeDocument/2006/relationships/image" Target="../media/image1156.png"/><Relationship Id="rId83" Type="http://schemas.openxmlformats.org/officeDocument/2006/relationships/customXml" Target="../ink/ink1155.xml"/><Relationship Id="rId82" Type="http://schemas.openxmlformats.org/officeDocument/2006/relationships/image" Target="../media/image1155.png"/><Relationship Id="rId81" Type="http://schemas.openxmlformats.org/officeDocument/2006/relationships/customXml" Target="../ink/ink1154.xml"/><Relationship Id="rId80" Type="http://schemas.openxmlformats.org/officeDocument/2006/relationships/image" Target="../media/image1154.png"/><Relationship Id="rId8" Type="http://schemas.openxmlformats.org/officeDocument/2006/relationships/image" Target="../media/image1118.png"/><Relationship Id="rId79" Type="http://schemas.openxmlformats.org/officeDocument/2006/relationships/customXml" Target="../ink/ink1153.xml"/><Relationship Id="rId78" Type="http://schemas.openxmlformats.org/officeDocument/2006/relationships/image" Target="../media/image1153.png"/><Relationship Id="rId77" Type="http://schemas.openxmlformats.org/officeDocument/2006/relationships/customXml" Target="../ink/ink1152.xml"/><Relationship Id="rId76" Type="http://schemas.openxmlformats.org/officeDocument/2006/relationships/image" Target="../media/image1152.png"/><Relationship Id="rId75" Type="http://schemas.openxmlformats.org/officeDocument/2006/relationships/customXml" Target="../ink/ink1151.xml"/><Relationship Id="rId74" Type="http://schemas.openxmlformats.org/officeDocument/2006/relationships/image" Target="../media/image1151.png"/><Relationship Id="rId73" Type="http://schemas.openxmlformats.org/officeDocument/2006/relationships/customXml" Target="../ink/ink1150.xml"/><Relationship Id="rId72" Type="http://schemas.openxmlformats.org/officeDocument/2006/relationships/image" Target="../media/image1150.png"/><Relationship Id="rId71" Type="http://schemas.openxmlformats.org/officeDocument/2006/relationships/customXml" Target="../ink/ink1149.xml"/><Relationship Id="rId70" Type="http://schemas.openxmlformats.org/officeDocument/2006/relationships/image" Target="../media/image1149.png"/><Relationship Id="rId7" Type="http://schemas.openxmlformats.org/officeDocument/2006/relationships/customXml" Target="../ink/ink1117.xml"/><Relationship Id="rId69" Type="http://schemas.openxmlformats.org/officeDocument/2006/relationships/customXml" Target="../ink/ink1148.xml"/><Relationship Id="rId68" Type="http://schemas.openxmlformats.org/officeDocument/2006/relationships/image" Target="../media/image1148.png"/><Relationship Id="rId67" Type="http://schemas.openxmlformats.org/officeDocument/2006/relationships/customXml" Target="../ink/ink1147.xml"/><Relationship Id="rId66" Type="http://schemas.openxmlformats.org/officeDocument/2006/relationships/image" Target="../media/image1147.png"/><Relationship Id="rId65" Type="http://schemas.openxmlformats.org/officeDocument/2006/relationships/customXml" Target="../ink/ink1146.xml"/><Relationship Id="rId64" Type="http://schemas.openxmlformats.org/officeDocument/2006/relationships/image" Target="../media/image1146.png"/><Relationship Id="rId63" Type="http://schemas.openxmlformats.org/officeDocument/2006/relationships/customXml" Target="../ink/ink1145.xml"/><Relationship Id="rId62" Type="http://schemas.openxmlformats.org/officeDocument/2006/relationships/image" Target="../media/image1145.png"/><Relationship Id="rId61" Type="http://schemas.openxmlformats.org/officeDocument/2006/relationships/customXml" Target="../ink/ink1144.xml"/><Relationship Id="rId60" Type="http://schemas.openxmlformats.org/officeDocument/2006/relationships/image" Target="../media/image1144.png"/><Relationship Id="rId6" Type="http://schemas.openxmlformats.org/officeDocument/2006/relationships/image" Target="../media/image1117.png"/><Relationship Id="rId59" Type="http://schemas.openxmlformats.org/officeDocument/2006/relationships/customXml" Target="../ink/ink1143.xml"/><Relationship Id="rId58" Type="http://schemas.openxmlformats.org/officeDocument/2006/relationships/image" Target="../media/image1143.png"/><Relationship Id="rId57" Type="http://schemas.openxmlformats.org/officeDocument/2006/relationships/customXml" Target="../ink/ink1142.xml"/><Relationship Id="rId56" Type="http://schemas.openxmlformats.org/officeDocument/2006/relationships/image" Target="../media/image1142.png"/><Relationship Id="rId55" Type="http://schemas.openxmlformats.org/officeDocument/2006/relationships/customXml" Target="../ink/ink1141.xml"/><Relationship Id="rId54" Type="http://schemas.openxmlformats.org/officeDocument/2006/relationships/image" Target="../media/image1141.png"/><Relationship Id="rId53" Type="http://schemas.openxmlformats.org/officeDocument/2006/relationships/customXml" Target="../ink/ink1140.xml"/><Relationship Id="rId52" Type="http://schemas.openxmlformats.org/officeDocument/2006/relationships/image" Target="../media/image1140.png"/><Relationship Id="rId51" Type="http://schemas.openxmlformats.org/officeDocument/2006/relationships/customXml" Target="../ink/ink1139.xml"/><Relationship Id="rId50" Type="http://schemas.openxmlformats.org/officeDocument/2006/relationships/image" Target="../media/image1139.png"/><Relationship Id="rId5" Type="http://schemas.openxmlformats.org/officeDocument/2006/relationships/customXml" Target="../ink/ink1116.xml"/><Relationship Id="rId49" Type="http://schemas.openxmlformats.org/officeDocument/2006/relationships/customXml" Target="../ink/ink1138.xml"/><Relationship Id="rId48" Type="http://schemas.openxmlformats.org/officeDocument/2006/relationships/image" Target="../media/image1138.png"/><Relationship Id="rId47" Type="http://schemas.openxmlformats.org/officeDocument/2006/relationships/customXml" Target="../ink/ink1137.xml"/><Relationship Id="rId46" Type="http://schemas.openxmlformats.org/officeDocument/2006/relationships/image" Target="../media/image1137.png"/><Relationship Id="rId45" Type="http://schemas.openxmlformats.org/officeDocument/2006/relationships/customXml" Target="../ink/ink1136.xml"/><Relationship Id="rId44" Type="http://schemas.openxmlformats.org/officeDocument/2006/relationships/image" Target="../media/image1136.png"/><Relationship Id="rId43" Type="http://schemas.openxmlformats.org/officeDocument/2006/relationships/customXml" Target="../ink/ink1135.xml"/><Relationship Id="rId42" Type="http://schemas.openxmlformats.org/officeDocument/2006/relationships/image" Target="../media/image1135.png"/><Relationship Id="rId41" Type="http://schemas.openxmlformats.org/officeDocument/2006/relationships/customXml" Target="../ink/ink1134.xml"/><Relationship Id="rId40" Type="http://schemas.openxmlformats.org/officeDocument/2006/relationships/image" Target="../media/image1134.png"/><Relationship Id="rId4" Type="http://schemas.openxmlformats.org/officeDocument/2006/relationships/image" Target="../media/image1116.png"/><Relationship Id="rId39" Type="http://schemas.openxmlformats.org/officeDocument/2006/relationships/customXml" Target="../ink/ink1133.xml"/><Relationship Id="rId38" Type="http://schemas.openxmlformats.org/officeDocument/2006/relationships/image" Target="../media/image1133.png"/><Relationship Id="rId37" Type="http://schemas.openxmlformats.org/officeDocument/2006/relationships/customXml" Target="../ink/ink1132.xml"/><Relationship Id="rId36" Type="http://schemas.openxmlformats.org/officeDocument/2006/relationships/image" Target="../media/image1132.png"/><Relationship Id="rId35" Type="http://schemas.openxmlformats.org/officeDocument/2006/relationships/customXml" Target="../ink/ink1131.xml"/><Relationship Id="rId34" Type="http://schemas.openxmlformats.org/officeDocument/2006/relationships/image" Target="../media/image1131.png"/><Relationship Id="rId33" Type="http://schemas.openxmlformats.org/officeDocument/2006/relationships/customXml" Target="../ink/ink1130.xml"/><Relationship Id="rId32" Type="http://schemas.openxmlformats.org/officeDocument/2006/relationships/image" Target="../media/image1130.png"/><Relationship Id="rId31" Type="http://schemas.openxmlformats.org/officeDocument/2006/relationships/customXml" Target="../ink/ink1129.xml"/><Relationship Id="rId30" Type="http://schemas.openxmlformats.org/officeDocument/2006/relationships/image" Target="../media/image1129.png"/><Relationship Id="rId3" Type="http://schemas.openxmlformats.org/officeDocument/2006/relationships/customXml" Target="../ink/ink1115.xml"/><Relationship Id="rId29" Type="http://schemas.openxmlformats.org/officeDocument/2006/relationships/customXml" Target="../ink/ink1128.xml"/><Relationship Id="rId28" Type="http://schemas.openxmlformats.org/officeDocument/2006/relationships/image" Target="../media/image1128.png"/><Relationship Id="rId27" Type="http://schemas.openxmlformats.org/officeDocument/2006/relationships/customXml" Target="../ink/ink1127.xml"/><Relationship Id="rId267" Type="http://schemas.openxmlformats.org/officeDocument/2006/relationships/slideLayout" Target="../slideLayouts/slideLayout1.xml"/><Relationship Id="rId266" Type="http://schemas.openxmlformats.org/officeDocument/2006/relationships/image" Target="../media/image1246.png"/><Relationship Id="rId265" Type="http://schemas.openxmlformats.org/officeDocument/2006/relationships/customXml" Target="../ink/ink1246.xml"/><Relationship Id="rId264" Type="http://schemas.openxmlformats.org/officeDocument/2006/relationships/image" Target="../media/image1245.png"/><Relationship Id="rId263" Type="http://schemas.openxmlformats.org/officeDocument/2006/relationships/customXml" Target="../ink/ink1245.xml"/><Relationship Id="rId262" Type="http://schemas.openxmlformats.org/officeDocument/2006/relationships/image" Target="../media/image1244.png"/><Relationship Id="rId261" Type="http://schemas.openxmlformats.org/officeDocument/2006/relationships/customXml" Target="../ink/ink1244.xml"/><Relationship Id="rId260" Type="http://schemas.openxmlformats.org/officeDocument/2006/relationships/image" Target="../media/image1243.png"/><Relationship Id="rId26" Type="http://schemas.openxmlformats.org/officeDocument/2006/relationships/image" Target="../media/image1127.png"/><Relationship Id="rId259" Type="http://schemas.openxmlformats.org/officeDocument/2006/relationships/customXml" Target="../ink/ink1243.xml"/><Relationship Id="rId258" Type="http://schemas.openxmlformats.org/officeDocument/2006/relationships/image" Target="../media/image1242.png"/><Relationship Id="rId257" Type="http://schemas.openxmlformats.org/officeDocument/2006/relationships/customXml" Target="../ink/ink1242.xml"/><Relationship Id="rId256" Type="http://schemas.openxmlformats.org/officeDocument/2006/relationships/image" Target="../media/image1241.png"/><Relationship Id="rId255" Type="http://schemas.openxmlformats.org/officeDocument/2006/relationships/customXml" Target="../ink/ink1241.xml"/><Relationship Id="rId254" Type="http://schemas.openxmlformats.org/officeDocument/2006/relationships/image" Target="../media/image1240.png"/><Relationship Id="rId253" Type="http://schemas.openxmlformats.org/officeDocument/2006/relationships/customXml" Target="../ink/ink1240.xml"/><Relationship Id="rId252" Type="http://schemas.openxmlformats.org/officeDocument/2006/relationships/image" Target="../media/image1239.png"/><Relationship Id="rId251" Type="http://schemas.openxmlformats.org/officeDocument/2006/relationships/customXml" Target="../ink/ink1239.xml"/><Relationship Id="rId250" Type="http://schemas.openxmlformats.org/officeDocument/2006/relationships/image" Target="../media/image1238.png"/><Relationship Id="rId25" Type="http://schemas.openxmlformats.org/officeDocument/2006/relationships/customXml" Target="../ink/ink1126.xml"/><Relationship Id="rId249" Type="http://schemas.openxmlformats.org/officeDocument/2006/relationships/customXml" Target="../ink/ink1238.xml"/><Relationship Id="rId248" Type="http://schemas.openxmlformats.org/officeDocument/2006/relationships/image" Target="../media/image1237.png"/><Relationship Id="rId247" Type="http://schemas.openxmlformats.org/officeDocument/2006/relationships/customXml" Target="../ink/ink1237.xml"/><Relationship Id="rId246" Type="http://schemas.openxmlformats.org/officeDocument/2006/relationships/image" Target="../media/image1236.png"/><Relationship Id="rId245" Type="http://schemas.openxmlformats.org/officeDocument/2006/relationships/customXml" Target="../ink/ink1236.xml"/><Relationship Id="rId244" Type="http://schemas.openxmlformats.org/officeDocument/2006/relationships/image" Target="../media/image1235.png"/><Relationship Id="rId243" Type="http://schemas.openxmlformats.org/officeDocument/2006/relationships/customXml" Target="../ink/ink1235.xml"/><Relationship Id="rId242" Type="http://schemas.openxmlformats.org/officeDocument/2006/relationships/image" Target="../media/image1103.png"/><Relationship Id="rId241" Type="http://schemas.openxmlformats.org/officeDocument/2006/relationships/customXml" Target="../ink/ink1234.xml"/><Relationship Id="rId240" Type="http://schemas.openxmlformats.org/officeDocument/2006/relationships/image" Target="../media/image1234.png"/><Relationship Id="rId24" Type="http://schemas.openxmlformats.org/officeDocument/2006/relationships/image" Target="../media/image1126.png"/><Relationship Id="rId239" Type="http://schemas.openxmlformats.org/officeDocument/2006/relationships/customXml" Target="../ink/ink1233.xml"/><Relationship Id="rId238" Type="http://schemas.openxmlformats.org/officeDocument/2006/relationships/image" Target="../media/image1233.png"/><Relationship Id="rId237" Type="http://schemas.openxmlformats.org/officeDocument/2006/relationships/customXml" Target="../ink/ink1232.xml"/><Relationship Id="rId236" Type="http://schemas.openxmlformats.org/officeDocument/2006/relationships/image" Target="../media/image1232.png"/><Relationship Id="rId235" Type="http://schemas.openxmlformats.org/officeDocument/2006/relationships/customXml" Target="../ink/ink1231.xml"/><Relationship Id="rId234" Type="http://schemas.openxmlformats.org/officeDocument/2006/relationships/image" Target="../media/image1231.png"/><Relationship Id="rId233" Type="http://schemas.openxmlformats.org/officeDocument/2006/relationships/customXml" Target="../ink/ink1230.xml"/><Relationship Id="rId232" Type="http://schemas.openxmlformats.org/officeDocument/2006/relationships/image" Target="../media/image1230.png"/><Relationship Id="rId231" Type="http://schemas.openxmlformats.org/officeDocument/2006/relationships/customXml" Target="../ink/ink1229.xml"/><Relationship Id="rId230" Type="http://schemas.openxmlformats.org/officeDocument/2006/relationships/image" Target="../media/image1229.png"/><Relationship Id="rId23" Type="http://schemas.openxmlformats.org/officeDocument/2006/relationships/customXml" Target="../ink/ink1125.xml"/><Relationship Id="rId229" Type="http://schemas.openxmlformats.org/officeDocument/2006/relationships/customXml" Target="../ink/ink1228.xml"/><Relationship Id="rId228" Type="http://schemas.openxmlformats.org/officeDocument/2006/relationships/image" Target="../media/image1228.png"/><Relationship Id="rId227" Type="http://schemas.openxmlformats.org/officeDocument/2006/relationships/customXml" Target="../ink/ink1227.xml"/><Relationship Id="rId226" Type="http://schemas.openxmlformats.org/officeDocument/2006/relationships/image" Target="../media/image1227.png"/><Relationship Id="rId225" Type="http://schemas.openxmlformats.org/officeDocument/2006/relationships/customXml" Target="../ink/ink1226.xml"/><Relationship Id="rId224" Type="http://schemas.openxmlformats.org/officeDocument/2006/relationships/image" Target="../media/image1226.png"/><Relationship Id="rId223" Type="http://schemas.openxmlformats.org/officeDocument/2006/relationships/customXml" Target="../ink/ink1225.xml"/><Relationship Id="rId222" Type="http://schemas.openxmlformats.org/officeDocument/2006/relationships/image" Target="../media/image1225.png"/><Relationship Id="rId221" Type="http://schemas.openxmlformats.org/officeDocument/2006/relationships/customXml" Target="../ink/ink1224.xml"/><Relationship Id="rId220" Type="http://schemas.openxmlformats.org/officeDocument/2006/relationships/image" Target="../media/image1224.png"/><Relationship Id="rId22" Type="http://schemas.openxmlformats.org/officeDocument/2006/relationships/image" Target="../media/image1125.png"/><Relationship Id="rId219" Type="http://schemas.openxmlformats.org/officeDocument/2006/relationships/customXml" Target="../ink/ink1223.xml"/><Relationship Id="rId218" Type="http://schemas.openxmlformats.org/officeDocument/2006/relationships/image" Target="../media/image1223.png"/><Relationship Id="rId217" Type="http://schemas.openxmlformats.org/officeDocument/2006/relationships/customXml" Target="../ink/ink1222.xml"/><Relationship Id="rId216" Type="http://schemas.openxmlformats.org/officeDocument/2006/relationships/image" Target="../media/image1222.png"/><Relationship Id="rId215" Type="http://schemas.openxmlformats.org/officeDocument/2006/relationships/customXml" Target="../ink/ink1221.xml"/><Relationship Id="rId214" Type="http://schemas.openxmlformats.org/officeDocument/2006/relationships/image" Target="../media/image1221.png"/><Relationship Id="rId213" Type="http://schemas.openxmlformats.org/officeDocument/2006/relationships/customXml" Target="../ink/ink1220.xml"/><Relationship Id="rId212" Type="http://schemas.openxmlformats.org/officeDocument/2006/relationships/image" Target="../media/image1220.png"/><Relationship Id="rId211" Type="http://schemas.openxmlformats.org/officeDocument/2006/relationships/customXml" Target="../ink/ink1219.xml"/><Relationship Id="rId210" Type="http://schemas.openxmlformats.org/officeDocument/2006/relationships/image" Target="../media/image1219.png"/><Relationship Id="rId21" Type="http://schemas.openxmlformats.org/officeDocument/2006/relationships/customXml" Target="../ink/ink1124.xml"/><Relationship Id="rId209" Type="http://schemas.openxmlformats.org/officeDocument/2006/relationships/customXml" Target="../ink/ink1218.xml"/><Relationship Id="rId208" Type="http://schemas.openxmlformats.org/officeDocument/2006/relationships/image" Target="../media/image1218.png"/><Relationship Id="rId207" Type="http://schemas.openxmlformats.org/officeDocument/2006/relationships/customXml" Target="../ink/ink1217.xml"/><Relationship Id="rId206" Type="http://schemas.openxmlformats.org/officeDocument/2006/relationships/image" Target="../media/image1217.png"/><Relationship Id="rId205" Type="http://schemas.openxmlformats.org/officeDocument/2006/relationships/customXml" Target="../ink/ink1216.xml"/><Relationship Id="rId204" Type="http://schemas.openxmlformats.org/officeDocument/2006/relationships/image" Target="../media/image1216.png"/><Relationship Id="rId203" Type="http://schemas.openxmlformats.org/officeDocument/2006/relationships/customXml" Target="../ink/ink1215.xml"/><Relationship Id="rId202" Type="http://schemas.openxmlformats.org/officeDocument/2006/relationships/image" Target="../media/image1215.png"/><Relationship Id="rId201" Type="http://schemas.openxmlformats.org/officeDocument/2006/relationships/customXml" Target="../ink/ink1214.xml"/><Relationship Id="rId200" Type="http://schemas.openxmlformats.org/officeDocument/2006/relationships/image" Target="../media/image1214.png"/><Relationship Id="rId20" Type="http://schemas.openxmlformats.org/officeDocument/2006/relationships/image" Target="../media/image1124.png"/><Relationship Id="rId2" Type="http://schemas.openxmlformats.org/officeDocument/2006/relationships/image" Target="../media/image7.tiff"/><Relationship Id="rId199" Type="http://schemas.openxmlformats.org/officeDocument/2006/relationships/customXml" Target="../ink/ink1213.xml"/><Relationship Id="rId198" Type="http://schemas.openxmlformats.org/officeDocument/2006/relationships/image" Target="../media/image1213.png"/><Relationship Id="rId197" Type="http://schemas.openxmlformats.org/officeDocument/2006/relationships/customXml" Target="../ink/ink1212.xml"/><Relationship Id="rId196" Type="http://schemas.openxmlformats.org/officeDocument/2006/relationships/image" Target="../media/image1212.png"/><Relationship Id="rId195" Type="http://schemas.openxmlformats.org/officeDocument/2006/relationships/customXml" Target="../ink/ink1211.xml"/><Relationship Id="rId194" Type="http://schemas.openxmlformats.org/officeDocument/2006/relationships/image" Target="../media/image1211.png"/><Relationship Id="rId193" Type="http://schemas.openxmlformats.org/officeDocument/2006/relationships/customXml" Target="../ink/ink1210.xml"/><Relationship Id="rId192" Type="http://schemas.openxmlformats.org/officeDocument/2006/relationships/image" Target="../media/image1210.png"/><Relationship Id="rId191" Type="http://schemas.openxmlformats.org/officeDocument/2006/relationships/customXml" Target="../ink/ink1209.xml"/><Relationship Id="rId190" Type="http://schemas.openxmlformats.org/officeDocument/2006/relationships/image" Target="../media/image1209.png"/><Relationship Id="rId19" Type="http://schemas.openxmlformats.org/officeDocument/2006/relationships/customXml" Target="../ink/ink1123.xml"/><Relationship Id="rId189" Type="http://schemas.openxmlformats.org/officeDocument/2006/relationships/customXml" Target="../ink/ink1208.xml"/><Relationship Id="rId188" Type="http://schemas.openxmlformats.org/officeDocument/2006/relationships/image" Target="../media/image1208.png"/><Relationship Id="rId187" Type="http://schemas.openxmlformats.org/officeDocument/2006/relationships/customXml" Target="../ink/ink1207.xml"/><Relationship Id="rId186" Type="http://schemas.openxmlformats.org/officeDocument/2006/relationships/image" Target="../media/image1207.png"/><Relationship Id="rId185" Type="http://schemas.openxmlformats.org/officeDocument/2006/relationships/customXml" Target="../ink/ink1206.xml"/><Relationship Id="rId184" Type="http://schemas.openxmlformats.org/officeDocument/2006/relationships/image" Target="../media/image1206.png"/><Relationship Id="rId183" Type="http://schemas.openxmlformats.org/officeDocument/2006/relationships/customXml" Target="../ink/ink1205.xml"/><Relationship Id="rId182" Type="http://schemas.openxmlformats.org/officeDocument/2006/relationships/image" Target="../media/image1205.png"/><Relationship Id="rId181" Type="http://schemas.openxmlformats.org/officeDocument/2006/relationships/customXml" Target="../ink/ink1204.xml"/><Relationship Id="rId180" Type="http://schemas.openxmlformats.org/officeDocument/2006/relationships/image" Target="../media/image1204.png"/><Relationship Id="rId18" Type="http://schemas.openxmlformats.org/officeDocument/2006/relationships/image" Target="../media/image1123.png"/><Relationship Id="rId179" Type="http://schemas.openxmlformats.org/officeDocument/2006/relationships/customXml" Target="../ink/ink1203.xml"/><Relationship Id="rId178" Type="http://schemas.openxmlformats.org/officeDocument/2006/relationships/image" Target="../media/image1203.png"/><Relationship Id="rId177" Type="http://schemas.openxmlformats.org/officeDocument/2006/relationships/customXml" Target="../ink/ink1202.xml"/><Relationship Id="rId176" Type="http://schemas.openxmlformats.org/officeDocument/2006/relationships/image" Target="../media/image1202.png"/><Relationship Id="rId175" Type="http://schemas.openxmlformats.org/officeDocument/2006/relationships/customXml" Target="../ink/ink1201.xml"/><Relationship Id="rId174" Type="http://schemas.openxmlformats.org/officeDocument/2006/relationships/image" Target="../media/image1201.png"/><Relationship Id="rId173" Type="http://schemas.openxmlformats.org/officeDocument/2006/relationships/customXml" Target="../ink/ink1200.xml"/><Relationship Id="rId172" Type="http://schemas.openxmlformats.org/officeDocument/2006/relationships/image" Target="../media/image1200.png"/><Relationship Id="rId171" Type="http://schemas.openxmlformats.org/officeDocument/2006/relationships/customXml" Target="../ink/ink1199.xml"/><Relationship Id="rId170" Type="http://schemas.openxmlformats.org/officeDocument/2006/relationships/image" Target="../media/image1199.png"/><Relationship Id="rId17" Type="http://schemas.openxmlformats.org/officeDocument/2006/relationships/customXml" Target="../ink/ink1122.xml"/><Relationship Id="rId169" Type="http://schemas.openxmlformats.org/officeDocument/2006/relationships/customXml" Target="../ink/ink1198.xml"/><Relationship Id="rId168" Type="http://schemas.openxmlformats.org/officeDocument/2006/relationships/image" Target="../media/image1198.png"/><Relationship Id="rId167" Type="http://schemas.openxmlformats.org/officeDocument/2006/relationships/customXml" Target="../ink/ink1197.xml"/><Relationship Id="rId166" Type="http://schemas.openxmlformats.org/officeDocument/2006/relationships/image" Target="../media/image1197.png"/><Relationship Id="rId165" Type="http://schemas.openxmlformats.org/officeDocument/2006/relationships/customXml" Target="../ink/ink1196.xml"/><Relationship Id="rId164" Type="http://schemas.openxmlformats.org/officeDocument/2006/relationships/image" Target="../media/image1196.png"/><Relationship Id="rId163" Type="http://schemas.openxmlformats.org/officeDocument/2006/relationships/customXml" Target="../ink/ink1195.xml"/><Relationship Id="rId162" Type="http://schemas.openxmlformats.org/officeDocument/2006/relationships/image" Target="../media/image1195.png"/><Relationship Id="rId161" Type="http://schemas.openxmlformats.org/officeDocument/2006/relationships/customXml" Target="../ink/ink1194.xml"/><Relationship Id="rId160" Type="http://schemas.openxmlformats.org/officeDocument/2006/relationships/image" Target="../media/image1194.png"/><Relationship Id="rId16" Type="http://schemas.openxmlformats.org/officeDocument/2006/relationships/image" Target="../media/image1122.png"/><Relationship Id="rId159" Type="http://schemas.openxmlformats.org/officeDocument/2006/relationships/customXml" Target="../ink/ink1193.xml"/><Relationship Id="rId158" Type="http://schemas.openxmlformats.org/officeDocument/2006/relationships/image" Target="../media/image1193.png"/><Relationship Id="rId157" Type="http://schemas.openxmlformats.org/officeDocument/2006/relationships/customXml" Target="../ink/ink1192.xml"/><Relationship Id="rId156" Type="http://schemas.openxmlformats.org/officeDocument/2006/relationships/image" Target="../media/image1192.png"/><Relationship Id="rId155" Type="http://schemas.openxmlformats.org/officeDocument/2006/relationships/customXml" Target="../ink/ink1191.xml"/><Relationship Id="rId154" Type="http://schemas.openxmlformats.org/officeDocument/2006/relationships/image" Target="../media/image1191.png"/><Relationship Id="rId153" Type="http://schemas.openxmlformats.org/officeDocument/2006/relationships/customXml" Target="../ink/ink1190.xml"/><Relationship Id="rId152" Type="http://schemas.openxmlformats.org/officeDocument/2006/relationships/image" Target="../media/image1190.png"/><Relationship Id="rId151" Type="http://schemas.openxmlformats.org/officeDocument/2006/relationships/customXml" Target="../ink/ink1189.xml"/><Relationship Id="rId150" Type="http://schemas.openxmlformats.org/officeDocument/2006/relationships/image" Target="../media/image1189.png"/><Relationship Id="rId15" Type="http://schemas.openxmlformats.org/officeDocument/2006/relationships/customXml" Target="../ink/ink1121.xml"/><Relationship Id="rId149" Type="http://schemas.openxmlformats.org/officeDocument/2006/relationships/customXml" Target="../ink/ink1188.xml"/><Relationship Id="rId148" Type="http://schemas.openxmlformats.org/officeDocument/2006/relationships/image" Target="../media/image1188.png"/><Relationship Id="rId147" Type="http://schemas.openxmlformats.org/officeDocument/2006/relationships/customXml" Target="../ink/ink1187.xml"/><Relationship Id="rId146" Type="http://schemas.openxmlformats.org/officeDocument/2006/relationships/image" Target="../media/image1187.png"/><Relationship Id="rId145" Type="http://schemas.openxmlformats.org/officeDocument/2006/relationships/customXml" Target="../ink/ink1186.xml"/><Relationship Id="rId144" Type="http://schemas.openxmlformats.org/officeDocument/2006/relationships/image" Target="../media/image1186.png"/><Relationship Id="rId143" Type="http://schemas.openxmlformats.org/officeDocument/2006/relationships/customXml" Target="../ink/ink1185.xml"/><Relationship Id="rId142" Type="http://schemas.openxmlformats.org/officeDocument/2006/relationships/image" Target="../media/image1185.png"/><Relationship Id="rId141" Type="http://schemas.openxmlformats.org/officeDocument/2006/relationships/customXml" Target="../ink/ink1184.xml"/><Relationship Id="rId140" Type="http://schemas.openxmlformats.org/officeDocument/2006/relationships/image" Target="../media/image1184.png"/><Relationship Id="rId14" Type="http://schemas.openxmlformats.org/officeDocument/2006/relationships/image" Target="../media/image1121.png"/><Relationship Id="rId139" Type="http://schemas.openxmlformats.org/officeDocument/2006/relationships/customXml" Target="../ink/ink1183.xml"/><Relationship Id="rId138" Type="http://schemas.openxmlformats.org/officeDocument/2006/relationships/image" Target="../media/image1183.png"/><Relationship Id="rId137" Type="http://schemas.openxmlformats.org/officeDocument/2006/relationships/customXml" Target="../ink/ink1182.xml"/><Relationship Id="rId136" Type="http://schemas.openxmlformats.org/officeDocument/2006/relationships/image" Target="../media/image1182.png"/><Relationship Id="rId135" Type="http://schemas.openxmlformats.org/officeDocument/2006/relationships/customXml" Target="../ink/ink1181.xml"/><Relationship Id="rId134" Type="http://schemas.openxmlformats.org/officeDocument/2006/relationships/image" Target="../media/image1181.png"/><Relationship Id="rId133" Type="http://schemas.openxmlformats.org/officeDocument/2006/relationships/customXml" Target="../ink/ink1180.xml"/><Relationship Id="rId132" Type="http://schemas.openxmlformats.org/officeDocument/2006/relationships/image" Target="../media/image1180.png"/><Relationship Id="rId131" Type="http://schemas.openxmlformats.org/officeDocument/2006/relationships/customXml" Target="../ink/ink1179.xml"/><Relationship Id="rId130" Type="http://schemas.openxmlformats.org/officeDocument/2006/relationships/image" Target="../media/image1179.png"/><Relationship Id="rId13" Type="http://schemas.openxmlformats.org/officeDocument/2006/relationships/customXml" Target="../ink/ink1120.xml"/><Relationship Id="rId129" Type="http://schemas.openxmlformats.org/officeDocument/2006/relationships/customXml" Target="../ink/ink1178.xml"/><Relationship Id="rId128" Type="http://schemas.openxmlformats.org/officeDocument/2006/relationships/image" Target="../media/image1178.png"/><Relationship Id="rId127" Type="http://schemas.openxmlformats.org/officeDocument/2006/relationships/customXml" Target="../ink/ink1177.xml"/><Relationship Id="rId126" Type="http://schemas.openxmlformats.org/officeDocument/2006/relationships/image" Target="../media/image1177.png"/><Relationship Id="rId125" Type="http://schemas.openxmlformats.org/officeDocument/2006/relationships/customXml" Target="../ink/ink1176.xml"/><Relationship Id="rId124" Type="http://schemas.openxmlformats.org/officeDocument/2006/relationships/image" Target="../media/image1176.png"/><Relationship Id="rId123" Type="http://schemas.openxmlformats.org/officeDocument/2006/relationships/customXml" Target="../ink/ink1175.xml"/><Relationship Id="rId122" Type="http://schemas.openxmlformats.org/officeDocument/2006/relationships/image" Target="../media/image1175.png"/><Relationship Id="rId121" Type="http://schemas.openxmlformats.org/officeDocument/2006/relationships/customXml" Target="../ink/ink1174.xml"/><Relationship Id="rId120" Type="http://schemas.openxmlformats.org/officeDocument/2006/relationships/image" Target="../media/image1174.png"/><Relationship Id="rId12" Type="http://schemas.openxmlformats.org/officeDocument/2006/relationships/image" Target="../media/image1120.png"/><Relationship Id="rId119" Type="http://schemas.openxmlformats.org/officeDocument/2006/relationships/customXml" Target="../ink/ink1173.xml"/><Relationship Id="rId118" Type="http://schemas.openxmlformats.org/officeDocument/2006/relationships/image" Target="../media/image1173.png"/><Relationship Id="rId117" Type="http://schemas.openxmlformats.org/officeDocument/2006/relationships/customXml" Target="../ink/ink1172.xml"/><Relationship Id="rId116" Type="http://schemas.openxmlformats.org/officeDocument/2006/relationships/image" Target="../media/image1172.png"/><Relationship Id="rId115" Type="http://schemas.openxmlformats.org/officeDocument/2006/relationships/customXml" Target="../ink/ink1171.xml"/><Relationship Id="rId114" Type="http://schemas.openxmlformats.org/officeDocument/2006/relationships/image" Target="../media/image1171.png"/><Relationship Id="rId113" Type="http://schemas.openxmlformats.org/officeDocument/2006/relationships/customXml" Target="../ink/ink1170.xml"/><Relationship Id="rId112" Type="http://schemas.openxmlformats.org/officeDocument/2006/relationships/image" Target="../media/image1170.png"/><Relationship Id="rId111" Type="http://schemas.openxmlformats.org/officeDocument/2006/relationships/customXml" Target="../ink/ink1169.xml"/><Relationship Id="rId110" Type="http://schemas.openxmlformats.org/officeDocument/2006/relationships/image" Target="../media/image1169.png"/><Relationship Id="rId11" Type="http://schemas.openxmlformats.org/officeDocument/2006/relationships/customXml" Target="../ink/ink1119.xml"/><Relationship Id="rId109" Type="http://schemas.openxmlformats.org/officeDocument/2006/relationships/customXml" Target="../ink/ink1168.xml"/><Relationship Id="rId108" Type="http://schemas.openxmlformats.org/officeDocument/2006/relationships/image" Target="../media/image1168.png"/><Relationship Id="rId107" Type="http://schemas.openxmlformats.org/officeDocument/2006/relationships/customXml" Target="../ink/ink1167.xml"/><Relationship Id="rId106" Type="http://schemas.openxmlformats.org/officeDocument/2006/relationships/image" Target="../media/image1167.png"/><Relationship Id="rId105" Type="http://schemas.openxmlformats.org/officeDocument/2006/relationships/customXml" Target="../ink/ink1166.xml"/><Relationship Id="rId104" Type="http://schemas.openxmlformats.org/officeDocument/2006/relationships/image" Target="../media/image1166.png"/><Relationship Id="rId103" Type="http://schemas.openxmlformats.org/officeDocument/2006/relationships/customXml" Target="../ink/ink1165.xml"/><Relationship Id="rId102" Type="http://schemas.openxmlformats.org/officeDocument/2006/relationships/image" Target="../media/image1165.png"/><Relationship Id="rId101" Type="http://schemas.openxmlformats.org/officeDocument/2006/relationships/customXml" Target="../ink/ink1164.xml"/><Relationship Id="rId100" Type="http://schemas.openxmlformats.org/officeDocument/2006/relationships/image" Target="../media/image1164.png"/><Relationship Id="rId10" Type="http://schemas.openxmlformats.org/officeDocument/2006/relationships/image" Target="../media/image1119.png"/><Relationship Id="rId1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296.png"/><Relationship Id="rId98" Type="http://schemas.openxmlformats.org/officeDocument/2006/relationships/customXml" Target="../ink/ink1295.xml"/><Relationship Id="rId97" Type="http://schemas.openxmlformats.org/officeDocument/2006/relationships/image" Target="../media/image1295.png"/><Relationship Id="rId96" Type="http://schemas.openxmlformats.org/officeDocument/2006/relationships/customXml" Target="../ink/ink1294.xml"/><Relationship Id="rId95" Type="http://schemas.openxmlformats.org/officeDocument/2006/relationships/image" Target="../media/image1294.png"/><Relationship Id="rId94" Type="http://schemas.openxmlformats.org/officeDocument/2006/relationships/customXml" Target="../ink/ink1293.xml"/><Relationship Id="rId93" Type="http://schemas.openxmlformats.org/officeDocument/2006/relationships/image" Target="../media/image1293.png"/><Relationship Id="rId92" Type="http://schemas.openxmlformats.org/officeDocument/2006/relationships/customXml" Target="../ink/ink1292.xml"/><Relationship Id="rId91" Type="http://schemas.openxmlformats.org/officeDocument/2006/relationships/image" Target="../media/image1292.png"/><Relationship Id="rId90" Type="http://schemas.openxmlformats.org/officeDocument/2006/relationships/customXml" Target="../ink/ink1291.xml"/><Relationship Id="rId9" Type="http://schemas.openxmlformats.org/officeDocument/2006/relationships/image" Target="../media/image1251.png"/><Relationship Id="rId89" Type="http://schemas.openxmlformats.org/officeDocument/2006/relationships/image" Target="../media/image1291.png"/><Relationship Id="rId88" Type="http://schemas.openxmlformats.org/officeDocument/2006/relationships/customXml" Target="../ink/ink1290.xml"/><Relationship Id="rId87" Type="http://schemas.openxmlformats.org/officeDocument/2006/relationships/image" Target="../media/image1290.png"/><Relationship Id="rId86" Type="http://schemas.openxmlformats.org/officeDocument/2006/relationships/customXml" Target="../ink/ink1289.xml"/><Relationship Id="rId85" Type="http://schemas.openxmlformats.org/officeDocument/2006/relationships/image" Target="../media/image1289.png"/><Relationship Id="rId84" Type="http://schemas.openxmlformats.org/officeDocument/2006/relationships/customXml" Target="../ink/ink1288.xml"/><Relationship Id="rId83" Type="http://schemas.openxmlformats.org/officeDocument/2006/relationships/image" Target="../media/image1288.png"/><Relationship Id="rId82" Type="http://schemas.openxmlformats.org/officeDocument/2006/relationships/customXml" Target="../ink/ink1287.xml"/><Relationship Id="rId81" Type="http://schemas.openxmlformats.org/officeDocument/2006/relationships/image" Target="../media/image1287.png"/><Relationship Id="rId80" Type="http://schemas.openxmlformats.org/officeDocument/2006/relationships/customXml" Target="../ink/ink1286.xml"/><Relationship Id="rId8" Type="http://schemas.openxmlformats.org/officeDocument/2006/relationships/customXml" Target="../ink/ink1250.xml"/><Relationship Id="rId79" Type="http://schemas.openxmlformats.org/officeDocument/2006/relationships/image" Target="../media/image1286.png"/><Relationship Id="rId78" Type="http://schemas.openxmlformats.org/officeDocument/2006/relationships/customXml" Target="../ink/ink1285.xml"/><Relationship Id="rId77" Type="http://schemas.openxmlformats.org/officeDocument/2006/relationships/image" Target="../media/image1285.png"/><Relationship Id="rId76" Type="http://schemas.openxmlformats.org/officeDocument/2006/relationships/customXml" Target="../ink/ink1284.xml"/><Relationship Id="rId75" Type="http://schemas.openxmlformats.org/officeDocument/2006/relationships/image" Target="../media/image1284.png"/><Relationship Id="rId74" Type="http://schemas.openxmlformats.org/officeDocument/2006/relationships/customXml" Target="../ink/ink1283.xml"/><Relationship Id="rId73" Type="http://schemas.openxmlformats.org/officeDocument/2006/relationships/image" Target="../media/image1283.png"/><Relationship Id="rId72" Type="http://schemas.openxmlformats.org/officeDocument/2006/relationships/customXml" Target="../ink/ink1282.xml"/><Relationship Id="rId71" Type="http://schemas.openxmlformats.org/officeDocument/2006/relationships/image" Target="../media/image1282.png"/><Relationship Id="rId70" Type="http://schemas.openxmlformats.org/officeDocument/2006/relationships/customXml" Target="../ink/ink1281.xml"/><Relationship Id="rId7" Type="http://schemas.openxmlformats.org/officeDocument/2006/relationships/image" Target="../media/image1250.png"/><Relationship Id="rId69" Type="http://schemas.openxmlformats.org/officeDocument/2006/relationships/image" Target="../media/image1281.png"/><Relationship Id="rId68" Type="http://schemas.openxmlformats.org/officeDocument/2006/relationships/customXml" Target="../ink/ink1280.xml"/><Relationship Id="rId67" Type="http://schemas.openxmlformats.org/officeDocument/2006/relationships/image" Target="../media/image1280.png"/><Relationship Id="rId66" Type="http://schemas.openxmlformats.org/officeDocument/2006/relationships/customXml" Target="../ink/ink1279.xml"/><Relationship Id="rId65" Type="http://schemas.openxmlformats.org/officeDocument/2006/relationships/image" Target="../media/image1279.png"/><Relationship Id="rId64" Type="http://schemas.openxmlformats.org/officeDocument/2006/relationships/customXml" Target="../ink/ink1278.xml"/><Relationship Id="rId63" Type="http://schemas.openxmlformats.org/officeDocument/2006/relationships/image" Target="../media/image1278.png"/><Relationship Id="rId62" Type="http://schemas.openxmlformats.org/officeDocument/2006/relationships/customXml" Target="../ink/ink1277.xml"/><Relationship Id="rId61" Type="http://schemas.openxmlformats.org/officeDocument/2006/relationships/image" Target="../media/image1277.png"/><Relationship Id="rId60" Type="http://schemas.openxmlformats.org/officeDocument/2006/relationships/customXml" Target="../ink/ink1276.xml"/><Relationship Id="rId6" Type="http://schemas.openxmlformats.org/officeDocument/2006/relationships/customXml" Target="../ink/ink1249.xml"/><Relationship Id="rId59" Type="http://schemas.openxmlformats.org/officeDocument/2006/relationships/image" Target="../media/image1276.png"/><Relationship Id="rId58" Type="http://schemas.openxmlformats.org/officeDocument/2006/relationships/customXml" Target="../ink/ink1275.xml"/><Relationship Id="rId57" Type="http://schemas.openxmlformats.org/officeDocument/2006/relationships/image" Target="../media/image1275.png"/><Relationship Id="rId56" Type="http://schemas.openxmlformats.org/officeDocument/2006/relationships/customXml" Target="../ink/ink1274.xml"/><Relationship Id="rId55" Type="http://schemas.openxmlformats.org/officeDocument/2006/relationships/image" Target="../media/image1274.png"/><Relationship Id="rId54" Type="http://schemas.openxmlformats.org/officeDocument/2006/relationships/customXml" Target="../ink/ink1273.xml"/><Relationship Id="rId53" Type="http://schemas.openxmlformats.org/officeDocument/2006/relationships/image" Target="../media/image1273.png"/><Relationship Id="rId52" Type="http://schemas.openxmlformats.org/officeDocument/2006/relationships/customXml" Target="../ink/ink1272.xml"/><Relationship Id="rId51" Type="http://schemas.openxmlformats.org/officeDocument/2006/relationships/image" Target="../media/image1272.png"/><Relationship Id="rId50" Type="http://schemas.openxmlformats.org/officeDocument/2006/relationships/customXml" Target="../ink/ink1271.xml"/><Relationship Id="rId5" Type="http://schemas.openxmlformats.org/officeDocument/2006/relationships/image" Target="../media/image1249.png"/><Relationship Id="rId49" Type="http://schemas.openxmlformats.org/officeDocument/2006/relationships/image" Target="../media/image1271.png"/><Relationship Id="rId48" Type="http://schemas.openxmlformats.org/officeDocument/2006/relationships/customXml" Target="../ink/ink1270.xml"/><Relationship Id="rId47" Type="http://schemas.openxmlformats.org/officeDocument/2006/relationships/image" Target="../media/image1270.png"/><Relationship Id="rId46" Type="http://schemas.openxmlformats.org/officeDocument/2006/relationships/customXml" Target="../ink/ink1269.xml"/><Relationship Id="rId45" Type="http://schemas.openxmlformats.org/officeDocument/2006/relationships/image" Target="../media/image1269.png"/><Relationship Id="rId44" Type="http://schemas.openxmlformats.org/officeDocument/2006/relationships/customXml" Target="../ink/ink1268.xml"/><Relationship Id="rId43" Type="http://schemas.openxmlformats.org/officeDocument/2006/relationships/image" Target="../media/image1268.png"/><Relationship Id="rId42" Type="http://schemas.openxmlformats.org/officeDocument/2006/relationships/customXml" Target="../ink/ink1267.xml"/><Relationship Id="rId41" Type="http://schemas.openxmlformats.org/officeDocument/2006/relationships/image" Target="../media/image1267.png"/><Relationship Id="rId40" Type="http://schemas.openxmlformats.org/officeDocument/2006/relationships/customXml" Target="../ink/ink1266.xml"/><Relationship Id="rId4" Type="http://schemas.openxmlformats.org/officeDocument/2006/relationships/customXml" Target="../ink/ink1248.xml"/><Relationship Id="rId39" Type="http://schemas.openxmlformats.org/officeDocument/2006/relationships/image" Target="../media/image1266.png"/><Relationship Id="rId38" Type="http://schemas.openxmlformats.org/officeDocument/2006/relationships/customXml" Target="../ink/ink1265.xml"/><Relationship Id="rId37" Type="http://schemas.openxmlformats.org/officeDocument/2006/relationships/image" Target="../media/image1265.png"/><Relationship Id="rId36" Type="http://schemas.openxmlformats.org/officeDocument/2006/relationships/customXml" Target="../ink/ink1264.xml"/><Relationship Id="rId35" Type="http://schemas.openxmlformats.org/officeDocument/2006/relationships/image" Target="../media/image1264.png"/><Relationship Id="rId34" Type="http://schemas.openxmlformats.org/officeDocument/2006/relationships/customXml" Target="../ink/ink1263.xml"/><Relationship Id="rId33" Type="http://schemas.openxmlformats.org/officeDocument/2006/relationships/image" Target="../media/image1263.png"/><Relationship Id="rId32" Type="http://schemas.openxmlformats.org/officeDocument/2006/relationships/customXml" Target="../ink/ink1262.xml"/><Relationship Id="rId31" Type="http://schemas.openxmlformats.org/officeDocument/2006/relationships/image" Target="../media/image1262.png"/><Relationship Id="rId30" Type="http://schemas.openxmlformats.org/officeDocument/2006/relationships/customXml" Target="../ink/ink1261.xml"/><Relationship Id="rId3" Type="http://schemas.openxmlformats.org/officeDocument/2006/relationships/image" Target="../media/image1248.png"/><Relationship Id="rId29" Type="http://schemas.openxmlformats.org/officeDocument/2006/relationships/image" Target="../media/image1261.png"/><Relationship Id="rId28" Type="http://schemas.openxmlformats.org/officeDocument/2006/relationships/customXml" Target="../ink/ink1260.xml"/><Relationship Id="rId27" Type="http://schemas.openxmlformats.org/officeDocument/2006/relationships/image" Target="../media/image1260.png"/><Relationship Id="rId26" Type="http://schemas.openxmlformats.org/officeDocument/2006/relationships/customXml" Target="../ink/ink1259.xml"/><Relationship Id="rId25" Type="http://schemas.openxmlformats.org/officeDocument/2006/relationships/image" Target="../media/image1259.png"/><Relationship Id="rId24" Type="http://schemas.openxmlformats.org/officeDocument/2006/relationships/customXml" Target="../ink/ink1258.xml"/><Relationship Id="rId23" Type="http://schemas.openxmlformats.org/officeDocument/2006/relationships/image" Target="../media/image1258.png"/><Relationship Id="rId22" Type="http://schemas.openxmlformats.org/officeDocument/2006/relationships/customXml" Target="../ink/ink1257.xml"/><Relationship Id="rId210" Type="http://schemas.openxmlformats.org/officeDocument/2006/relationships/slideLayout" Target="../slideLayouts/slideLayout1.xml"/><Relationship Id="rId21" Type="http://schemas.openxmlformats.org/officeDocument/2006/relationships/image" Target="../media/image1257.png"/><Relationship Id="rId209" Type="http://schemas.openxmlformats.org/officeDocument/2006/relationships/image" Target="../media/image1351.png"/><Relationship Id="rId208" Type="http://schemas.openxmlformats.org/officeDocument/2006/relationships/customXml" Target="../ink/ink1350.xml"/><Relationship Id="rId207" Type="http://schemas.openxmlformats.org/officeDocument/2006/relationships/image" Target="../media/image1350.png"/><Relationship Id="rId206" Type="http://schemas.openxmlformats.org/officeDocument/2006/relationships/customXml" Target="../ink/ink1349.xml"/><Relationship Id="rId205" Type="http://schemas.openxmlformats.org/officeDocument/2006/relationships/image" Target="../media/image1349.png"/><Relationship Id="rId204" Type="http://schemas.openxmlformats.org/officeDocument/2006/relationships/customXml" Target="../ink/ink1348.xml"/><Relationship Id="rId203" Type="http://schemas.openxmlformats.org/officeDocument/2006/relationships/image" Target="../media/image1348.png"/><Relationship Id="rId202" Type="http://schemas.openxmlformats.org/officeDocument/2006/relationships/customXml" Target="../ink/ink1347.xml"/><Relationship Id="rId201" Type="http://schemas.openxmlformats.org/officeDocument/2006/relationships/image" Target="../media/image1347.png"/><Relationship Id="rId200" Type="http://schemas.openxmlformats.org/officeDocument/2006/relationships/customXml" Target="../ink/ink1346.xml"/><Relationship Id="rId20" Type="http://schemas.openxmlformats.org/officeDocument/2006/relationships/customXml" Target="../ink/ink1256.xml"/><Relationship Id="rId2" Type="http://schemas.openxmlformats.org/officeDocument/2006/relationships/customXml" Target="../ink/ink1247.xml"/><Relationship Id="rId199" Type="http://schemas.openxmlformats.org/officeDocument/2006/relationships/image" Target="../media/image1346.png"/><Relationship Id="rId198" Type="http://schemas.openxmlformats.org/officeDocument/2006/relationships/customXml" Target="../ink/ink1345.xml"/><Relationship Id="rId197" Type="http://schemas.openxmlformats.org/officeDocument/2006/relationships/image" Target="../media/image1345.png"/><Relationship Id="rId196" Type="http://schemas.openxmlformats.org/officeDocument/2006/relationships/customXml" Target="../ink/ink1344.xml"/><Relationship Id="rId195" Type="http://schemas.openxmlformats.org/officeDocument/2006/relationships/image" Target="../media/image1344.png"/><Relationship Id="rId194" Type="http://schemas.openxmlformats.org/officeDocument/2006/relationships/customXml" Target="../ink/ink1343.xml"/><Relationship Id="rId193" Type="http://schemas.openxmlformats.org/officeDocument/2006/relationships/image" Target="../media/image1343.png"/><Relationship Id="rId192" Type="http://schemas.openxmlformats.org/officeDocument/2006/relationships/customXml" Target="../ink/ink1342.xml"/><Relationship Id="rId191" Type="http://schemas.openxmlformats.org/officeDocument/2006/relationships/image" Target="../media/image1342.png"/><Relationship Id="rId190" Type="http://schemas.openxmlformats.org/officeDocument/2006/relationships/customXml" Target="../ink/ink1341.xml"/><Relationship Id="rId19" Type="http://schemas.openxmlformats.org/officeDocument/2006/relationships/image" Target="../media/image1256.png"/><Relationship Id="rId189" Type="http://schemas.openxmlformats.org/officeDocument/2006/relationships/image" Target="../media/image1341.png"/><Relationship Id="rId188" Type="http://schemas.openxmlformats.org/officeDocument/2006/relationships/customXml" Target="../ink/ink1340.xml"/><Relationship Id="rId187" Type="http://schemas.openxmlformats.org/officeDocument/2006/relationships/image" Target="../media/image1340.png"/><Relationship Id="rId186" Type="http://schemas.openxmlformats.org/officeDocument/2006/relationships/customXml" Target="../ink/ink1339.xml"/><Relationship Id="rId185" Type="http://schemas.openxmlformats.org/officeDocument/2006/relationships/image" Target="../media/image1339.png"/><Relationship Id="rId184" Type="http://schemas.openxmlformats.org/officeDocument/2006/relationships/customXml" Target="../ink/ink1338.xml"/><Relationship Id="rId183" Type="http://schemas.openxmlformats.org/officeDocument/2006/relationships/image" Target="../media/image1338.png"/><Relationship Id="rId182" Type="http://schemas.openxmlformats.org/officeDocument/2006/relationships/customXml" Target="../ink/ink1337.xml"/><Relationship Id="rId181" Type="http://schemas.openxmlformats.org/officeDocument/2006/relationships/image" Target="../media/image1337.png"/><Relationship Id="rId180" Type="http://schemas.openxmlformats.org/officeDocument/2006/relationships/customXml" Target="../ink/ink1336.xml"/><Relationship Id="rId18" Type="http://schemas.openxmlformats.org/officeDocument/2006/relationships/customXml" Target="../ink/ink1255.xml"/><Relationship Id="rId179" Type="http://schemas.openxmlformats.org/officeDocument/2006/relationships/image" Target="../media/image1336.png"/><Relationship Id="rId178" Type="http://schemas.openxmlformats.org/officeDocument/2006/relationships/customXml" Target="../ink/ink1335.xml"/><Relationship Id="rId177" Type="http://schemas.openxmlformats.org/officeDocument/2006/relationships/image" Target="../media/image1335.png"/><Relationship Id="rId176" Type="http://schemas.openxmlformats.org/officeDocument/2006/relationships/customXml" Target="../ink/ink1334.xml"/><Relationship Id="rId175" Type="http://schemas.openxmlformats.org/officeDocument/2006/relationships/image" Target="../media/image1334.png"/><Relationship Id="rId174" Type="http://schemas.openxmlformats.org/officeDocument/2006/relationships/customXml" Target="../ink/ink1333.xml"/><Relationship Id="rId173" Type="http://schemas.openxmlformats.org/officeDocument/2006/relationships/image" Target="../media/image1333.png"/><Relationship Id="rId172" Type="http://schemas.openxmlformats.org/officeDocument/2006/relationships/customXml" Target="../ink/ink1332.xml"/><Relationship Id="rId171" Type="http://schemas.openxmlformats.org/officeDocument/2006/relationships/image" Target="../media/image1332.png"/><Relationship Id="rId170" Type="http://schemas.openxmlformats.org/officeDocument/2006/relationships/customXml" Target="../ink/ink1331.xml"/><Relationship Id="rId17" Type="http://schemas.openxmlformats.org/officeDocument/2006/relationships/image" Target="../media/image1255.png"/><Relationship Id="rId169" Type="http://schemas.openxmlformats.org/officeDocument/2006/relationships/image" Target="../media/image1331.png"/><Relationship Id="rId168" Type="http://schemas.openxmlformats.org/officeDocument/2006/relationships/customXml" Target="../ink/ink1330.xml"/><Relationship Id="rId167" Type="http://schemas.openxmlformats.org/officeDocument/2006/relationships/image" Target="../media/image1330.png"/><Relationship Id="rId166" Type="http://schemas.openxmlformats.org/officeDocument/2006/relationships/customXml" Target="../ink/ink1329.xml"/><Relationship Id="rId165" Type="http://schemas.openxmlformats.org/officeDocument/2006/relationships/image" Target="../media/image1329.png"/><Relationship Id="rId164" Type="http://schemas.openxmlformats.org/officeDocument/2006/relationships/customXml" Target="../ink/ink1328.xml"/><Relationship Id="rId163" Type="http://schemas.openxmlformats.org/officeDocument/2006/relationships/image" Target="../media/image1328.png"/><Relationship Id="rId162" Type="http://schemas.openxmlformats.org/officeDocument/2006/relationships/customXml" Target="../ink/ink1327.xml"/><Relationship Id="rId161" Type="http://schemas.openxmlformats.org/officeDocument/2006/relationships/image" Target="../media/image1327.png"/><Relationship Id="rId160" Type="http://schemas.openxmlformats.org/officeDocument/2006/relationships/customXml" Target="../ink/ink1326.xml"/><Relationship Id="rId16" Type="http://schemas.openxmlformats.org/officeDocument/2006/relationships/customXml" Target="../ink/ink1254.xml"/><Relationship Id="rId159" Type="http://schemas.openxmlformats.org/officeDocument/2006/relationships/image" Target="../media/image1326.png"/><Relationship Id="rId158" Type="http://schemas.openxmlformats.org/officeDocument/2006/relationships/customXml" Target="../ink/ink1325.xml"/><Relationship Id="rId157" Type="http://schemas.openxmlformats.org/officeDocument/2006/relationships/image" Target="../media/image1325.png"/><Relationship Id="rId156" Type="http://schemas.openxmlformats.org/officeDocument/2006/relationships/customXml" Target="../ink/ink1324.xml"/><Relationship Id="rId155" Type="http://schemas.openxmlformats.org/officeDocument/2006/relationships/image" Target="../media/image1324.png"/><Relationship Id="rId154" Type="http://schemas.openxmlformats.org/officeDocument/2006/relationships/customXml" Target="../ink/ink1323.xml"/><Relationship Id="rId153" Type="http://schemas.openxmlformats.org/officeDocument/2006/relationships/image" Target="../media/image1323.png"/><Relationship Id="rId152" Type="http://schemas.openxmlformats.org/officeDocument/2006/relationships/customXml" Target="../ink/ink1322.xml"/><Relationship Id="rId151" Type="http://schemas.openxmlformats.org/officeDocument/2006/relationships/image" Target="../media/image1322.png"/><Relationship Id="rId150" Type="http://schemas.openxmlformats.org/officeDocument/2006/relationships/customXml" Target="../ink/ink1321.xml"/><Relationship Id="rId15" Type="http://schemas.openxmlformats.org/officeDocument/2006/relationships/image" Target="../media/image1254.png"/><Relationship Id="rId149" Type="http://schemas.openxmlformats.org/officeDocument/2006/relationships/image" Target="../media/image1321.png"/><Relationship Id="rId148" Type="http://schemas.openxmlformats.org/officeDocument/2006/relationships/customXml" Target="../ink/ink1320.xml"/><Relationship Id="rId147" Type="http://schemas.openxmlformats.org/officeDocument/2006/relationships/image" Target="../media/image1320.png"/><Relationship Id="rId146" Type="http://schemas.openxmlformats.org/officeDocument/2006/relationships/customXml" Target="../ink/ink1319.xml"/><Relationship Id="rId145" Type="http://schemas.openxmlformats.org/officeDocument/2006/relationships/image" Target="../media/image1319.png"/><Relationship Id="rId144" Type="http://schemas.openxmlformats.org/officeDocument/2006/relationships/customXml" Target="../ink/ink1318.xml"/><Relationship Id="rId143" Type="http://schemas.openxmlformats.org/officeDocument/2006/relationships/image" Target="../media/image1318.png"/><Relationship Id="rId142" Type="http://schemas.openxmlformats.org/officeDocument/2006/relationships/customXml" Target="../ink/ink1317.xml"/><Relationship Id="rId141" Type="http://schemas.openxmlformats.org/officeDocument/2006/relationships/image" Target="../media/image1317.png"/><Relationship Id="rId140" Type="http://schemas.openxmlformats.org/officeDocument/2006/relationships/customXml" Target="../ink/ink1316.xml"/><Relationship Id="rId14" Type="http://schemas.openxmlformats.org/officeDocument/2006/relationships/customXml" Target="../ink/ink1253.xml"/><Relationship Id="rId139" Type="http://schemas.openxmlformats.org/officeDocument/2006/relationships/image" Target="../media/image1316.png"/><Relationship Id="rId138" Type="http://schemas.openxmlformats.org/officeDocument/2006/relationships/customXml" Target="../ink/ink1315.xml"/><Relationship Id="rId137" Type="http://schemas.openxmlformats.org/officeDocument/2006/relationships/image" Target="../media/image1315.png"/><Relationship Id="rId136" Type="http://schemas.openxmlformats.org/officeDocument/2006/relationships/customXml" Target="../ink/ink1314.xml"/><Relationship Id="rId135" Type="http://schemas.openxmlformats.org/officeDocument/2006/relationships/image" Target="../media/image1314.png"/><Relationship Id="rId134" Type="http://schemas.openxmlformats.org/officeDocument/2006/relationships/customXml" Target="../ink/ink1313.xml"/><Relationship Id="rId133" Type="http://schemas.openxmlformats.org/officeDocument/2006/relationships/image" Target="../media/image1313.png"/><Relationship Id="rId132" Type="http://schemas.openxmlformats.org/officeDocument/2006/relationships/customXml" Target="../ink/ink1312.xml"/><Relationship Id="rId131" Type="http://schemas.openxmlformats.org/officeDocument/2006/relationships/image" Target="../media/image1312.png"/><Relationship Id="rId130" Type="http://schemas.openxmlformats.org/officeDocument/2006/relationships/customXml" Target="../ink/ink1311.xml"/><Relationship Id="rId13" Type="http://schemas.openxmlformats.org/officeDocument/2006/relationships/image" Target="../media/image1253.png"/><Relationship Id="rId129" Type="http://schemas.openxmlformats.org/officeDocument/2006/relationships/image" Target="../media/image1311.png"/><Relationship Id="rId128" Type="http://schemas.openxmlformats.org/officeDocument/2006/relationships/customXml" Target="../ink/ink1310.xml"/><Relationship Id="rId127" Type="http://schemas.openxmlformats.org/officeDocument/2006/relationships/image" Target="../media/image1310.png"/><Relationship Id="rId126" Type="http://schemas.openxmlformats.org/officeDocument/2006/relationships/customXml" Target="../ink/ink1309.xml"/><Relationship Id="rId125" Type="http://schemas.openxmlformats.org/officeDocument/2006/relationships/image" Target="../media/image1309.png"/><Relationship Id="rId124" Type="http://schemas.openxmlformats.org/officeDocument/2006/relationships/customXml" Target="../ink/ink1308.xml"/><Relationship Id="rId123" Type="http://schemas.openxmlformats.org/officeDocument/2006/relationships/image" Target="../media/image1308.png"/><Relationship Id="rId122" Type="http://schemas.openxmlformats.org/officeDocument/2006/relationships/customXml" Target="../ink/ink1307.xml"/><Relationship Id="rId121" Type="http://schemas.openxmlformats.org/officeDocument/2006/relationships/image" Target="../media/image1307.png"/><Relationship Id="rId120" Type="http://schemas.openxmlformats.org/officeDocument/2006/relationships/customXml" Target="../ink/ink1306.xml"/><Relationship Id="rId12" Type="http://schemas.openxmlformats.org/officeDocument/2006/relationships/customXml" Target="../ink/ink1252.xml"/><Relationship Id="rId119" Type="http://schemas.openxmlformats.org/officeDocument/2006/relationships/image" Target="../media/image1306.png"/><Relationship Id="rId118" Type="http://schemas.openxmlformats.org/officeDocument/2006/relationships/customXml" Target="../ink/ink1305.xml"/><Relationship Id="rId117" Type="http://schemas.openxmlformats.org/officeDocument/2006/relationships/image" Target="../media/image1305.png"/><Relationship Id="rId116" Type="http://schemas.openxmlformats.org/officeDocument/2006/relationships/customXml" Target="../ink/ink1304.xml"/><Relationship Id="rId115" Type="http://schemas.openxmlformats.org/officeDocument/2006/relationships/image" Target="../media/image1304.png"/><Relationship Id="rId114" Type="http://schemas.openxmlformats.org/officeDocument/2006/relationships/customXml" Target="../ink/ink1303.xml"/><Relationship Id="rId113" Type="http://schemas.openxmlformats.org/officeDocument/2006/relationships/image" Target="../media/image1303.png"/><Relationship Id="rId112" Type="http://schemas.openxmlformats.org/officeDocument/2006/relationships/customXml" Target="../ink/ink1302.xml"/><Relationship Id="rId111" Type="http://schemas.openxmlformats.org/officeDocument/2006/relationships/image" Target="../media/image1302.png"/><Relationship Id="rId110" Type="http://schemas.openxmlformats.org/officeDocument/2006/relationships/customXml" Target="../ink/ink1301.xml"/><Relationship Id="rId11" Type="http://schemas.openxmlformats.org/officeDocument/2006/relationships/image" Target="../media/image1252.png"/><Relationship Id="rId109" Type="http://schemas.openxmlformats.org/officeDocument/2006/relationships/image" Target="../media/image1301.png"/><Relationship Id="rId108" Type="http://schemas.openxmlformats.org/officeDocument/2006/relationships/customXml" Target="../ink/ink1300.xml"/><Relationship Id="rId107" Type="http://schemas.openxmlformats.org/officeDocument/2006/relationships/image" Target="../media/image1300.png"/><Relationship Id="rId106" Type="http://schemas.openxmlformats.org/officeDocument/2006/relationships/customXml" Target="../ink/ink1299.xml"/><Relationship Id="rId105" Type="http://schemas.openxmlformats.org/officeDocument/2006/relationships/image" Target="../media/image1299.png"/><Relationship Id="rId104" Type="http://schemas.openxmlformats.org/officeDocument/2006/relationships/customXml" Target="../ink/ink1298.xml"/><Relationship Id="rId103" Type="http://schemas.openxmlformats.org/officeDocument/2006/relationships/image" Target="../media/image1298.png"/><Relationship Id="rId102" Type="http://schemas.openxmlformats.org/officeDocument/2006/relationships/customXml" Target="../ink/ink1297.xml"/><Relationship Id="rId101" Type="http://schemas.openxmlformats.org/officeDocument/2006/relationships/image" Target="../media/image1297.png"/><Relationship Id="rId100" Type="http://schemas.openxmlformats.org/officeDocument/2006/relationships/customXml" Target="../ink/ink1296.xml"/><Relationship Id="rId10" Type="http://schemas.openxmlformats.org/officeDocument/2006/relationships/customXml" Target="../ink/ink1251.xml"/><Relationship Id="rId1" Type="http://schemas.openxmlformats.org/officeDocument/2006/relationships/image" Target="../media/image1247.png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400.png"/><Relationship Id="rId98" Type="http://schemas.openxmlformats.org/officeDocument/2006/relationships/customXml" Target="../ink/ink1399.xml"/><Relationship Id="rId97" Type="http://schemas.openxmlformats.org/officeDocument/2006/relationships/image" Target="../media/image1399.png"/><Relationship Id="rId96" Type="http://schemas.openxmlformats.org/officeDocument/2006/relationships/customXml" Target="../ink/ink1398.xml"/><Relationship Id="rId95" Type="http://schemas.openxmlformats.org/officeDocument/2006/relationships/image" Target="../media/image1398.png"/><Relationship Id="rId94" Type="http://schemas.openxmlformats.org/officeDocument/2006/relationships/customXml" Target="../ink/ink1397.xml"/><Relationship Id="rId93" Type="http://schemas.openxmlformats.org/officeDocument/2006/relationships/image" Target="../media/image1397.png"/><Relationship Id="rId92" Type="http://schemas.openxmlformats.org/officeDocument/2006/relationships/customXml" Target="../ink/ink1396.xml"/><Relationship Id="rId91" Type="http://schemas.openxmlformats.org/officeDocument/2006/relationships/image" Target="../media/image1396.png"/><Relationship Id="rId90" Type="http://schemas.openxmlformats.org/officeDocument/2006/relationships/customXml" Target="../ink/ink1395.xml"/><Relationship Id="rId9" Type="http://schemas.openxmlformats.org/officeDocument/2006/relationships/image" Target="../media/image1355.png"/><Relationship Id="rId89" Type="http://schemas.openxmlformats.org/officeDocument/2006/relationships/image" Target="../media/image1395.png"/><Relationship Id="rId88" Type="http://schemas.openxmlformats.org/officeDocument/2006/relationships/customXml" Target="../ink/ink1394.xml"/><Relationship Id="rId87" Type="http://schemas.openxmlformats.org/officeDocument/2006/relationships/image" Target="../media/image1394.png"/><Relationship Id="rId86" Type="http://schemas.openxmlformats.org/officeDocument/2006/relationships/customXml" Target="../ink/ink1393.xml"/><Relationship Id="rId85" Type="http://schemas.openxmlformats.org/officeDocument/2006/relationships/image" Target="../media/image1393.png"/><Relationship Id="rId84" Type="http://schemas.openxmlformats.org/officeDocument/2006/relationships/customXml" Target="../ink/ink1392.xml"/><Relationship Id="rId83" Type="http://schemas.openxmlformats.org/officeDocument/2006/relationships/image" Target="../media/image1392.png"/><Relationship Id="rId82" Type="http://schemas.openxmlformats.org/officeDocument/2006/relationships/customXml" Target="../ink/ink1391.xml"/><Relationship Id="rId81" Type="http://schemas.openxmlformats.org/officeDocument/2006/relationships/image" Target="../media/image1391.png"/><Relationship Id="rId80" Type="http://schemas.openxmlformats.org/officeDocument/2006/relationships/customXml" Target="../ink/ink1390.xml"/><Relationship Id="rId8" Type="http://schemas.openxmlformats.org/officeDocument/2006/relationships/customXml" Target="../ink/ink1354.xml"/><Relationship Id="rId79" Type="http://schemas.openxmlformats.org/officeDocument/2006/relationships/image" Target="../media/image1390.png"/><Relationship Id="rId78" Type="http://schemas.openxmlformats.org/officeDocument/2006/relationships/customXml" Target="../ink/ink1389.xml"/><Relationship Id="rId77" Type="http://schemas.openxmlformats.org/officeDocument/2006/relationships/image" Target="../media/image1389.png"/><Relationship Id="rId76" Type="http://schemas.openxmlformats.org/officeDocument/2006/relationships/customXml" Target="../ink/ink1388.xml"/><Relationship Id="rId75" Type="http://schemas.openxmlformats.org/officeDocument/2006/relationships/image" Target="../media/image1388.png"/><Relationship Id="rId74" Type="http://schemas.openxmlformats.org/officeDocument/2006/relationships/customXml" Target="../ink/ink1387.xml"/><Relationship Id="rId73" Type="http://schemas.openxmlformats.org/officeDocument/2006/relationships/image" Target="../media/image1387.png"/><Relationship Id="rId72" Type="http://schemas.openxmlformats.org/officeDocument/2006/relationships/customXml" Target="../ink/ink1386.xml"/><Relationship Id="rId71" Type="http://schemas.openxmlformats.org/officeDocument/2006/relationships/image" Target="../media/image1386.png"/><Relationship Id="rId70" Type="http://schemas.openxmlformats.org/officeDocument/2006/relationships/customXml" Target="../ink/ink1385.xml"/><Relationship Id="rId7" Type="http://schemas.openxmlformats.org/officeDocument/2006/relationships/image" Target="../media/image1354.png"/><Relationship Id="rId69" Type="http://schemas.openxmlformats.org/officeDocument/2006/relationships/image" Target="../media/image1385.png"/><Relationship Id="rId68" Type="http://schemas.openxmlformats.org/officeDocument/2006/relationships/customXml" Target="../ink/ink1384.xml"/><Relationship Id="rId67" Type="http://schemas.openxmlformats.org/officeDocument/2006/relationships/image" Target="../media/image1384.png"/><Relationship Id="rId66" Type="http://schemas.openxmlformats.org/officeDocument/2006/relationships/customXml" Target="../ink/ink1383.xml"/><Relationship Id="rId65" Type="http://schemas.openxmlformats.org/officeDocument/2006/relationships/image" Target="../media/image1383.png"/><Relationship Id="rId64" Type="http://schemas.openxmlformats.org/officeDocument/2006/relationships/customXml" Target="../ink/ink1382.xml"/><Relationship Id="rId63" Type="http://schemas.openxmlformats.org/officeDocument/2006/relationships/image" Target="../media/image1382.png"/><Relationship Id="rId62" Type="http://schemas.openxmlformats.org/officeDocument/2006/relationships/customXml" Target="../ink/ink1381.xml"/><Relationship Id="rId61" Type="http://schemas.openxmlformats.org/officeDocument/2006/relationships/image" Target="../media/image1381.png"/><Relationship Id="rId60" Type="http://schemas.openxmlformats.org/officeDocument/2006/relationships/customXml" Target="../ink/ink1380.xml"/><Relationship Id="rId6" Type="http://schemas.openxmlformats.org/officeDocument/2006/relationships/customXml" Target="../ink/ink1353.xml"/><Relationship Id="rId59" Type="http://schemas.openxmlformats.org/officeDocument/2006/relationships/image" Target="../media/image1380.png"/><Relationship Id="rId58" Type="http://schemas.openxmlformats.org/officeDocument/2006/relationships/customXml" Target="../ink/ink1379.xml"/><Relationship Id="rId57" Type="http://schemas.openxmlformats.org/officeDocument/2006/relationships/image" Target="../media/image1379.png"/><Relationship Id="rId56" Type="http://schemas.openxmlformats.org/officeDocument/2006/relationships/customXml" Target="../ink/ink1378.xml"/><Relationship Id="rId55" Type="http://schemas.openxmlformats.org/officeDocument/2006/relationships/image" Target="../media/image1378.png"/><Relationship Id="rId54" Type="http://schemas.openxmlformats.org/officeDocument/2006/relationships/customXml" Target="../ink/ink1377.xml"/><Relationship Id="rId53" Type="http://schemas.openxmlformats.org/officeDocument/2006/relationships/image" Target="../media/image1377.png"/><Relationship Id="rId52" Type="http://schemas.openxmlformats.org/officeDocument/2006/relationships/customXml" Target="../ink/ink1376.xml"/><Relationship Id="rId51" Type="http://schemas.openxmlformats.org/officeDocument/2006/relationships/image" Target="../media/image1376.png"/><Relationship Id="rId50" Type="http://schemas.openxmlformats.org/officeDocument/2006/relationships/customXml" Target="../ink/ink1375.xml"/><Relationship Id="rId5" Type="http://schemas.openxmlformats.org/officeDocument/2006/relationships/image" Target="../media/image1353.png"/><Relationship Id="rId49" Type="http://schemas.openxmlformats.org/officeDocument/2006/relationships/image" Target="../media/image1375.png"/><Relationship Id="rId48" Type="http://schemas.openxmlformats.org/officeDocument/2006/relationships/customXml" Target="../ink/ink1374.xml"/><Relationship Id="rId47" Type="http://schemas.openxmlformats.org/officeDocument/2006/relationships/image" Target="../media/image1374.png"/><Relationship Id="rId46" Type="http://schemas.openxmlformats.org/officeDocument/2006/relationships/customXml" Target="../ink/ink1373.xml"/><Relationship Id="rId45" Type="http://schemas.openxmlformats.org/officeDocument/2006/relationships/image" Target="../media/image1373.png"/><Relationship Id="rId44" Type="http://schemas.openxmlformats.org/officeDocument/2006/relationships/customXml" Target="../ink/ink1372.xml"/><Relationship Id="rId43" Type="http://schemas.openxmlformats.org/officeDocument/2006/relationships/image" Target="../media/image1372.png"/><Relationship Id="rId42" Type="http://schemas.openxmlformats.org/officeDocument/2006/relationships/customXml" Target="../ink/ink1371.xml"/><Relationship Id="rId41" Type="http://schemas.openxmlformats.org/officeDocument/2006/relationships/image" Target="../media/image1371.png"/><Relationship Id="rId40" Type="http://schemas.openxmlformats.org/officeDocument/2006/relationships/customXml" Target="../ink/ink1370.xml"/><Relationship Id="rId4" Type="http://schemas.openxmlformats.org/officeDocument/2006/relationships/customXml" Target="../ink/ink1352.xml"/><Relationship Id="rId39" Type="http://schemas.openxmlformats.org/officeDocument/2006/relationships/image" Target="../media/image1370.png"/><Relationship Id="rId382" Type="http://schemas.openxmlformats.org/officeDocument/2006/relationships/slideLayout" Target="../slideLayouts/slideLayout1.xml"/><Relationship Id="rId381" Type="http://schemas.openxmlformats.org/officeDocument/2006/relationships/image" Target="../media/image1539.png"/><Relationship Id="rId380" Type="http://schemas.openxmlformats.org/officeDocument/2006/relationships/customXml" Target="../ink/ink1540.xml"/><Relationship Id="rId38" Type="http://schemas.openxmlformats.org/officeDocument/2006/relationships/customXml" Target="../ink/ink1369.xml"/><Relationship Id="rId379" Type="http://schemas.openxmlformats.org/officeDocument/2006/relationships/image" Target="../media/image1538.png"/><Relationship Id="rId378" Type="http://schemas.openxmlformats.org/officeDocument/2006/relationships/customXml" Target="../ink/ink1539.xml"/><Relationship Id="rId377" Type="http://schemas.openxmlformats.org/officeDocument/2006/relationships/image" Target="../media/image1537.png"/><Relationship Id="rId376" Type="http://schemas.openxmlformats.org/officeDocument/2006/relationships/customXml" Target="../ink/ink1538.xml"/><Relationship Id="rId375" Type="http://schemas.openxmlformats.org/officeDocument/2006/relationships/image" Target="../media/image1536.png"/><Relationship Id="rId374" Type="http://schemas.openxmlformats.org/officeDocument/2006/relationships/customXml" Target="../ink/ink1537.xml"/><Relationship Id="rId373" Type="http://schemas.openxmlformats.org/officeDocument/2006/relationships/image" Target="../media/image1535.png"/><Relationship Id="rId372" Type="http://schemas.openxmlformats.org/officeDocument/2006/relationships/customXml" Target="../ink/ink1536.xml"/><Relationship Id="rId371" Type="http://schemas.openxmlformats.org/officeDocument/2006/relationships/image" Target="../media/image1534.png"/><Relationship Id="rId370" Type="http://schemas.openxmlformats.org/officeDocument/2006/relationships/customXml" Target="../ink/ink1535.xml"/><Relationship Id="rId37" Type="http://schemas.openxmlformats.org/officeDocument/2006/relationships/image" Target="../media/image1369.png"/><Relationship Id="rId369" Type="http://schemas.openxmlformats.org/officeDocument/2006/relationships/image" Target="../media/image1533.png"/><Relationship Id="rId368" Type="http://schemas.openxmlformats.org/officeDocument/2006/relationships/customXml" Target="../ink/ink1534.xml"/><Relationship Id="rId367" Type="http://schemas.openxmlformats.org/officeDocument/2006/relationships/image" Target="../media/image1532.png"/><Relationship Id="rId366" Type="http://schemas.openxmlformats.org/officeDocument/2006/relationships/customXml" Target="../ink/ink1533.xml"/><Relationship Id="rId365" Type="http://schemas.openxmlformats.org/officeDocument/2006/relationships/image" Target="../media/image1531.png"/><Relationship Id="rId364" Type="http://schemas.openxmlformats.org/officeDocument/2006/relationships/customXml" Target="../ink/ink1532.xml"/><Relationship Id="rId363" Type="http://schemas.openxmlformats.org/officeDocument/2006/relationships/image" Target="../media/image1530.png"/><Relationship Id="rId362" Type="http://schemas.openxmlformats.org/officeDocument/2006/relationships/customXml" Target="../ink/ink1531.xml"/><Relationship Id="rId361" Type="http://schemas.openxmlformats.org/officeDocument/2006/relationships/image" Target="../media/image1529.png"/><Relationship Id="rId360" Type="http://schemas.openxmlformats.org/officeDocument/2006/relationships/customXml" Target="../ink/ink1530.xml"/><Relationship Id="rId36" Type="http://schemas.openxmlformats.org/officeDocument/2006/relationships/customXml" Target="../ink/ink1368.xml"/><Relationship Id="rId359" Type="http://schemas.openxmlformats.org/officeDocument/2006/relationships/image" Target="../media/image1528.png"/><Relationship Id="rId358" Type="http://schemas.openxmlformats.org/officeDocument/2006/relationships/customXml" Target="../ink/ink1529.xml"/><Relationship Id="rId357" Type="http://schemas.openxmlformats.org/officeDocument/2006/relationships/image" Target="../media/image1527.png"/><Relationship Id="rId356" Type="http://schemas.openxmlformats.org/officeDocument/2006/relationships/customXml" Target="../ink/ink1528.xml"/><Relationship Id="rId355" Type="http://schemas.openxmlformats.org/officeDocument/2006/relationships/image" Target="../media/image1526.png"/><Relationship Id="rId354" Type="http://schemas.openxmlformats.org/officeDocument/2006/relationships/customXml" Target="../ink/ink1527.xml"/><Relationship Id="rId353" Type="http://schemas.openxmlformats.org/officeDocument/2006/relationships/image" Target="../media/image1525.png"/><Relationship Id="rId352" Type="http://schemas.openxmlformats.org/officeDocument/2006/relationships/customXml" Target="../ink/ink1526.xml"/><Relationship Id="rId351" Type="http://schemas.openxmlformats.org/officeDocument/2006/relationships/image" Target="../media/image1524.png"/><Relationship Id="rId350" Type="http://schemas.openxmlformats.org/officeDocument/2006/relationships/customXml" Target="../ink/ink1525.xml"/><Relationship Id="rId35" Type="http://schemas.openxmlformats.org/officeDocument/2006/relationships/image" Target="../media/image1368.png"/><Relationship Id="rId349" Type="http://schemas.openxmlformats.org/officeDocument/2006/relationships/image" Target="../media/image1523.png"/><Relationship Id="rId348" Type="http://schemas.openxmlformats.org/officeDocument/2006/relationships/customXml" Target="../ink/ink1524.xml"/><Relationship Id="rId347" Type="http://schemas.openxmlformats.org/officeDocument/2006/relationships/image" Target="../media/image1522.png"/><Relationship Id="rId346" Type="http://schemas.openxmlformats.org/officeDocument/2006/relationships/customXml" Target="../ink/ink1523.xml"/><Relationship Id="rId345" Type="http://schemas.openxmlformats.org/officeDocument/2006/relationships/image" Target="../media/image1521.png"/><Relationship Id="rId344" Type="http://schemas.openxmlformats.org/officeDocument/2006/relationships/customXml" Target="../ink/ink1522.xml"/><Relationship Id="rId343" Type="http://schemas.openxmlformats.org/officeDocument/2006/relationships/image" Target="../media/image1520.png"/><Relationship Id="rId342" Type="http://schemas.openxmlformats.org/officeDocument/2006/relationships/customXml" Target="../ink/ink1521.xml"/><Relationship Id="rId341" Type="http://schemas.openxmlformats.org/officeDocument/2006/relationships/image" Target="../media/image1519.png"/><Relationship Id="rId340" Type="http://schemas.openxmlformats.org/officeDocument/2006/relationships/customXml" Target="../ink/ink1520.xml"/><Relationship Id="rId34" Type="http://schemas.openxmlformats.org/officeDocument/2006/relationships/customXml" Target="../ink/ink1367.xml"/><Relationship Id="rId339" Type="http://schemas.openxmlformats.org/officeDocument/2006/relationships/image" Target="../media/image1518.png"/><Relationship Id="rId338" Type="http://schemas.openxmlformats.org/officeDocument/2006/relationships/customXml" Target="../ink/ink1519.xml"/><Relationship Id="rId337" Type="http://schemas.openxmlformats.org/officeDocument/2006/relationships/image" Target="../media/image1517.png"/><Relationship Id="rId336" Type="http://schemas.openxmlformats.org/officeDocument/2006/relationships/customXml" Target="../ink/ink1518.xml"/><Relationship Id="rId335" Type="http://schemas.openxmlformats.org/officeDocument/2006/relationships/image" Target="../media/image1516.png"/><Relationship Id="rId334" Type="http://schemas.openxmlformats.org/officeDocument/2006/relationships/customXml" Target="../ink/ink1517.xml"/><Relationship Id="rId333" Type="http://schemas.openxmlformats.org/officeDocument/2006/relationships/image" Target="../media/image1515.png"/><Relationship Id="rId332" Type="http://schemas.openxmlformats.org/officeDocument/2006/relationships/customXml" Target="../ink/ink1516.xml"/><Relationship Id="rId331" Type="http://schemas.openxmlformats.org/officeDocument/2006/relationships/image" Target="../media/image1514.png"/><Relationship Id="rId330" Type="http://schemas.openxmlformats.org/officeDocument/2006/relationships/customXml" Target="../ink/ink1515.xml"/><Relationship Id="rId33" Type="http://schemas.openxmlformats.org/officeDocument/2006/relationships/image" Target="../media/image1367.png"/><Relationship Id="rId329" Type="http://schemas.openxmlformats.org/officeDocument/2006/relationships/image" Target="../media/image1513.png"/><Relationship Id="rId328" Type="http://schemas.openxmlformats.org/officeDocument/2006/relationships/customXml" Target="../ink/ink1514.xml"/><Relationship Id="rId327" Type="http://schemas.openxmlformats.org/officeDocument/2006/relationships/image" Target="../media/image1512.png"/><Relationship Id="rId326" Type="http://schemas.openxmlformats.org/officeDocument/2006/relationships/customXml" Target="../ink/ink1513.xml"/><Relationship Id="rId325" Type="http://schemas.openxmlformats.org/officeDocument/2006/relationships/image" Target="../media/image1511.png"/><Relationship Id="rId324" Type="http://schemas.openxmlformats.org/officeDocument/2006/relationships/customXml" Target="../ink/ink1512.xml"/><Relationship Id="rId323" Type="http://schemas.openxmlformats.org/officeDocument/2006/relationships/image" Target="../media/image1510.png"/><Relationship Id="rId322" Type="http://schemas.openxmlformats.org/officeDocument/2006/relationships/customXml" Target="../ink/ink1511.xml"/><Relationship Id="rId321" Type="http://schemas.openxmlformats.org/officeDocument/2006/relationships/image" Target="../media/image1509.png"/><Relationship Id="rId320" Type="http://schemas.openxmlformats.org/officeDocument/2006/relationships/customXml" Target="../ink/ink1510.xml"/><Relationship Id="rId32" Type="http://schemas.openxmlformats.org/officeDocument/2006/relationships/customXml" Target="../ink/ink1366.xml"/><Relationship Id="rId319" Type="http://schemas.openxmlformats.org/officeDocument/2006/relationships/image" Target="../media/image1508.png"/><Relationship Id="rId318" Type="http://schemas.openxmlformats.org/officeDocument/2006/relationships/customXml" Target="../ink/ink1509.xml"/><Relationship Id="rId317" Type="http://schemas.openxmlformats.org/officeDocument/2006/relationships/image" Target="../media/image1507.png"/><Relationship Id="rId316" Type="http://schemas.openxmlformats.org/officeDocument/2006/relationships/customXml" Target="../ink/ink1508.xml"/><Relationship Id="rId315" Type="http://schemas.openxmlformats.org/officeDocument/2006/relationships/image" Target="../media/image1506.png"/><Relationship Id="rId314" Type="http://schemas.openxmlformats.org/officeDocument/2006/relationships/customXml" Target="../ink/ink1507.xml"/><Relationship Id="rId313" Type="http://schemas.openxmlformats.org/officeDocument/2006/relationships/image" Target="../media/image1505.png"/><Relationship Id="rId312" Type="http://schemas.openxmlformats.org/officeDocument/2006/relationships/customXml" Target="../ink/ink1506.xml"/><Relationship Id="rId311" Type="http://schemas.openxmlformats.org/officeDocument/2006/relationships/image" Target="../media/image1504.png"/><Relationship Id="rId310" Type="http://schemas.openxmlformats.org/officeDocument/2006/relationships/customXml" Target="../ink/ink1505.xml"/><Relationship Id="rId31" Type="http://schemas.openxmlformats.org/officeDocument/2006/relationships/image" Target="../media/image1366.png"/><Relationship Id="rId309" Type="http://schemas.openxmlformats.org/officeDocument/2006/relationships/image" Target="../media/image1503.png"/><Relationship Id="rId308" Type="http://schemas.openxmlformats.org/officeDocument/2006/relationships/customXml" Target="../ink/ink1504.xml"/><Relationship Id="rId307" Type="http://schemas.openxmlformats.org/officeDocument/2006/relationships/image" Target="../media/image1502.png"/><Relationship Id="rId306" Type="http://schemas.openxmlformats.org/officeDocument/2006/relationships/customXml" Target="../ink/ink1503.xml"/><Relationship Id="rId305" Type="http://schemas.openxmlformats.org/officeDocument/2006/relationships/image" Target="../media/image1501.png"/><Relationship Id="rId304" Type="http://schemas.openxmlformats.org/officeDocument/2006/relationships/customXml" Target="../ink/ink1502.xml"/><Relationship Id="rId303" Type="http://schemas.openxmlformats.org/officeDocument/2006/relationships/image" Target="../media/image1500.png"/><Relationship Id="rId302" Type="http://schemas.openxmlformats.org/officeDocument/2006/relationships/customXml" Target="../ink/ink1501.xml"/><Relationship Id="rId301" Type="http://schemas.openxmlformats.org/officeDocument/2006/relationships/image" Target="../media/image1499.png"/><Relationship Id="rId300" Type="http://schemas.openxmlformats.org/officeDocument/2006/relationships/customXml" Target="../ink/ink1500.xml"/><Relationship Id="rId30" Type="http://schemas.openxmlformats.org/officeDocument/2006/relationships/customXml" Target="../ink/ink1365.xml"/><Relationship Id="rId3" Type="http://schemas.openxmlformats.org/officeDocument/2006/relationships/image" Target="../media/image1352.png"/><Relationship Id="rId299" Type="http://schemas.openxmlformats.org/officeDocument/2006/relationships/image" Target="../media/image1498.png"/><Relationship Id="rId298" Type="http://schemas.openxmlformats.org/officeDocument/2006/relationships/customXml" Target="../ink/ink1499.xml"/><Relationship Id="rId297" Type="http://schemas.openxmlformats.org/officeDocument/2006/relationships/image" Target="../media/image1497.png"/><Relationship Id="rId296" Type="http://schemas.openxmlformats.org/officeDocument/2006/relationships/customXml" Target="../ink/ink1498.xml"/><Relationship Id="rId295" Type="http://schemas.openxmlformats.org/officeDocument/2006/relationships/image" Target="../media/image1496.png"/><Relationship Id="rId294" Type="http://schemas.openxmlformats.org/officeDocument/2006/relationships/customXml" Target="../ink/ink1497.xml"/><Relationship Id="rId293" Type="http://schemas.openxmlformats.org/officeDocument/2006/relationships/image" Target="../media/image1495.png"/><Relationship Id="rId292" Type="http://schemas.openxmlformats.org/officeDocument/2006/relationships/customXml" Target="../ink/ink1496.xml"/><Relationship Id="rId291" Type="http://schemas.openxmlformats.org/officeDocument/2006/relationships/image" Target="../media/image1494.png"/><Relationship Id="rId290" Type="http://schemas.openxmlformats.org/officeDocument/2006/relationships/customXml" Target="../ink/ink1495.xml"/><Relationship Id="rId29" Type="http://schemas.openxmlformats.org/officeDocument/2006/relationships/image" Target="../media/image1365.png"/><Relationship Id="rId289" Type="http://schemas.openxmlformats.org/officeDocument/2006/relationships/image" Target="../media/image1493.png"/><Relationship Id="rId288" Type="http://schemas.openxmlformats.org/officeDocument/2006/relationships/customXml" Target="../ink/ink1494.xml"/><Relationship Id="rId287" Type="http://schemas.openxmlformats.org/officeDocument/2006/relationships/image" Target="../media/image1492.png"/><Relationship Id="rId286" Type="http://schemas.openxmlformats.org/officeDocument/2006/relationships/customXml" Target="../ink/ink1493.xml"/><Relationship Id="rId285" Type="http://schemas.openxmlformats.org/officeDocument/2006/relationships/image" Target="../media/image1491.png"/><Relationship Id="rId284" Type="http://schemas.openxmlformats.org/officeDocument/2006/relationships/customXml" Target="../ink/ink1492.xml"/><Relationship Id="rId283" Type="http://schemas.openxmlformats.org/officeDocument/2006/relationships/image" Target="../media/image1490.png"/><Relationship Id="rId282" Type="http://schemas.openxmlformats.org/officeDocument/2006/relationships/customXml" Target="../ink/ink1491.xml"/><Relationship Id="rId281" Type="http://schemas.openxmlformats.org/officeDocument/2006/relationships/image" Target="../media/image1489.png"/><Relationship Id="rId280" Type="http://schemas.openxmlformats.org/officeDocument/2006/relationships/customXml" Target="../ink/ink1490.xml"/><Relationship Id="rId28" Type="http://schemas.openxmlformats.org/officeDocument/2006/relationships/customXml" Target="../ink/ink1364.xml"/><Relationship Id="rId279" Type="http://schemas.openxmlformats.org/officeDocument/2006/relationships/image" Target="../media/image1311.png"/><Relationship Id="rId278" Type="http://schemas.openxmlformats.org/officeDocument/2006/relationships/customXml" Target="../ink/ink1489.xml"/><Relationship Id="rId277" Type="http://schemas.openxmlformats.org/officeDocument/2006/relationships/image" Target="../media/image1488.png"/><Relationship Id="rId276" Type="http://schemas.openxmlformats.org/officeDocument/2006/relationships/customXml" Target="../ink/ink1488.xml"/><Relationship Id="rId275" Type="http://schemas.openxmlformats.org/officeDocument/2006/relationships/image" Target="../media/image1487.png"/><Relationship Id="rId274" Type="http://schemas.openxmlformats.org/officeDocument/2006/relationships/customXml" Target="../ink/ink1487.xml"/><Relationship Id="rId273" Type="http://schemas.openxmlformats.org/officeDocument/2006/relationships/image" Target="../media/image1486.png"/><Relationship Id="rId272" Type="http://schemas.openxmlformats.org/officeDocument/2006/relationships/customXml" Target="../ink/ink1486.xml"/><Relationship Id="rId271" Type="http://schemas.openxmlformats.org/officeDocument/2006/relationships/image" Target="../media/image1485.png"/><Relationship Id="rId270" Type="http://schemas.openxmlformats.org/officeDocument/2006/relationships/customXml" Target="../ink/ink1485.xml"/><Relationship Id="rId27" Type="http://schemas.openxmlformats.org/officeDocument/2006/relationships/image" Target="../media/image1364.png"/><Relationship Id="rId269" Type="http://schemas.openxmlformats.org/officeDocument/2006/relationships/image" Target="../media/image1484.png"/><Relationship Id="rId268" Type="http://schemas.openxmlformats.org/officeDocument/2006/relationships/customXml" Target="../ink/ink1484.xml"/><Relationship Id="rId267" Type="http://schemas.openxmlformats.org/officeDocument/2006/relationships/image" Target="../media/image1483.png"/><Relationship Id="rId266" Type="http://schemas.openxmlformats.org/officeDocument/2006/relationships/customXml" Target="../ink/ink1483.xml"/><Relationship Id="rId265" Type="http://schemas.openxmlformats.org/officeDocument/2006/relationships/image" Target="../media/image1482.png"/><Relationship Id="rId264" Type="http://schemas.openxmlformats.org/officeDocument/2006/relationships/customXml" Target="../ink/ink1482.xml"/><Relationship Id="rId263" Type="http://schemas.openxmlformats.org/officeDocument/2006/relationships/image" Target="../media/image1481.png"/><Relationship Id="rId262" Type="http://schemas.openxmlformats.org/officeDocument/2006/relationships/customXml" Target="../ink/ink1481.xml"/><Relationship Id="rId261" Type="http://schemas.openxmlformats.org/officeDocument/2006/relationships/image" Target="../media/image1480.png"/><Relationship Id="rId260" Type="http://schemas.openxmlformats.org/officeDocument/2006/relationships/customXml" Target="../ink/ink1480.xml"/><Relationship Id="rId26" Type="http://schemas.openxmlformats.org/officeDocument/2006/relationships/customXml" Target="../ink/ink1363.xml"/><Relationship Id="rId259" Type="http://schemas.openxmlformats.org/officeDocument/2006/relationships/image" Target="../media/image1479.png"/><Relationship Id="rId258" Type="http://schemas.openxmlformats.org/officeDocument/2006/relationships/customXml" Target="../ink/ink1479.xml"/><Relationship Id="rId257" Type="http://schemas.openxmlformats.org/officeDocument/2006/relationships/image" Target="../media/image1478.png"/><Relationship Id="rId256" Type="http://schemas.openxmlformats.org/officeDocument/2006/relationships/customXml" Target="../ink/ink1478.xml"/><Relationship Id="rId255" Type="http://schemas.openxmlformats.org/officeDocument/2006/relationships/image" Target="../media/image1477.png"/><Relationship Id="rId254" Type="http://schemas.openxmlformats.org/officeDocument/2006/relationships/customXml" Target="../ink/ink1477.xml"/><Relationship Id="rId253" Type="http://schemas.openxmlformats.org/officeDocument/2006/relationships/image" Target="../media/image1476.png"/><Relationship Id="rId252" Type="http://schemas.openxmlformats.org/officeDocument/2006/relationships/customXml" Target="../ink/ink1476.xml"/><Relationship Id="rId251" Type="http://schemas.openxmlformats.org/officeDocument/2006/relationships/image" Target="../media/image1475.png"/><Relationship Id="rId250" Type="http://schemas.openxmlformats.org/officeDocument/2006/relationships/customXml" Target="../ink/ink1475.xml"/><Relationship Id="rId25" Type="http://schemas.openxmlformats.org/officeDocument/2006/relationships/image" Target="../media/image1363.png"/><Relationship Id="rId249" Type="http://schemas.openxmlformats.org/officeDocument/2006/relationships/image" Target="../media/image1474.png"/><Relationship Id="rId248" Type="http://schemas.openxmlformats.org/officeDocument/2006/relationships/customXml" Target="../ink/ink1474.xml"/><Relationship Id="rId247" Type="http://schemas.openxmlformats.org/officeDocument/2006/relationships/image" Target="../media/image1473.png"/><Relationship Id="rId246" Type="http://schemas.openxmlformats.org/officeDocument/2006/relationships/customXml" Target="../ink/ink1473.xml"/><Relationship Id="rId245" Type="http://schemas.openxmlformats.org/officeDocument/2006/relationships/image" Target="../media/image1472.png"/><Relationship Id="rId244" Type="http://schemas.openxmlformats.org/officeDocument/2006/relationships/customXml" Target="../ink/ink1472.xml"/><Relationship Id="rId243" Type="http://schemas.openxmlformats.org/officeDocument/2006/relationships/image" Target="../media/image1471.png"/><Relationship Id="rId242" Type="http://schemas.openxmlformats.org/officeDocument/2006/relationships/customXml" Target="../ink/ink1471.xml"/><Relationship Id="rId241" Type="http://schemas.openxmlformats.org/officeDocument/2006/relationships/image" Target="../media/image1470.png"/><Relationship Id="rId240" Type="http://schemas.openxmlformats.org/officeDocument/2006/relationships/customXml" Target="../ink/ink1470.xml"/><Relationship Id="rId24" Type="http://schemas.openxmlformats.org/officeDocument/2006/relationships/customXml" Target="../ink/ink1362.xml"/><Relationship Id="rId239" Type="http://schemas.openxmlformats.org/officeDocument/2006/relationships/image" Target="../media/image1469.png"/><Relationship Id="rId238" Type="http://schemas.openxmlformats.org/officeDocument/2006/relationships/customXml" Target="../ink/ink1469.xml"/><Relationship Id="rId237" Type="http://schemas.openxmlformats.org/officeDocument/2006/relationships/image" Target="../media/image362.png"/><Relationship Id="rId236" Type="http://schemas.openxmlformats.org/officeDocument/2006/relationships/customXml" Target="../ink/ink1468.xml"/><Relationship Id="rId235" Type="http://schemas.openxmlformats.org/officeDocument/2006/relationships/image" Target="../media/image1468.png"/><Relationship Id="rId234" Type="http://schemas.openxmlformats.org/officeDocument/2006/relationships/customXml" Target="../ink/ink1467.xml"/><Relationship Id="rId233" Type="http://schemas.openxmlformats.org/officeDocument/2006/relationships/image" Target="../media/image1467.png"/><Relationship Id="rId232" Type="http://schemas.openxmlformats.org/officeDocument/2006/relationships/customXml" Target="../ink/ink1466.xml"/><Relationship Id="rId231" Type="http://schemas.openxmlformats.org/officeDocument/2006/relationships/image" Target="../media/image1466.png"/><Relationship Id="rId230" Type="http://schemas.openxmlformats.org/officeDocument/2006/relationships/customXml" Target="../ink/ink1465.xml"/><Relationship Id="rId23" Type="http://schemas.openxmlformats.org/officeDocument/2006/relationships/image" Target="../media/image1362.png"/><Relationship Id="rId229" Type="http://schemas.openxmlformats.org/officeDocument/2006/relationships/image" Target="../media/image1465.png"/><Relationship Id="rId228" Type="http://schemas.openxmlformats.org/officeDocument/2006/relationships/customXml" Target="../ink/ink1464.xml"/><Relationship Id="rId227" Type="http://schemas.openxmlformats.org/officeDocument/2006/relationships/image" Target="../media/image1464.png"/><Relationship Id="rId226" Type="http://schemas.openxmlformats.org/officeDocument/2006/relationships/customXml" Target="../ink/ink1463.xml"/><Relationship Id="rId225" Type="http://schemas.openxmlformats.org/officeDocument/2006/relationships/image" Target="../media/image1463.png"/><Relationship Id="rId224" Type="http://schemas.openxmlformats.org/officeDocument/2006/relationships/customXml" Target="../ink/ink1462.xml"/><Relationship Id="rId223" Type="http://schemas.openxmlformats.org/officeDocument/2006/relationships/image" Target="../media/image1462.png"/><Relationship Id="rId222" Type="http://schemas.openxmlformats.org/officeDocument/2006/relationships/customXml" Target="../ink/ink1461.xml"/><Relationship Id="rId221" Type="http://schemas.openxmlformats.org/officeDocument/2006/relationships/image" Target="../media/image1461.png"/><Relationship Id="rId220" Type="http://schemas.openxmlformats.org/officeDocument/2006/relationships/customXml" Target="../ink/ink1460.xml"/><Relationship Id="rId22" Type="http://schemas.openxmlformats.org/officeDocument/2006/relationships/customXml" Target="../ink/ink1361.xml"/><Relationship Id="rId219" Type="http://schemas.openxmlformats.org/officeDocument/2006/relationships/image" Target="../media/image1460.png"/><Relationship Id="rId218" Type="http://schemas.openxmlformats.org/officeDocument/2006/relationships/customXml" Target="../ink/ink1459.xml"/><Relationship Id="rId217" Type="http://schemas.openxmlformats.org/officeDocument/2006/relationships/image" Target="../media/image1459.png"/><Relationship Id="rId216" Type="http://schemas.openxmlformats.org/officeDocument/2006/relationships/customXml" Target="../ink/ink1458.xml"/><Relationship Id="rId215" Type="http://schemas.openxmlformats.org/officeDocument/2006/relationships/image" Target="../media/image1458.png"/><Relationship Id="rId214" Type="http://schemas.openxmlformats.org/officeDocument/2006/relationships/customXml" Target="../ink/ink1457.xml"/><Relationship Id="rId213" Type="http://schemas.openxmlformats.org/officeDocument/2006/relationships/image" Target="../media/image1457.png"/><Relationship Id="rId212" Type="http://schemas.openxmlformats.org/officeDocument/2006/relationships/customXml" Target="../ink/ink1456.xml"/><Relationship Id="rId211" Type="http://schemas.openxmlformats.org/officeDocument/2006/relationships/image" Target="../media/image1456.png"/><Relationship Id="rId210" Type="http://schemas.openxmlformats.org/officeDocument/2006/relationships/customXml" Target="../ink/ink1455.xml"/><Relationship Id="rId21" Type="http://schemas.openxmlformats.org/officeDocument/2006/relationships/image" Target="../media/image1361.png"/><Relationship Id="rId209" Type="http://schemas.openxmlformats.org/officeDocument/2006/relationships/image" Target="../media/image1455.png"/><Relationship Id="rId208" Type="http://schemas.openxmlformats.org/officeDocument/2006/relationships/customXml" Target="../ink/ink1454.xml"/><Relationship Id="rId207" Type="http://schemas.openxmlformats.org/officeDocument/2006/relationships/image" Target="../media/image1454.png"/><Relationship Id="rId206" Type="http://schemas.openxmlformats.org/officeDocument/2006/relationships/customXml" Target="../ink/ink1453.xml"/><Relationship Id="rId205" Type="http://schemas.openxmlformats.org/officeDocument/2006/relationships/image" Target="../media/image1453.png"/><Relationship Id="rId204" Type="http://schemas.openxmlformats.org/officeDocument/2006/relationships/customXml" Target="../ink/ink1452.xml"/><Relationship Id="rId203" Type="http://schemas.openxmlformats.org/officeDocument/2006/relationships/image" Target="../media/image1452.png"/><Relationship Id="rId202" Type="http://schemas.openxmlformats.org/officeDocument/2006/relationships/customXml" Target="../ink/ink1451.xml"/><Relationship Id="rId201" Type="http://schemas.openxmlformats.org/officeDocument/2006/relationships/image" Target="../media/image1451.png"/><Relationship Id="rId200" Type="http://schemas.openxmlformats.org/officeDocument/2006/relationships/customXml" Target="../ink/ink1450.xml"/><Relationship Id="rId20" Type="http://schemas.openxmlformats.org/officeDocument/2006/relationships/customXml" Target="../ink/ink1360.xml"/><Relationship Id="rId2" Type="http://schemas.openxmlformats.org/officeDocument/2006/relationships/customXml" Target="../ink/ink1351.xml"/><Relationship Id="rId199" Type="http://schemas.openxmlformats.org/officeDocument/2006/relationships/image" Target="../media/image1450.png"/><Relationship Id="rId198" Type="http://schemas.openxmlformats.org/officeDocument/2006/relationships/customXml" Target="../ink/ink1449.xml"/><Relationship Id="rId197" Type="http://schemas.openxmlformats.org/officeDocument/2006/relationships/image" Target="../media/image1449.png"/><Relationship Id="rId196" Type="http://schemas.openxmlformats.org/officeDocument/2006/relationships/customXml" Target="../ink/ink1448.xml"/><Relationship Id="rId195" Type="http://schemas.openxmlformats.org/officeDocument/2006/relationships/image" Target="../media/image1448.png"/><Relationship Id="rId194" Type="http://schemas.openxmlformats.org/officeDocument/2006/relationships/customXml" Target="../ink/ink1447.xml"/><Relationship Id="rId193" Type="http://schemas.openxmlformats.org/officeDocument/2006/relationships/image" Target="../media/image1447.png"/><Relationship Id="rId192" Type="http://schemas.openxmlformats.org/officeDocument/2006/relationships/customXml" Target="../ink/ink1446.xml"/><Relationship Id="rId191" Type="http://schemas.openxmlformats.org/officeDocument/2006/relationships/image" Target="../media/image1446.png"/><Relationship Id="rId190" Type="http://schemas.openxmlformats.org/officeDocument/2006/relationships/customXml" Target="../ink/ink1445.xml"/><Relationship Id="rId19" Type="http://schemas.openxmlformats.org/officeDocument/2006/relationships/image" Target="../media/image1360.png"/><Relationship Id="rId189" Type="http://schemas.openxmlformats.org/officeDocument/2006/relationships/image" Target="../media/image1445.png"/><Relationship Id="rId188" Type="http://schemas.openxmlformats.org/officeDocument/2006/relationships/customXml" Target="../ink/ink1444.xml"/><Relationship Id="rId187" Type="http://schemas.openxmlformats.org/officeDocument/2006/relationships/image" Target="../media/image1444.png"/><Relationship Id="rId186" Type="http://schemas.openxmlformats.org/officeDocument/2006/relationships/customXml" Target="../ink/ink1443.xml"/><Relationship Id="rId185" Type="http://schemas.openxmlformats.org/officeDocument/2006/relationships/image" Target="../media/image1443.png"/><Relationship Id="rId184" Type="http://schemas.openxmlformats.org/officeDocument/2006/relationships/customXml" Target="../ink/ink1442.xml"/><Relationship Id="rId183" Type="http://schemas.openxmlformats.org/officeDocument/2006/relationships/image" Target="../media/image1442.png"/><Relationship Id="rId182" Type="http://schemas.openxmlformats.org/officeDocument/2006/relationships/customXml" Target="../ink/ink1441.xml"/><Relationship Id="rId181" Type="http://schemas.openxmlformats.org/officeDocument/2006/relationships/image" Target="../media/image1441.png"/><Relationship Id="rId180" Type="http://schemas.openxmlformats.org/officeDocument/2006/relationships/customXml" Target="../ink/ink1440.xml"/><Relationship Id="rId18" Type="http://schemas.openxmlformats.org/officeDocument/2006/relationships/customXml" Target="../ink/ink1359.xml"/><Relationship Id="rId179" Type="http://schemas.openxmlformats.org/officeDocument/2006/relationships/image" Target="../media/image1440.png"/><Relationship Id="rId178" Type="http://schemas.openxmlformats.org/officeDocument/2006/relationships/customXml" Target="../ink/ink1439.xml"/><Relationship Id="rId177" Type="http://schemas.openxmlformats.org/officeDocument/2006/relationships/image" Target="../media/image1439.png"/><Relationship Id="rId176" Type="http://schemas.openxmlformats.org/officeDocument/2006/relationships/customXml" Target="../ink/ink1438.xml"/><Relationship Id="rId175" Type="http://schemas.openxmlformats.org/officeDocument/2006/relationships/image" Target="../media/image1438.png"/><Relationship Id="rId174" Type="http://schemas.openxmlformats.org/officeDocument/2006/relationships/customXml" Target="../ink/ink1437.xml"/><Relationship Id="rId173" Type="http://schemas.openxmlformats.org/officeDocument/2006/relationships/image" Target="../media/image1437.png"/><Relationship Id="rId172" Type="http://schemas.openxmlformats.org/officeDocument/2006/relationships/customXml" Target="../ink/ink1436.xml"/><Relationship Id="rId171" Type="http://schemas.openxmlformats.org/officeDocument/2006/relationships/image" Target="../media/image1436.png"/><Relationship Id="rId170" Type="http://schemas.openxmlformats.org/officeDocument/2006/relationships/customXml" Target="../ink/ink1435.xml"/><Relationship Id="rId17" Type="http://schemas.openxmlformats.org/officeDocument/2006/relationships/image" Target="../media/image1359.png"/><Relationship Id="rId169" Type="http://schemas.openxmlformats.org/officeDocument/2006/relationships/image" Target="../media/image1435.png"/><Relationship Id="rId168" Type="http://schemas.openxmlformats.org/officeDocument/2006/relationships/customXml" Target="../ink/ink1434.xml"/><Relationship Id="rId167" Type="http://schemas.openxmlformats.org/officeDocument/2006/relationships/image" Target="../media/image1434.png"/><Relationship Id="rId166" Type="http://schemas.openxmlformats.org/officeDocument/2006/relationships/customXml" Target="../ink/ink1433.xml"/><Relationship Id="rId165" Type="http://schemas.openxmlformats.org/officeDocument/2006/relationships/image" Target="../media/image1433.png"/><Relationship Id="rId164" Type="http://schemas.openxmlformats.org/officeDocument/2006/relationships/customXml" Target="../ink/ink1432.xml"/><Relationship Id="rId163" Type="http://schemas.openxmlformats.org/officeDocument/2006/relationships/image" Target="../media/image1432.png"/><Relationship Id="rId162" Type="http://schemas.openxmlformats.org/officeDocument/2006/relationships/customXml" Target="../ink/ink1431.xml"/><Relationship Id="rId161" Type="http://schemas.openxmlformats.org/officeDocument/2006/relationships/image" Target="../media/image1431.png"/><Relationship Id="rId160" Type="http://schemas.openxmlformats.org/officeDocument/2006/relationships/customXml" Target="../ink/ink1430.xml"/><Relationship Id="rId16" Type="http://schemas.openxmlformats.org/officeDocument/2006/relationships/customXml" Target="../ink/ink1358.xml"/><Relationship Id="rId159" Type="http://schemas.openxmlformats.org/officeDocument/2006/relationships/image" Target="../media/image1430.png"/><Relationship Id="rId158" Type="http://schemas.openxmlformats.org/officeDocument/2006/relationships/customXml" Target="../ink/ink1429.xml"/><Relationship Id="rId157" Type="http://schemas.openxmlformats.org/officeDocument/2006/relationships/image" Target="../media/image1429.png"/><Relationship Id="rId156" Type="http://schemas.openxmlformats.org/officeDocument/2006/relationships/customXml" Target="../ink/ink1428.xml"/><Relationship Id="rId155" Type="http://schemas.openxmlformats.org/officeDocument/2006/relationships/image" Target="../media/image1428.png"/><Relationship Id="rId154" Type="http://schemas.openxmlformats.org/officeDocument/2006/relationships/customXml" Target="../ink/ink1427.xml"/><Relationship Id="rId153" Type="http://schemas.openxmlformats.org/officeDocument/2006/relationships/image" Target="../media/image1427.png"/><Relationship Id="rId152" Type="http://schemas.openxmlformats.org/officeDocument/2006/relationships/customXml" Target="../ink/ink1426.xml"/><Relationship Id="rId151" Type="http://schemas.openxmlformats.org/officeDocument/2006/relationships/image" Target="../media/image1426.png"/><Relationship Id="rId150" Type="http://schemas.openxmlformats.org/officeDocument/2006/relationships/customXml" Target="../ink/ink1425.xml"/><Relationship Id="rId15" Type="http://schemas.openxmlformats.org/officeDocument/2006/relationships/image" Target="../media/image1358.png"/><Relationship Id="rId149" Type="http://schemas.openxmlformats.org/officeDocument/2006/relationships/image" Target="../media/image1425.png"/><Relationship Id="rId148" Type="http://schemas.openxmlformats.org/officeDocument/2006/relationships/customXml" Target="../ink/ink1424.xml"/><Relationship Id="rId147" Type="http://schemas.openxmlformats.org/officeDocument/2006/relationships/image" Target="../media/image1424.png"/><Relationship Id="rId146" Type="http://schemas.openxmlformats.org/officeDocument/2006/relationships/customXml" Target="../ink/ink1423.xml"/><Relationship Id="rId145" Type="http://schemas.openxmlformats.org/officeDocument/2006/relationships/image" Target="../media/image1423.png"/><Relationship Id="rId144" Type="http://schemas.openxmlformats.org/officeDocument/2006/relationships/customXml" Target="../ink/ink1422.xml"/><Relationship Id="rId143" Type="http://schemas.openxmlformats.org/officeDocument/2006/relationships/image" Target="../media/image1422.png"/><Relationship Id="rId142" Type="http://schemas.openxmlformats.org/officeDocument/2006/relationships/customXml" Target="../ink/ink1421.xml"/><Relationship Id="rId141" Type="http://schemas.openxmlformats.org/officeDocument/2006/relationships/image" Target="../media/image1421.png"/><Relationship Id="rId140" Type="http://schemas.openxmlformats.org/officeDocument/2006/relationships/customXml" Target="../ink/ink1420.xml"/><Relationship Id="rId14" Type="http://schemas.openxmlformats.org/officeDocument/2006/relationships/customXml" Target="../ink/ink1357.xml"/><Relationship Id="rId139" Type="http://schemas.openxmlformats.org/officeDocument/2006/relationships/image" Target="../media/image1420.png"/><Relationship Id="rId138" Type="http://schemas.openxmlformats.org/officeDocument/2006/relationships/customXml" Target="../ink/ink1419.xml"/><Relationship Id="rId137" Type="http://schemas.openxmlformats.org/officeDocument/2006/relationships/image" Target="../media/image1419.png"/><Relationship Id="rId136" Type="http://schemas.openxmlformats.org/officeDocument/2006/relationships/customXml" Target="../ink/ink1418.xml"/><Relationship Id="rId135" Type="http://schemas.openxmlformats.org/officeDocument/2006/relationships/image" Target="../media/image1418.png"/><Relationship Id="rId134" Type="http://schemas.openxmlformats.org/officeDocument/2006/relationships/customXml" Target="../ink/ink1417.xml"/><Relationship Id="rId133" Type="http://schemas.openxmlformats.org/officeDocument/2006/relationships/image" Target="../media/image1417.png"/><Relationship Id="rId132" Type="http://schemas.openxmlformats.org/officeDocument/2006/relationships/customXml" Target="../ink/ink1416.xml"/><Relationship Id="rId131" Type="http://schemas.openxmlformats.org/officeDocument/2006/relationships/image" Target="../media/image1416.png"/><Relationship Id="rId130" Type="http://schemas.openxmlformats.org/officeDocument/2006/relationships/customXml" Target="../ink/ink1415.xml"/><Relationship Id="rId13" Type="http://schemas.openxmlformats.org/officeDocument/2006/relationships/image" Target="../media/image1357.png"/><Relationship Id="rId129" Type="http://schemas.openxmlformats.org/officeDocument/2006/relationships/image" Target="../media/image1415.png"/><Relationship Id="rId128" Type="http://schemas.openxmlformats.org/officeDocument/2006/relationships/customXml" Target="../ink/ink1414.xml"/><Relationship Id="rId127" Type="http://schemas.openxmlformats.org/officeDocument/2006/relationships/image" Target="../media/image1414.png"/><Relationship Id="rId126" Type="http://schemas.openxmlformats.org/officeDocument/2006/relationships/customXml" Target="../ink/ink1413.xml"/><Relationship Id="rId125" Type="http://schemas.openxmlformats.org/officeDocument/2006/relationships/image" Target="../media/image1413.png"/><Relationship Id="rId124" Type="http://schemas.openxmlformats.org/officeDocument/2006/relationships/customXml" Target="../ink/ink1412.xml"/><Relationship Id="rId123" Type="http://schemas.openxmlformats.org/officeDocument/2006/relationships/image" Target="../media/image1412.png"/><Relationship Id="rId122" Type="http://schemas.openxmlformats.org/officeDocument/2006/relationships/customXml" Target="../ink/ink1411.xml"/><Relationship Id="rId121" Type="http://schemas.openxmlformats.org/officeDocument/2006/relationships/image" Target="../media/image1411.png"/><Relationship Id="rId120" Type="http://schemas.openxmlformats.org/officeDocument/2006/relationships/customXml" Target="../ink/ink1410.xml"/><Relationship Id="rId12" Type="http://schemas.openxmlformats.org/officeDocument/2006/relationships/customXml" Target="../ink/ink1356.xml"/><Relationship Id="rId119" Type="http://schemas.openxmlformats.org/officeDocument/2006/relationships/image" Target="../media/image1410.png"/><Relationship Id="rId118" Type="http://schemas.openxmlformats.org/officeDocument/2006/relationships/customXml" Target="../ink/ink1409.xml"/><Relationship Id="rId117" Type="http://schemas.openxmlformats.org/officeDocument/2006/relationships/image" Target="../media/image1409.png"/><Relationship Id="rId116" Type="http://schemas.openxmlformats.org/officeDocument/2006/relationships/customXml" Target="../ink/ink1408.xml"/><Relationship Id="rId115" Type="http://schemas.openxmlformats.org/officeDocument/2006/relationships/image" Target="../media/image1408.png"/><Relationship Id="rId114" Type="http://schemas.openxmlformats.org/officeDocument/2006/relationships/customXml" Target="../ink/ink1407.xml"/><Relationship Id="rId113" Type="http://schemas.openxmlformats.org/officeDocument/2006/relationships/image" Target="../media/image1407.png"/><Relationship Id="rId112" Type="http://schemas.openxmlformats.org/officeDocument/2006/relationships/customXml" Target="../ink/ink1406.xml"/><Relationship Id="rId111" Type="http://schemas.openxmlformats.org/officeDocument/2006/relationships/image" Target="../media/image1406.png"/><Relationship Id="rId110" Type="http://schemas.openxmlformats.org/officeDocument/2006/relationships/customXml" Target="../ink/ink1405.xml"/><Relationship Id="rId11" Type="http://schemas.openxmlformats.org/officeDocument/2006/relationships/image" Target="../media/image1356.png"/><Relationship Id="rId109" Type="http://schemas.openxmlformats.org/officeDocument/2006/relationships/image" Target="../media/image1405.png"/><Relationship Id="rId108" Type="http://schemas.openxmlformats.org/officeDocument/2006/relationships/customXml" Target="../ink/ink1404.xml"/><Relationship Id="rId107" Type="http://schemas.openxmlformats.org/officeDocument/2006/relationships/image" Target="../media/image1404.png"/><Relationship Id="rId106" Type="http://schemas.openxmlformats.org/officeDocument/2006/relationships/customXml" Target="../ink/ink1403.xml"/><Relationship Id="rId105" Type="http://schemas.openxmlformats.org/officeDocument/2006/relationships/image" Target="../media/image1403.png"/><Relationship Id="rId104" Type="http://schemas.openxmlformats.org/officeDocument/2006/relationships/customXml" Target="../ink/ink1402.xml"/><Relationship Id="rId103" Type="http://schemas.openxmlformats.org/officeDocument/2006/relationships/image" Target="../media/image1402.png"/><Relationship Id="rId102" Type="http://schemas.openxmlformats.org/officeDocument/2006/relationships/customXml" Target="../ink/ink1401.xml"/><Relationship Id="rId101" Type="http://schemas.openxmlformats.org/officeDocument/2006/relationships/image" Target="../media/image1401.png"/><Relationship Id="rId100" Type="http://schemas.openxmlformats.org/officeDocument/2006/relationships/customXml" Target="../ink/ink1400.xml"/><Relationship Id="rId10" Type="http://schemas.openxmlformats.org/officeDocument/2006/relationships/customXml" Target="../ink/ink1355.xml"/><Relationship Id="rId1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589.png"/><Relationship Id="rId98" Type="http://schemas.openxmlformats.org/officeDocument/2006/relationships/customXml" Target="../ink/ink1589.xml"/><Relationship Id="rId97" Type="http://schemas.openxmlformats.org/officeDocument/2006/relationships/image" Target="../media/image1588.png"/><Relationship Id="rId96" Type="http://schemas.openxmlformats.org/officeDocument/2006/relationships/customXml" Target="../ink/ink1588.xml"/><Relationship Id="rId95" Type="http://schemas.openxmlformats.org/officeDocument/2006/relationships/image" Target="../media/image1587.png"/><Relationship Id="rId94" Type="http://schemas.openxmlformats.org/officeDocument/2006/relationships/customXml" Target="../ink/ink1587.xml"/><Relationship Id="rId93" Type="http://schemas.openxmlformats.org/officeDocument/2006/relationships/image" Target="../media/image1586.png"/><Relationship Id="rId92" Type="http://schemas.openxmlformats.org/officeDocument/2006/relationships/customXml" Target="../ink/ink1586.xml"/><Relationship Id="rId91" Type="http://schemas.openxmlformats.org/officeDocument/2006/relationships/image" Target="../media/image1585.png"/><Relationship Id="rId90" Type="http://schemas.openxmlformats.org/officeDocument/2006/relationships/customXml" Target="../ink/ink1585.xml"/><Relationship Id="rId9" Type="http://schemas.openxmlformats.org/officeDocument/2006/relationships/image" Target="../media/image1544.png"/><Relationship Id="rId89" Type="http://schemas.openxmlformats.org/officeDocument/2006/relationships/image" Target="../media/image1584.png"/><Relationship Id="rId88" Type="http://schemas.openxmlformats.org/officeDocument/2006/relationships/customXml" Target="../ink/ink1584.xml"/><Relationship Id="rId87" Type="http://schemas.openxmlformats.org/officeDocument/2006/relationships/image" Target="../media/image1583.png"/><Relationship Id="rId86" Type="http://schemas.openxmlformats.org/officeDocument/2006/relationships/customXml" Target="../ink/ink1583.xml"/><Relationship Id="rId85" Type="http://schemas.openxmlformats.org/officeDocument/2006/relationships/image" Target="../media/image1582.png"/><Relationship Id="rId84" Type="http://schemas.openxmlformats.org/officeDocument/2006/relationships/customXml" Target="../ink/ink1582.xml"/><Relationship Id="rId83" Type="http://schemas.openxmlformats.org/officeDocument/2006/relationships/image" Target="../media/image1581.png"/><Relationship Id="rId82" Type="http://schemas.openxmlformats.org/officeDocument/2006/relationships/customXml" Target="../ink/ink1581.xml"/><Relationship Id="rId81" Type="http://schemas.openxmlformats.org/officeDocument/2006/relationships/image" Target="../media/image1580.png"/><Relationship Id="rId80" Type="http://schemas.openxmlformats.org/officeDocument/2006/relationships/customXml" Target="../ink/ink1580.xml"/><Relationship Id="rId8" Type="http://schemas.openxmlformats.org/officeDocument/2006/relationships/customXml" Target="../ink/ink1544.xml"/><Relationship Id="rId79" Type="http://schemas.openxmlformats.org/officeDocument/2006/relationships/image" Target="../media/image1579.png"/><Relationship Id="rId78" Type="http://schemas.openxmlformats.org/officeDocument/2006/relationships/customXml" Target="../ink/ink1579.xml"/><Relationship Id="rId77" Type="http://schemas.openxmlformats.org/officeDocument/2006/relationships/image" Target="../media/image1578.png"/><Relationship Id="rId76" Type="http://schemas.openxmlformats.org/officeDocument/2006/relationships/customXml" Target="../ink/ink1578.xml"/><Relationship Id="rId75" Type="http://schemas.openxmlformats.org/officeDocument/2006/relationships/image" Target="../media/image1577.png"/><Relationship Id="rId74" Type="http://schemas.openxmlformats.org/officeDocument/2006/relationships/customXml" Target="../ink/ink1577.xml"/><Relationship Id="rId73" Type="http://schemas.openxmlformats.org/officeDocument/2006/relationships/image" Target="../media/image1576.png"/><Relationship Id="rId72" Type="http://schemas.openxmlformats.org/officeDocument/2006/relationships/customXml" Target="../ink/ink1576.xml"/><Relationship Id="rId71" Type="http://schemas.openxmlformats.org/officeDocument/2006/relationships/image" Target="../media/image1575.png"/><Relationship Id="rId70" Type="http://schemas.openxmlformats.org/officeDocument/2006/relationships/customXml" Target="../ink/ink1575.xml"/><Relationship Id="rId7" Type="http://schemas.openxmlformats.org/officeDocument/2006/relationships/image" Target="../media/image1543.png"/><Relationship Id="rId69" Type="http://schemas.openxmlformats.org/officeDocument/2006/relationships/image" Target="../media/image1574.png"/><Relationship Id="rId68" Type="http://schemas.openxmlformats.org/officeDocument/2006/relationships/customXml" Target="../ink/ink1574.xml"/><Relationship Id="rId67" Type="http://schemas.openxmlformats.org/officeDocument/2006/relationships/image" Target="../media/image1573.png"/><Relationship Id="rId66" Type="http://schemas.openxmlformats.org/officeDocument/2006/relationships/customXml" Target="../ink/ink1573.xml"/><Relationship Id="rId65" Type="http://schemas.openxmlformats.org/officeDocument/2006/relationships/image" Target="../media/image1572.png"/><Relationship Id="rId64" Type="http://schemas.openxmlformats.org/officeDocument/2006/relationships/customXml" Target="../ink/ink1572.xml"/><Relationship Id="rId63" Type="http://schemas.openxmlformats.org/officeDocument/2006/relationships/image" Target="../media/image1571.png"/><Relationship Id="rId62" Type="http://schemas.openxmlformats.org/officeDocument/2006/relationships/customXml" Target="../ink/ink1571.xml"/><Relationship Id="rId61" Type="http://schemas.openxmlformats.org/officeDocument/2006/relationships/image" Target="../media/image1570.png"/><Relationship Id="rId60" Type="http://schemas.openxmlformats.org/officeDocument/2006/relationships/customXml" Target="../ink/ink1570.xml"/><Relationship Id="rId6" Type="http://schemas.openxmlformats.org/officeDocument/2006/relationships/customXml" Target="../ink/ink1543.xml"/><Relationship Id="rId59" Type="http://schemas.openxmlformats.org/officeDocument/2006/relationships/image" Target="../media/image1569.png"/><Relationship Id="rId58" Type="http://schemas.openxmlformats.org/officeDocument/2006/relationships/customXml" Target="../ink/ink1569.xml"/><Relationship Id="rId57" Type="http://schemas.openxmlformats.org/officeDocument/2006/relationships/image" Target="../media/image1568.png"/><Relationship Id="rId56" Type="http://schemas.openxmlformats.org/officeDocument/2006/relationships/customXml" Target="../ink/ink1568.xml"/><Relationship Id="rId55" Type="http://schemas.openxmlformats.org/officeDocument/2006/relationships/image" Target="../media/image1567.png"/><Relationship Id="rId54" Type="http://schemas.openxmlformats.org/officeDocument/2006/relationships/customXml" Target="../ink/ink1567.xml"/><Relationship Id="rId53" Type="http://schemas.openxmlformats.org/officeDocument/2006/relationships/image" Target="../media/image1566.png"/><Relationship Id="rId52" Type="http://schemas.openxmlformats.org/officeDocument/2006/relationships/customXml" Target="../ink/ink1566.xml"/><Relationship Id="rId51" Type="http://schemas.openxmlformats.org/officeDocument/2006/relationships/image" Target="../media/image1565.png"/><Relationship Id="rId50" Type="http://schemas.openxmlformats.org/officeDocument/2006/relationships/customXml" Target="../ink/ink1565.xml"/><Relationship Id="rId5" Type="http://schemas.openxmlformats.org/officeDocument/2006/relationships/image" Target="../media/image1542.png"/><Relationship Id="rId49" Type="http://schemas.openxmlformats.org/officeDocument/2006/relationships/image" Target="../media/image1564.png"/><Relationship Id="rId48" Type="http://schemas.openxmlformats.org/officeDocument/2006/relationships/customXml" Target="../ink/ink1564.xml"/><Relationship Id="rId47" Type="http://schemas.openxmlformats.org/officeDocument/2006/relationships/image" Target="../media/image1563.png"/><Relationship Id="rId46" Type="http://schemas.openxmlformats.org/officeDocument/2006/relationships/customXml" Target="../ink/ink1563.xml"/><Relationship Id="rId45" Type="http://schemas.openxmlformats.org/officeDocument/2006/relationships/image" Target="../media/image1562.png"/><Relationship Id="rId44" Type="http://schemas.openxmlformats.org/officeDocument/2006/relationships/customXml" Target="../ink/ink1562.xml"/><Relationship Id="rId43" Type="http://schemas.openxmlformats.org/officeDocument/2006/relationships/image" Target="../media/image1561.png"/><Relationship Id="rId42" Type="http://schemas.openxmlformats.org/officeDocument/2006/relationships/customXml" Target="../ink/ink1561.xml"/><Relationship Id="rId41" Type="http://schemas.openxmlformats.org/officeDocument/2006/relationships/image" Target="../media/image1560.png"/><Relationship Id="rId40" Type="http://schemas.openxmlformats.org/officeDocument/2006/relationships/customXml" Target="../ink/ink1560.xml"/><Relationship Id="rId4" Type="http://schemas.openxmlformats.org/officeDocument/2006/relationships/customXml" Target="../ink/ink1542.xml"/><Relationship Id="rId39" Type="http://schemas.openxmlformats.org/officeDocument/2006/relationships/image" Target="../media/image1559.png"/><Relationship Id="rId38" Type="http://schemas.openxmlformats.org/officeDocument/2006/relationships/customXml" Target="../ink/ink1559.xml"/><Relationship Id="rId37" Type="http://schemas.openxmlformats.org/officeDocument/2006/relationships/image" Target="../media/image1558.png"/><Relationship Id="rId36" Type="http://schemas.openxmlformats.org/officeDocument/2006/relationships/customXml" Target="../ink/ink1558.xml"/><Relationship Id="rId35" Type="http://schemas.openxmlformats.org/officeDocument/2006/relationships/image" Target="../media/image1557.png"/><Relationship Id="rId34" Type="http://schemas.openxmlformats.org/officeDocument/2006/relationships/customXml" Target="../ink/ink1557.xml"/><Relationship Id="rId33" Type="http://schemas.openxmlformats.org/officeDocument/2006/relationships/image" Target="../media/image1556.png"/><Relationship Id="rId32" Type="http://schemas.openxmlformats.org/officeDocument/2006/relationships/customXml" Target="../ink/ink1556.xml"/><Relationship Id="rId31" Type="http://schemas.openxmlformats.org/officeDocument/2006/relationships/image" Target="../media/image1555.png"/><Relationship Id="rId30" Type="http://schemas.openxmlformats.org/officeDocument/2006/relationships/customXml" Target="../ink/ink1555.xml"/><Relationship Id="rId3" Type="http://schemas.openxmlformats.org/officeDocument/2006/relationships/image" Target="../media/image1541.png"/><Relationship Id="rId29" Type="http://schemas.openxmlformats.org/officeDocument/2006/relationships/image" Target="../media/image1554.png"/><Relationship Id="rId28" Type="http://schemas.openxmlformats.org/officeDocument/2006/relationships/customXml" Target="../ink/ink1554.xml"/><Relationship Id="rId27" Type="http://schemas.openxmlformats.org/officeDocument/2006/relationships/image" Target="../media/image1553.png"/><Relationship Id="rId268" Type="http://schemas.openxmlformats.org/officeDocument/2006/relationships/slideLayout" Target="../slideLayouts/slideLayout1.xml"/><Relationship Id="rId267" Type="http://schemas.openxmlformats.org/officeDocument/2006/relationships/image" Target="../media/image1673.png"/><Relationship Id="rId266" Type="http://schemas.openxmlformats.org/officeDocument/2006/relationships/customXml" Target="../ink/ink1673.xml"/><Relationship Id="rId265" Type="http://schemas.openxmlformats.org/officeDocument/2006/relationships/image" Target="../media/image1672.png"/><Relationship Id="rId264" Type="http://schemas.openxmlformats.org/officeDocument/2006/relationships/customXml" Target="../ink/ink1672.xml"/><Relationship Id="rId263" Type="http://schemas.openxmlformats.org/officeDocument/2006/relationships/image" Target="../media/image1671.png"/><Relationship Id="rId262" Type="http://schemas.openxmlformats.org/officeDocument/2006/relationships/customXml" Target="../ink/ink1671.xml"/><Relationship Id="rId261" Type="http://schemas.openxmlformats.org/officeDocument/2006/relationships/image" Target="../media/image1670.png"/><Relationship Id="rId260" Type="http://schemas.openxmlformats.org/officeDocument/2006/relationships/customXml" Target="../ink/ink1670.xml"/><Relationship Id="rId26" Type="http://schemas.openxmlformats.org/officeDocument/2006/relationships/customXml" Target="../ink/ink1553.xml"/><Relationship Id="rId259" Type="http://schemas.openxmlformats.org/officeDocument/2006/relationships/image" Target="../media/image1669.png"/><Relationship Id="rId258" Type="http://schemas.openxmlformats.org/officeDocument/2006/relationships/customXml" Target="../ink/ink1669.xml"/><Relationship Id="rId257" Type="http://schemas.openxmlformats.org/officeDocument/2006/relationships/image" Target="../media/image1668.png"/><Relationship Id="rId256" Type="http://schemas.openxmlformats.org/officeDocument/2006/relationships/customXml" Target="../ink/ink1668.xml"/><Relationship Id="rId255" Type="http://schemas.openxmlformats.org/officeDocument/2006/relationships/image" Target="../media/image1667.png"/><Relationship Id="rId254" Type="http://schemas.openxmlformats.org/officeDocument/2006/relationships/customXml" Target="../ink/ink1667.xml"/><Relationship Id="rId253" Type="http://schemas.openxmlformats.org/officeDocument/2006/relationships/image" Target="../media/image1666.png"/><Relationship Id="rId252" Type="http://schemas.openxmlformats.org/officeDocument/2006/relationships/customXml" Target="../ink/ink1666.xml"/><Relationship Id="rId251" Type="http://schemas.openxmlformats.org/officeDocument/2006/relationships/image" Target="../media/image1665.png"/><Relationship Id="rId250" Type="http://schemas.openxmlformats.org/officeDocument/2006/relationships/customXml" Target="../ink/ink1665.xml"/><Relationship Id="rId25" Type="http://schemas.openxmlformats.org/officeDocument/2006/relationships/image" Target="../media/image1552.png"/><Relationship Id="rId249" Type="http://schemas.openxmlformats.org/officeDocument/2006/relationships/image" Target="../media/image1664.png"/><Relationship Id="rId248" Type="http://schemas.openxmlformats.org/officeDocument/2006/relationships/customXml" Target="../ink/ink1664.xml"/><Relationship Id="rId247" Type="http://schemas.openxmlformats.org/officeDocument/2006/relationships/image" Target="../media/image1663.png"/><Relationship Id="rId246" Type="http://schemas.openxmlformats.org/officeDocument/2006/relationships/customXml" Target="../ink/ink1663.xml"/><Relationship Id="rId245" Type="http://schemas.openxmlformats.org/officeDocument/2006/relationships/image" Target="../media/image1662.png"/><Relationship Id="rId244" Type="http://schemas.openxmlformats.org/officeDocument/2006/relationships/customXml" Target="../ink/ink1662.xml"/><Relationship Id="rId243" Type="http://schemas.openxmlformats.org/officeDocument/2006/relationships/image" Target="../media/image1661.png"/><Relationship Id="rId242" Type="http://schemas.openxmlformats.org/officeDocument/2006/relationships/customXml" Target="../ink/ink1661.xml"/><Relationship Id="rId241" Type="http://schemas.openxmlformats.org/officeDocument/2006/relationships/image" Target="../media/image1660.png"/><Relationship Id="rId240" Type="http://schemas.openxmlformats.org/officeDocument/2006/relationships/customXml" Target="../ink/ink1660.xml"/><Relationship Id="rId24" Type="http://schemas.openxmlformats.org/officeDocument/2006/relationships/customXml" Target="../ink/ink1552.xml"/><Relationship Id="rId239" Type="http://schemas.openxmlformats.org/officeDocument/2006/relationships/image" Target="../media/image1659.png"/><Relationship Id="rId238" Type="http://schemas.openxmlformats.org/officeDocument/2006/relationships/customXml" Target="../ink/ink1659.xml"/><Relationship Id="rId237" Type="http://schemas.openxmlformats.org/officeDocument/2006/relationships/image" Target="../media/image1658.png"/><Relationship Id="rId236" Type="http://schemas.openxmlformats.org/officeDocument/2006/relationships/customXml" Target="../ink/ink1658.xml"/><Relationship Id="rId235" Type="http://schemas.openxmlformats.org/officeDocument/2006/relationships/image" Target="../media/image1657.png"/><Relationship Id="rId234" Type="http://schemas.openxmlformats.org/officeDocument/2006/relationships/customXml" Target="../ink/ink1657.xml"/><Relationship Id="rId233" Type="http://schemas.openxmlformats.org/officeDocument/2006/relationships/image" Target="../media/image1656.png"/><Relationship Id="rId232" Type="http://schemas.openxmlformats.org/officeDocument/2006/relationships/customXml" Target="../ink/ink1656.xml"/><Relationship Id="rId231" Type="http://schemas.openxmlformats.org/officeDocument/2006/relationships/image" Target="../media/image1655.png"/><Relationship Id="rId230" Type="http://schemas.openxmlformats.org/officeDocument/2006/relationships/customXml" Target="../ink/ink1655.xml"/><Relationship Id="rId23" Type="http://schemas.openxmlformats.org/officeDocument/2006/relationships/image" Target="../media/image1551.png"/><Relationship Id="rId229" Type="http://schemas.openxmlformats.org/officeDocument/2006/relationships/image" Target="../media/image1654.png"/><Relationship Id="rId228" Type="http://schemas.openxmlformats.org/officeDocument/2006/relationships/customXml" Target="../ink/ink1654.xml"/><Relationship Id="rId227" Type="http://schemas.openxmlformats.org/officeDocument/2006/relationships/image" Target="../media/image1653.png"/><Relationship Id="rId226" Type="http://schemas.openxmlformats.org/officeDocument/2006/relationships/customXml" Target="../ink/ink1653.xml"/><Relationship Id="rId225" Type="http://schemas.openxmlformats.org/officeDocument/2006/relationships/image" Target="../media/image1652.png"/><Relationship Id="rId224" Type="http://schemas.openxmlformats.org/officeDocument/2006/relationships/customXml" Target="../ink/ink1652.xml"/><Relationship Id="rId223" Type="http://schemas.openxmlformats.org/officeDocument/2006/relationships/image" Target="../media/image1651.png"/><Relationship Id="rId222" Type="http://schemas.openxmlformats.org/officeDocument/2006/relationships/customXml" Target="../ink/ink1651.xml"/><Relationship Id="rId221" Type="http://schemas.openxmlformats.org/officeDocument/2006/relationships/image" Target="../media/image1650.png"/><Relationship Id="rId220" Type="http://schemas.openxmlformats.org/officeDocument/2006/relationships/customXml" Target="../ink/ink1650.xml"/><Relationship Id="rId22" Type="http://schemas.openxmlformats.org/officeDocument/2006/relationships/customXml" Target="../ink/ink1551.xml"/><Relationship Id="rId219" Type="http://schemas.openxmlformats.org/officeDocument/2006/relationships/image" Target="../media/image1649.png"/><Relationship Id="rId218" Type="http://schemas.openxmlformats.org/officeDocument/2006/relationships/customXml" Target="../ink/ink1649.xml"/><Relationship Id="rId217" Type="http://schemas.openxmlformats.org/officeDocument/2006/relationships/image" Target="../media/image1648.png"/><Relationship Id="rId216" Type="http://schemas.openxmlformats.org/officeDocument/2006/relationships/customXml" Target="../ink/ink1648.xml"/><Relationship Id="rId215" Type="http://schemas.openxmlformats.org/officeDocument/2006/relationships/image" Target="../media/image1647.png"/><Relationship Id="rId214" Type="http://schemas.openxmlformats.org/officeDocument/2006/relationships/customXml" Target="../ink/ink1647.xml"/><Relationship Id="rId213" Type="http://schemas.openxmlformats.org/officeDocument/2006/relationships/image" Target="../media/image1646.png"/><Relationship Id="rId212" Type="http://schemas.openxmlformats.org/officeDocument/2006/relationships/customXml" Target="../ink/ink1646.xml"/><Relationship Id="rId211" Type="http://schemas.openxmlformats.org/officeDocument/2006/relationships/image" Target="../media/image1645.png"/><Relationship Id="rId210" Type="http://schemas.openxmlformats.org/officeDocument/2006/relationships/customXml" Target="../ink/ink1645.xml"/><Relationship Id="rId21" Type="http://schemas.openxmlformats.org/officeDocument/2006/relationships/image" Target="../media/image1550.png"/><Relationship Id="rId209" Type="http://schemas.openxmlformats.org/officeDocument/2006/relationships/image" Target="../media/image1644.png"/><Relationship Id="rId208" Type="http://schemas.openxmlformats.org/officeDocument/2006/relationships/customXml" Target="../ink/ink1644.xml"/><Relationship Id="rId207" Type="http://schemas.openxmlformats.org/officeDocument/2006/relationships/image" Target="../media/image1643.png"/><Relationship Id="rId206" Type="http://schemas.openxmlformats.org/officeDocument/2006/relationships/customXml" Target="../ink/ink1643.xml"/><Relationship Id="rId205" Type="http://schemas.openxmlformats.org/officeDocument/2006/relationships/image" Target="../media/image1642.png"/><Relationship Id="rId204" Type="http://schemas.openxmlformats.org/officeDocument/2006/relationships/customXml" Target="../ink/ink1642.xml"/><Relationship Id="rId203" Type="http://schemas.openxmlformats.org/officeDocument/2006/relationships/image" Target="../media/image1641.png"/><Relationship Id="rId202" Type="http://schemas.openxmlformats.org/officeDocument/2006/relationships/customXml" Target="../ink/ink1641.xml"/><Relationship Id="rId201" Type="http://schemas.openxmlformats.org/officeDocument/2006/relationships/image" Target="../media/image1640.png"/><Relationship Id="rId200" Type="http://schemas.openxmlformats.org/officeDocument/2006/relationships/customXml" Target="../ink/ink1640.xml"/><Relationship Id="rId20" Type="http://schemas.openxmlformats.org/officeDocument/2006/relationships/customXml" Target="../ink/ink1550.xml"/><Relationship Id="rId2" Type="http://schemas.openxmlformats.org/officeDocument/2006/relationships/customXml" Target="../ink/ink1541.xml"/><Relationship Id="rId199" Type="http://schemas.openxmlformats.org/officeDocument/2006/relationships/image" Target="../media/image1639.png"/><Relationship Id="rId198" Type="http://schemas.openxmlformats.org/officeDocument/2006/relationships/customXml" Target="../ink/ink1639.xml"/><Relationship Id="rId197" Type="http://schemas.openxmlformats.org/officeDocument/2006/relationships/image" Target="../media/image1638.png"/><Relationship Id="rId196" Type="http://schemas.openxmlformats.org/officeDocument/2006/relationships/customXml" Target="../ink/ink1638.xml"/><Relationship Id="rId195" Type="http://schemas.openxmlformats.org/officeDocument/2006/relationships/image" Target="../media/image1637.png"/><Relationship Id="rId194" Type="http://schemas.openxmlformats.org/officeDocument/2006/relationships/customXml" Target="../ink/ink1637.xml"/><Relationship Id="rId193" Type="http://schemas.openxmlformats.org/officeDocument/2006/relationships/image" Target="../media/image1636.png"/><Relationship Id="rId192" Type="http://schemas.openxmlformats.org/officeDocument/2006/relationships/customXml" Target="../ink/ink1636.xml"/><Relationship Id="rId191" Type="http://schemas.openxmlformats.org/officeDocument/2006/relationships/image" Target="../media/image1635.png"/><Relationship Id="rId190" Type="http://schemas.openxmlformats.org/officeDocument/2006/relationships/customXml" Target="../ink/ink1635.xml"/><Relationship Id="rId19" Type="http://schemas.openxmlformats.org/officeDocument/2006/relationships/image" Target="../media/image1549.png"/><Relationship Id="rId189" Type="http://schemas.openxmlformats.org/officeDocument/2006/relationships/image" Target="../media/image1634.png"/><Relationship Id="rId188" Type="http://schemas.openxmlformats.org/officeDocument/2006/relationships/customXml" Target="../ink/ink1634.xml"/><Relationship Id="rId187" Type="http://schemas.openxmlformats.org/officeDocument/2006/relationships/image" Target="../media/image1633.png"/><Relationship Id="rId186" Type="http://schemas.openxmlformats.org/officeDocument/2006/relationships/customXml" Target="../ink/ink1633.xml"/><Relationship Id="rId185" Type="http://schemas.openxmlformats.org/officeDocument/2006/relationships/image" Target="../media/image1632.png"/><Relationship Id="rId184" Type="http://schemas.openxmlformats.org/officeDocument/2006/relationships/customXml" Target="../ink/ink1632.xml"/><Relationship Id="rId183" Type="http://schemas.openxmlformats.org/officeDocument/2006/relationships/image" Target="../media/image1631.png"/><Relationship Id="rId182" Type="http://schemas.openxmlformats.org/officeDocument/2006/relationships/customXml" Target="../ink/ink1631.xml"/><Relationship Id="rId181" Type="http://schemas.openxmlformats.org/officeDocument/2006/relationships/image" Target="../media/image1630.png"/><Relationship Id="rId180" Type="http://schemas.openxmlformats.org/officeDocument/2006/relationships/customXml" Target="../ink/ink1630.xml"/><Relationship Id="rId18" Type="http://schemas.openxmlformats.org/officeDocument/2006/relationships/customXml" Target="../ink/ink1549.xml"/><Relationship Id="rId179" Type="http://schemas.openxmlformats.org/officeDocument/2006/relationships/image" Target="../media/image1629.png"/><Relationship Id="rId178" Type="http://schemas.openxmlformats.org/officeDocument/2006/relationships/customXml" Target="../ink/ink1629.xml"/><Relationship Id="rId177" Type="http://schemas.openxmlformats.org/officeDocument/2006/relationships/image" Target="../media/image1628.png"/><Relationship Id="rId176" Type="http://schemas.openxmlformats.org/officeDocument/2006/relationships/customXml" Target="../ink/ink1628.xml"/><Relationship Id="rId175" Type="http://schemas.openxmlformats.org/officeDocument/2006/relationships/image" Target="../media/image1627.png"/><Relationship Id="rId174" Type="http://schemas.openxmlformats.org/officeDocument/2006/relationships/customXml" Target="../ink/ink1627.xml"/><Relationship Id="rId173" Type="http://schemas.openxmlformats.org/officeDocument/2006/relationships/image" Target="../media/image1626.png"/><Relationship Id="rId172" Type="http://schemas.openxmlformats.org/officeDocument/2006/relationships/customXml" Target="../ink/ink1626.xml"/><Relationship Id="rId171" Type="http://schemas.openxmlformats.org/officeDocument/2006/relationships/image" Target="../media/image1625.png"/><Relationship Id="rId170" Type="http://schemas.openxmlformats.org/officeDocument/2006/relationships/customXml" Target="../ink/ink1625.xml"/><Relationship Id="rId17" Type="http://schemas.openxmlformats.org/officeDocument/2006/relationships/image" Target="../media/image1548.png"/><Relationship Id="rId169" Type="http://schemas.openxmlformats.org/officeDocument/2006/relationships/image" Target="../media/image1624.png"/><Relationship Id="rId168" Type="http://schemas.openxmlformats.org/officeDocument/2006/relationships/customXml" Target="../ink/ink1624.xml"/><Relationship Id="rId167" Type="http://schemas.openxmlformats.org/officeDocument/2006/relationships/image" Target="../media/image1623.png"/><Relationship Id="rId166" Type="http://schemas.openxmlformats.org/officeDocument/2006/relationships/customXml" Target="../ink/ink1623.xml"/><Relationship Id="rId165" Type="http://schemas.openxmlformats.org/officeDocument/2006/relationships/image" Target="../media/image1622.png"/><Relationship Id="rId164" Type="http://schemas.openxmlformats.org/officeDocument/2006/relationships/customXml" Target="../ink/ink1622.xml"/><Relationship Id="rId163" Type="http://schemas.openxmlformats.org/officeDocument/2006/relationships/image" Target="../media/image1621.png"/><Relationship Id="rId162" Type="http://schemas.openxmlformats.org/officeDocument/2006/relationships/customXml" Target="../ink/ink1621.xml"/><Relationship Id="rId161" Type="http://schemas.openxmlformats.org/officeDocument/2006/relationships/image" Target="../media/image1620.png"/><Relationship Id="rId160" Type="http://schemas.openxmlformats.org/officeDocument/2006/relationships/customXml" Target="../ink/ink1620.xml"/><Relationship Id="rId16" Type="http://schemas.openxmlformats.org/officeDocument/2006/relationships/customXml" Target="../ink/ink1548.xml"/><Relationship Id="rId159" Type="http://schemas.openxmlformats.org/officeDocument/2006/relationships/image" Target="../media/image1619.png"/><Relationship Id="rId158" Type="http://schemas.openxmlformats.org/officeDocument/2006/relationships/customXml" Target="../ink/ink1619.xml"/><Relationship Id="rId157" Type="http://schemas.openxmlformats.org/officeDocument/2006/relationships/image" Target="../media/image1618.png"/><Relationship Id="rId156" Type="http://schemas.openxmlformats.org/officeDocument/2006/relationships/customXml" Target="../ink/ink1618.xml"/><Relationship Id="rId155" Type="http://schemas.openxmlformats.org/officeDocument/2006/relationships/image" Target="../media/image1617.png"/><Relationship Id="rId154" Type="http://schemas.openxmlformats.org/officeDocument/2006/relationships/customXml" Target="../ink/ink1617.xml"/><Relationship Id="rId153" Type="http://schemas.openxmlformats.org/officeDocument/2006/relationships/image" Target="../media/image1616.png"/><Relationship Id="rId152" Type="http://schemas.openxmlformats.org/officeDocument/2006/relationships/customXml" Target="../ink/ink1616.xml"/><Relationship Id="rId151" Type="http://schemas.openxmlformats.org/officeDocument/2006/relationships/image" Target="../media/image1615.png"/><Relationship Id="rId150" Type="http://schemas.openxmlformats.org/officeDocument/2006/relationships/customXml" Target="../ink/ink1615.xml"/><Relationship Id="rId15" Type="http://schemas.openxmlformats.org/officeDocument/2006/relationships/image" Target="../media/image1547.png"/><Relationship Id="rId149" Type="http://schemas.openxmlformats.org/officeDocument/2006/relationships/image" Target="../media/image1614.png"/><Relationship Id="rId148" Type="http://schemas.openxmlformats.org/officeDocument/2006/relationships/customXml" Target="../ink/ink1614.xml"/><Relationship Id="rId147" Type="http://schemas.openxmlformats.org/officeDocument/2006/relationships/image" Target="../media/image1613.png"/><Relationship Id="rId146" Type="http://schemas.openxmlformats.org/officeDocument/2006/relationships/customXml" Target="../ink/ink1613.xml"/><Relationship Id="rId145" Type="http://schemas.openxmlformats.org/officeDocument/2006/relationships/image" Target="../media/image1612.png"/><Relationship Id="rId144" Type="http://schemas.openxmlformats.org/officeDocument/2006/relationships/customXml" Target="../ink/ink1612.xml"/><Relationship Id="rId143" Type="http://schemas.openxmlformats.org/officeDocument/2006/relationships/image" Target="../media/image1611.png"/><Relationship Id="rId142" Type="http://schemas.openxmlformats.org/officeDocument/2006/relationships/customXml" Target="../ink/ink1611.xml"/><Relationship Id="rId141" Type="http://schemas.openxmlformats.org/officeDocument/2006/relationships/image" Target="../media/image1610.png"/><Relationship Id="rId140" Type="http://schemas.openxmlformats.org/officeDocument/2006/relationships/customXml" Target="../ink/ink1610.xml"/><Relationship Id="rId14" Type="http://schemas.openxmlformats.org/officeDocument/2006/relationships/customXml" Target="../ink/ink1547.xml"/><Relationship Id="rId139" Type="http://schemas.openxmlformats.org/officeDocument/2006/relationships/image" Target="../media/image1609.png"/><Relationship Id="rId138" Type="http://schemas.openxmlformats.org/officeDocument/2006/relationships/customXml" Target="../ink/ink1609.xml"/><Relationship Id="rId137" Type="http://schemas.openxmlformats.org/officeDocument/2006/relationships/image" Target="../media/image1608.png"/><Relationship Id="rId136" Type="http://schemas.openxmlformats.org/officeDocument/2006/relationships/customXml" Target="../ink/ink1608.xml"/><Relationship Id="rId135" Type="http://schemas.openxmlformats.org/officeDocument/2006/relationships/image" Target="../media/image1607.png"/><Relationship Id="rId134" Type="http://schemas.openxmlformats.org/officeDocument/2006/relationships/customXml" Target="../ink/ink1607.xml"/><Relationship Id="rId133" Type="http://schemas.openxmlformats.org/officeDocument/2006/relationships/image" Target="../media/image1606.png"/><Relationship Id="rId132" Type="http://schemas.openxmlformats.org/officeDocument/2006/relationships/customXml" Target="../ink/ink1606.xml"/><Relationship Id="rId131" Type="http://schemas.openxmlformats.org/officeDocument/2006/relationships/image" Target="../media/image1605.png"/><Relationship Id="rId130" Type="http://schemas.openxmlformats.org/officeDocument/2006/relationships/customXml" Target="../ink/ink1605.xml"/><Relationship Id="rId13" Type="http://schemas.openxmlformats.org/officeDocument/2006/relationships/image" Target="../media/image1546.png"/><Relationship Id="rId129" Type="http://schemas.openxmlformats.org/officeDocument/2006/relationships/image" Target="../media/image1604.png"/><Relationship Id="rId128" Type="http://schemas.openxmlformats.org/officeDocument/2006/relationships/customXml" Target="../ink/ink1604.xml"/><Relationship Id="rId127" Type="http://schemas.openxmlformats.org/officeDocument/2006/relationships/image" Target="../media/image1603.png"/><Relationship Id="rId126" Type="http://schemas.openxmlformats.org/officeDocument/2006/relationships/customXml" Target="../ink/ink1603.xml"/><Relationship Id="rId125" Type="http://schemas.openxmlformats.org/officeDocument/2006/relationships/image" Target="../media/image1602.png"/><Relationship Id="rId124" Type="http://schemas.openxmlformats.org/officeDocument/2006/relationships/customXml" Target="../ink/ink1602.xml"/><Relationship Id="rId123" Type="http://schemas.openxmlformats.org/officeDocument/2006/relationships/image" Target="../media/image1601.png"/><Relationship Id="rId122" Type="http://schemas.openxmlformats.org/officeDocument/2006/relationships/customXml" Target="../ink/ink1601.xml"/><Relationship Id="rId121" Type="http://schemas.openxmlformats.org/officeDocument/2006/relationships/image" Target="../media/image1600.png"/><Relationship Id="rId120" Type="http://schemas.openxmlformats.org/officeDocument/2006/relationships/customXml" Target="../ink/ink1600.xml"/><Relationship Id="rId12" Type="http://schemas.openxmlformats.org/officeDocument/2006/relationships/customXml" Target="../ink/ink1546.xml"/><Relationship Id="rId119" Type="http://schemas.openxmlformats.org/officeDocument/2006/relationships/image" Target="../media/image1599.png"/><Relationship Id="rId118" Type="http://schemas.openxmlformats.org/officeDocument/2006/relationships/customXml" Target="../ink/ink1599.xml"/><Relationship Id="rId117" Type="http://schemas.openxmlformats.org/officeDocument/2006/relationships/image" Target="../media/image1598.png"/><Relationship Id="rId116" Type="http://schemas.openxmlformats.org/officeDocument/2006/relationships/customXml" Target="../ink/ink1598.xml"/><Relationship Id="rId115" Type="http://schemas.openxmlformats.org/officeDocument/2006/relationships/image" Target="../media/image1597.png"/><Relationship Id="rId114" Type="http://schemas.openxmlformats.org/officeDocument/2006/relationships/customXml" Target="../ink/ink1597.xml"/><Relationship Id="rId113" Type="http://schemas.openxmlformats.org/officeDocument/2006/relationships/image" Target="../media/image1596.png"/><Relationship Id="rId112" Type="http://schemas.openxmlformats.org/officeDocument/2006/relationships/customXml" Target="../ink/ink1596.xml"/><Relationship Id="rId111" Type="http://schemas.openxmlformats.org/officeDocument/2006/relationships/image" Target="../media/image1595.png"/><Relationship Id="rId110" Type="http://schemas.openxmlformats.org/officeDocument/2006/relationships/customXml" Target="../ink/ink1595.xml"/><Relationship Id="rId11" Type="http://schemas.openxmlformats.org/officeDocument/2006/relationships/image" Target="../media/image1545.png"/><Relationship Id="rId109" Type="http://schemas.openxmlformats.org/officeDocument/2006/relationships/image" Target="../media/image1594.png"/><Relationship Id="rId108" Type="http://schemas.openxmlformats.org/officeDocument/2006/relationships/customXml" Target="../ink/ink1594.xml"/><Relationship Id="rId107" Type="http://schemas.openxmlformats.org/officeDocument/2006/relationships/image" Target="../media/image1593.png"/><Relationship Id="rId106" Type="http://schemas.openxmlformats.org/officeDocument/2006/relationships/customXml" Target="../ink/ink1593.xml"/><Relationship Id="rId105" Type="http://schemas.openxmlformats.org/officeDocument/2006/relationships/image" Target="../media/image1592.png"/><Relationship Id="rId104" Type="http://schemas.openxmlformats.org/officeDocument/2006/relationships/customXml" Target="../ink/ink1592.xml"/><Relationship Id="rId103" Type="http://schemas.openxmlformats.org/officeDocument/2006/relationships/image" Target="../media/image1591.png"/><Relationship Id="rId102" Type="http://schemas.openxmlformats.org/officeDocument/2006/relationships/customXml" Target="../ink/ink1591.xml"/><Relationship Id="rId101" Type="http://schemas.openxmlformats.org/officeDocument/2006/relationships/image" Target="../media/image1590.png"/><Relationship Id="rId100" Type="http://schemas.openxmlformats.org/officeDocument/2006/relationships/customXml" Target="../ink/ink1590.xml"/><Relationship Id="rId10" Type="http://schemas.openxmlformats.org/officeDocument/2006/relationships/customXml" Target="../ink/ink1545.xml"/><Relationship Id="rId1" Type="http://schemas.openxmlformats.org/officeDocument/2006/relationships/image" Target="../media/image1540.png"/></Relationships>
</file>

<file path=ppt/slides/_rels/slide1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23.png"/><Relationship Id="rId98" Type="http://schemas.openxmlformats.org/officeDocument/2006/relationships/customXml" Target="../ink/ink1722.xml"/><Relationship Id="rId97" Type="http://schemas.openxmlformats.org/officeDocument/2006/relationships/image" Target="../media/image1722.png"/><Relationship Id="rId96" Type="http://schemas.openxmlformats.org/officeDocument/2006/relationships/customXml" Target="../ink/ink1721.xml"/><Relationship Id="rId95" Type="http://schemas.openxmlformats.org/officeDocument/2006/relationships/image" Target="../media/image1721.png"/><Relationship Id="rId94" Type="http://schemas.openxmlformats.org/officeDocument/2006/relationships/customXml" Target="../ink/ink1720.xml"/><Relationship Id="rId93" Type="http://schemas.openxmlformats.org/officeDocument/2006/relationships/image" Target="../media/image1720.png"/><Relationship Id="rId92" Type="http://schemas.openxmlformats.org/officeDocument/2006/relationships/customXml" Target="../ink/ink1719.xml"/><Relationship Id="rId91" Type="http://schemas.openxmlformats.org/officeDocument/2006/relationships/image" Target="../media/image1719.png"/><Relationship Id="rId90" Type="http://schemas.openxmlformats.org/officeDocument/2006/relationships/customXml" Target="../ink/ink1718.xml"/><Relationship Id="rId9" Type="http://schemas.openxmlformats.org/officeDocument/2006/relationships/image" Target="../media/image1678.png"/><Relationship Id="rId89" Type="http://schemas.openxmlformats.org/officeDocument/2006/relationships/image" Target="../media/image1718.png"/><Relationship Id="rId88" Type="http://schemas.openxmlformats.org/officeDocument/2006/relationships/customXml" Target="../ink/ink1717.xml"/><Relationship Id="rId87" Type="http://schemas.openxmlformats.org/officeDocument/2006/relationships/image" Target="../media/image1717.png"/><Relationship Id="rId86" Type="http://schemas.openxmlformats.org/officeDocument/2006/relationships/customXml" Target="../ink/ink1716.xml"/><Relationship Id="rId85" Type="http://schemas.openxmlformats.org/officeDocument/2006/relationships/image" Target="../media/image1716.png"/><Relationship Id="rId84" Type="http://schemas.openxmlformats.org/officeDocument/2006/relationships/customXml" Target="../ink/ink1715.xml"/><Relationship Id="rId83" Type="http://schemas.openxmlformats.org/officeDocument/2006/relationships/image" Target="../media/image1715.png"/><Relationship Id="rId82" Type="http://schemas.openxmlformats.org/officeDocument/2006/relationships/customXml" Target="../ink/ink1714.xml"/><Relationship Id="rId81" Type="http://schemas.openxmlformats.org/officeDocument/2006/relationships/image" Target="../media/image1714.png"/><Relationship Id="rId80" Type="http://schemas.openxmlformats.org/officeDocument/2006/relationships/customXml" Target="../ink/ink1713.xml"/><Relationship Id="rId8" Type="http://schemas.openxmlformats.org/officeDocument/2006/relationships/customXml" Target="../ink/ink1677.xml"/><Relationship Id="rId79" Type="http://schemas.openxmlformats.org/officeDocument/2006/relationships/image" Target="../media/image1713.png"/><Relationship Id="rId78" Type="http://schemas.openxmlformats.org/officeDocument/2006/relationships/customXml" Target="../ink/ink1712.xml"/><Relationship Id="rId77" Type="http://schemas.openxmlformats.org/officeDocument/2006/relationships/image" Target="../media/image1712.png"/><Relationship Id="rId76" Type="http://schemas.openxmlformats.org/officeDocument/2006/relationships/customXml" Target="../ink/ink1711.xml"/><Relationship Id="rId75" Type="http://schemas.openxmlformats.org/officeDocument/2006/relationships/image" Target="../media/image1711.png"/><Relationship Id="rId74" Type="http://schemas.openxmlformats.org/officeDocument/2006/relationships/customXml" Target="../ink/ink1710.xml"/><Relationship Id="rId73" Type="http://schemas.openxmlformats.org/officeDocument/2006/relationships/image" Target="../media/image1710.png"/><Relationship Id="rId72" Type="http://schemas.openxmlformats.org/officeDocument/2006/relationships/customXml" Target="../ink/ink1709.xml"/><Relationship Id="rId71" Type="http://schemas.openxmlformats.org/officeDocument/2006/relationships/image" Target="../media/image1709.png"/><Relationship Id="rId70" Type="http://schemas.openxmlformats.org/officeDocument/2006/relationships/customXml" Target="../ink/ink1708.xml"/><Relationship Id="rId7" Type="http://schemas.openxmlformats.org/officeDocument/2006/relationships/image" Target="../media/image1677.png"/><Relationship Id="rId69" Type="http://schemas.openxmlformats.org/officeDocument/2006/relationships/image" Target="../media/image1708.png"/><Relationship Id="rId68" Type="http://schemas.openxmlformats.org/officeDocument/2006/relationships/customXml" Target="../ink/ink1707.xml"/><Relationship Id="rId67" Type="http://schemas.openxmlformats.org/officeDocument/2006/relationships/image" Target="../media/image1707.png"/><Relationship Id="rId66" Type="http://schemas.openxmlformats.org/officeDocument/2006/relationships/customXml" Target="../ink/ink1706.xml"/><Relationship Id="rId65" Type="http://schemas.openxmlformats.org/officeDocument/2006/relationships/image" Target="../media/image1706.png"/><Relationship Id="rId64" Type="http://schemas.openxmlformats.org/officeDocument/2006/relationships/customXml" Target="../ink/ink1705.xml"/><Relationship Id="rId63" Type="http://schemas.openxmlformats.org/officeDocument/2006/relationships/image" Target="../media/image1705.png"/><Relationship Id="rId62" Type="http://schemas.openxmlformats.org/officeDocument/2006/relationships/customXml" Target="../ink/ink1704.xml"/><Relationship Id="rId61" Type="http://schemas.openxmlformats.org/officeDocument/2006/relationships/image" Target="../media/image1704.png"/><Relationship Id="rId60" Type="http://schemas.openxmlformats.org/officeDocument/2006/relationships/customXml" Target="../ink/ink1703.xml"/><Relationship Id="rId6" Type="http://schemas.openxmlformats.org/officeDocument/2006/relationships/customXml" Target="../ink/ink1676.xml"/><Relationship Id="rId59" Type="http://schemas.openxmlformats.org/officeDocument/2006/relationships/image" Target="../media/image1703.png"/><Relationship Id="rId58" Type="http://schemas.openxmlformats.org/officeDocument/2006/relationships/customXml" Target="../ink/ink1702.xml"/><Relationship Id="rId57" Type="http://schemas.openxmlformats.org/officeDocument/2006/relationships/image" Target="../media/image1702.png"/><Relationship Id="rId56" Type="http://schemas.openxmlformats.org/officeDocument/2006/relationships/customXml" Target="../ink/ink1701.xml"/><Relationship Id="rId55" Type="http://schemas.openxmlformats.org/officeDocument/2006/relationships/image" Target="../media/image1701.png"/><Relationship Id="rId54" Type="http://schemas.openxmlformats.org/officeDocument/2006/relationships/customXml" Target="../ink/ink1700.xml"/><Relationship Id="rId53" Type="http://schemas.openxmlformats.org/officeDocument/2006/relationships/image" Target="../media/image1700.png"/><Relationship Id="rId52" Type="http://schemas.openxmlformats.org/officeDocument/2006/relationships/customXml" Target="../ink/ink1699.xml"/><Relationship Id="rId51" Type="http://schemas.openxmlformats.org/officeDocument/2006/relationships/image" Target="../media/image1699.png"/><Relationship Id="rId50" Type="http://schemas.openxmlformats.org/officeDocument/2006/relationships/customXml" Target="../ink/ink1698.xml"/><Relationship Id="rId5" Type="http://schemas.openxmlformats.org/officeDocument/2006/relationships/image" Target="../media/image1676.png"/><Relationship Id="rId49" Type="http://schemas.openxmlformats.org/officeDocument/2006/relationships/image" Target="../media/image1698.png"/><Relationship Id="rId48" Type="http://schemas.openxmlformats.org/officeDocument/2006/relationships/customXml" Target="../ink/ink1697.xml"/><Relationship Id="rId47" Type="http://schemas.openxmlformats.org/officeDocument/2006/relationships/image" Target="../media/image1697.png"/><Relationship Id="rId46" Type="http://schemas.openxmlformats.org/officeDocument/2006/relationships/customXml" Target="../ink/ink1696.xml"/><Relationship Id="rId45" Type="http://schemas.openxmlformats.org/officeDocument/2006/relationships/image" Target="../media/image1696.png"/><Relationship Id="rId44" Type="http://schemas.openxmlformats.org/officeDocument/2006/relationships/customXml" Target="../ink/ink1695.xml"/><Relationship Id="rId43" Type="http://schemas.openxmlformats.org/officeDocument/2006/relationships/image" Target="../media/image1695.png"/><Relationship Id="rId42" Type="http://schemas.openxmlformats.org/officeDocument/2006/relationships/customXml" Target="../ink/ink1694.xml"/><Relationship Id="rId41" Type="http://schemas.openxmlformats.org/officeDocument/2006/relationships/image" Target="../media/image1694.png"/><Relationship Id="rId40" Type="http://schemas.openxmlformats.org/officeDocument/2006/relationships/customXml" Target="../ink/ink1693.xml"/><Relationship Id="rId4" Type="http://schemas.openxmlformats.org/officeDocument/2006/relationships/customXml" Target="../ink/ink1675.xml"/><Relationship Id="rId39" Type="http://schemas.openxmlformats.org/officeDocument/2006/relationships/image" Target="../media/image1693.png"/><Relationship Id="rId38" Type="http://schemas.openxmlformats.org/officeDocument/2006/relationships/customXml" Target="../ink/ink1692.xml"/><Relationship Id="rId37" Type="http://schemas.openxmlformats.org/officeDocument/2006/relationships/image" Target="../media/image1692.png"/><Relationship Id="rId36" Type="http://schemas.openxmlformats.org/officeDocument/2006/relationships/customXml" Target="../ink/ink1691.xml"/><Relationship Id="rId35" Type="http://schemas.openxmlformats.org/officeDocument/2006/relationships/image" Target="../media/image1691.png"/><Relationship Id="rId34" Type="http://schemas.openxmlformats.org/officeDocument/2006/relationships/customXml" Target="../ink/ink1690.xml"/><Relationship Id="rId33" Type="http://schemas.openxmlformats.org/officeDocument/2006/relationships/image" Target="../media/image1690.png"/><Relationship Id="rId32" Type="http://schemas.openxmlformats.org/officeDocument/2006/relationships/customXml" Target="../ink/ink1689.xml"/><Relationship Id="rId31" Type="http://schemas.openxmlformats.org/officeDocument/2006/relationships/image" Target="../media/image1689.png"/><Relationship Id="rId306" Type="http://schemas.openxmlformats.org/officeDocument/2006/relationships/slideLayout" Target="../slideLayouts/slideLayout1.xml"/><Relationship Id="rId305" Type="http://schemas.openxmlformats.org/officeDocument/2006/relationships/image" Target="../media/image1826.png"/><Relationship Id="rId304" Type="http://schemas.openxmlformats.org/officeDocument/2006/relationships/customXml" Target="../ink/ink1825.xml"/><Relationship Id="rId303" Type="http://schemas.openxmlformats.org/officeDocument/2006/relationships/image" Target="../media/image1825.png"/><Relationship Id="rId302" Type="http://schemas.openxmlformats.org/officeDocument/2006/relationships/customXml" Target="../ink/ink1824.xml"/><Relationship Id="rId301" Type="http://schemas.openxmlformats.org/officeDocument/2006/relationships/image" Target="../media/image1824.png"/><Relationship Id="rId300" Type="http://schemas.openxmlformats.org/officeDocument/2006/relationships/customXml" Target="../ink/ink1823.xml"/><Relationship Id="rId30" Type="http://schemas.openxmlformats.org/officeDocument/2006/relationships/customXml" Target="../ink/ink1688.xml"/><Relationship Id="rId3" Type="http://schemas.openxmlformats.org/officeDocument/2006/relationships/image" Target="../media/image1675.png"/><Relationship Id="rId299" Type="http://schemas.openxmlformats.org/officeDocument/2006/relationships/image" Target="../media/image1823.png"/><Relationship Id="rId298" Type="http://schemas.openxmlformats.org/officeDocument/2006/relationships/customXml" Target="../ink/ink1822.xml"/><Relationship Id="rId297" Type="http://schemas.openxmlformats.org/officeDocument/2006/relationships/image" Target="../media/image1822.png"/><Relationship Id="rId296" Type="http://schemas.openxmlformats.org/officeDocument/2006/relationships/customXml" Target="../ink/ink1821.xml"/><Relationship Id="rId295" Type="http://schemas.openxmlformats.org/officeDocument/2006/relationships/image" Target="../media/image1821.png"/><Relationship Id="rId294" Type="http://schemas.openxmlformats.org/officeDocument/2006/relationships/customXml" Target="../ink/ink1820.xml"/><Relationship Id="rId293" Type="http://schemas.openxmlformats.org/officeDocument/2006/relationships/image" Target="../media/image1820.png"/><Relationship Id="rId292" Type="http://schemas.openxmlformats.org/officeDocument/2006/relationships/customXml" Target="../ink/ink1819.xml"/><Relationship Id="rId291" Type="http://schemas.openxmlformats.org/officeDocument/2006/relationships/image" Target="../media/image1819.png"/><Relationship Id="rId290" Type="http://schemas.openxmlformats.org/officeDocument/2006/relationships/customXml" Target="../ink/ink1818.xml"/><Relationship Id="rId29" Type="http://schemas.openxmlformats.org/officeDocument/2006/relationships/image" Target="../media/image1688.png"/><Relationship Id="rId289" Type="http://schemas.openxmlformats.org/officeDocument/2006/relationships/image" Target="../media/image1818.png"/><Relationship Id="rId288" Type="http://schemas.openxmlformats.org/officeDocument/2006/relationships/customXml" Target="../ink/ink1817.xml"/><Relationship Id="rId287" Type="http://schemas.openxmlformats.org/officeDocument/2006/relationships/image" Target="../media/image1817.png"/><Relationship Id="rId286" Type="http://schemas.openxmlformats.org/officeDocument/2006/relationships/customXml" Target="../ink/ink1816.xml"/><Relationship Id="rId285" Type="http://schemas.openxmlformats.org/officeDocument/2006/relationships/image" Target="../media/image1816.png"/><Relationship Id="rId284" Type="http://schemas.openxmlformats.org/officeDocument/2006/relationships/customXml" Target="../ink/ink1815.xml"/><Relationship Id="rId283" Type="http://schemas.openxmlformats.org/officeDocument/2006/relationships/image" Target="../media/image1815.png"/><Relationship Id="rId282" Type="http://schemas.openxmlformats.org/officeDocument/2006/relationships/customXml" Target="../ink/ink1814.xml"/><Relationship Id="rId281" Type="http://schemas.openxmlformats.org/officeDocument/2006/relationships/image" Target="../media/image1814.png"/><Relationship Id="rId280" Type="http://schemas.openxmlformats.org/officeDocument/2006/relationships/customXml" Target="../ink/ink1813.xml"/><Relationship Id="rId28" Type="http://schemas.openxmlformats.org/officeDocument/2006/relationships/customXml" Target="../ink/ink1687.xml"/><Relationship Id="rId279" Type="http://schemas.openxmlformats.org/officeDocument/2006/relationships/image" Target="../media/image1813.png"/><Relationship Id="rId278" Type="http://schemas.openxmlformats.org/officeDocument/2006/relationships/customXml" Target="../ink/ink1812.xml"/><Relationship Id="rId277" Type="http://schemas.openxmlformats.org/officeDocument/2006/relationships/image" Target="../media/image1812.png"/><Relationship Id="rId276" Type="http://schemas.openxmlformats.org/officeDocument/2006/relationships/customXml" Target="../ink/ink1811.xml"/><Relationship Id="rId275" Type="http://schemas.openxmlformats.org/officeDocument/2006/relationships/image" Target="../media/image1811.png"/><Relationship Id="rId274" Type="http://schemas.openxmlformats.org/officeDocument/2006/relationships/customXml" Target="../ink/ink1810.xml"/><Relationship Id="rId273" Type="http://schemas.openxmlformats.org/officeDocument/2006/relationships/image" Target="../media/image1810.png"/><Relationship Id="rId272" Type="http://schemas.openxmlformats.org/officeDocument/2006/relationships/customXml" Target="../ink/ink1809.xml"/><Relationship Id="rId271" Type="http://schemas.openxmlformats.org/officeDocument/2006/relationships/image" Target="../media/image1809.png"/><Relationship Id="rId270" Type="http://schemas.openxmlformats.org/officeDocument/2006/relationships/customXml" Target="../ink/ink1808.xml"/><Relationship Id="rId27" Type="http://schemas.openxmlformats.org/officeDocument/2006/relationships/image" Target="../media/image1687.png"/><Relationship Id="rId269" Type="http://schemas.openxmlformats.org/officeDocument/2006/relationships/image" Target="../media/image1808.png"/><Relationship Id="rId268" Type="http://schemas.openxmlformats.org/officeDocument/2006/relationships/customXml" Target="../ink/ink1807.xml"/><Relationship Id="rId267" Type="http://schemas.openxmlformats.org/officeDocument/2006/relationships/image" Target="../media/image1807.png"/><Relationship Id="rId266" Type="http://schemas.openxmlformats.org/officeDocument/2006/relationships/customXml" Target="../ink/ink1806.xml"/><Relationship Id="rId265" Type="http://schemas.openxmlformats.org/officeDocument/2006/relationships/image" Target="../media/image1806.png"/><Relationship Id="rId264" Type="http://schemas.openxmlformats.org/officeDocument/2006/relationships/customXml" Target="../ink/ink1805.xml"/><Relationship Id="rId263" Type="http://schemas.openxmlformats.org/officeDocument/2006/relationships/image" Target="../media/image1805.png"/><Relationship Id="rId262" Type="http://schemas.openxmlformats.org/officeDocument/2006/relationships/customXml" Target="../ink/ink1804.xml"/><Relationship Id="rId261" Type="http://schemas.openxmlformats.org/officeDocument/2006/relationships/image" Target="../media/image1804.png"/><Relationship Id="rId260" Type="http://schemas.openxmlformats.org/officeDocument/2006/relationships/customXml" Target="../ink/ink1803.xml"/><Relationship Id="rId26" Type="http://schemas.openxmlformats.org/officeDocument/2006/relationships/customXml" Target="../ink/ink1686.xml"/><Relationship Id="rId259" Type="http://schemas.openxmlformats.org/officeDocument/2006/relationships/image" Target="../media/image1803.png"/><Relationship Id="rId258" Type="http://schemas.openxmlformats.org/officeDocument/2006/relationships/customXml" Target="../ink/ink1802.xml"/><Relationship Id="rId257" Type="http://schemas.openxmlformats.org/officeDocument/2006/relationships/image" Target="../media/image1802.png"/><Relationship Id="rId256" Type="http://schemas.openxmlformats.org/officeDocument/2006/relationships/customXml" Target="../ink/ink1801.xml"/><Relationship Id="rId255" Type="http://schemas.openxmlformats.org/officeDocument/2006/relationships/image" Target="../media/image1801.png"/><Relationship Id="rId254" Type="http://schemas.openxmlformats.org/officeDocument/2006/relationships/customXml" Target="../ink/ink1800.xml"/><Relationship Id="rId253" Type="http://schemas.openxmlformats.org/officeDocument/2006/relationships/image" Target="../media/image1800.png"/><Relationship Id="rId252" Type="http://schemas.openxmlformats.org/officeDocument/2006/relationships/customXml" Target="../ink/ink1799.xml"/><Relationship Id="rId251" Type="http://schemas.openxmlformats.org/officeDocument/2006/relationships/image" Target="../media/image1799.png"/><Relationship Id="rId250" Type="http://schemas.openxmlformats.org/officeDocument/2006/relationships/customXml" Target="../ink/ink1798.xml"/><Relationship Id="rId25" Type="http://schemas.openxmlformats.org/officeDocument/2006/relationships/image" Target="../media/image1686.png"/><Relationship Id="rId249" Type="http://schemas.openxmlformats.org/officeDocument/2006/relationships/image" Target="../media/image1798.png"/><Relationship Id="rId248" Type="http://schemas.openxmlformats.org/officeDocument/2006/relationships/customXml" Target="../ink/ink1797.xml"/><Relationship Id="rId247" Type="http://schemas.openxmlformats.org/officeDocument/2006/relationships/image" Target="../media/image1797.png"/><Relationship Id="rId246" Type="http://schemas.openxmlformats.org/officeDocument/2006/relationships/customXml" Target="../ink/ink1796.xml"/><Relationship Id="rId245" Type="http://schemas.openxmlformats.org/officeDocument/2006/relationships/image" Target="../media/image1796.png"/><Relationship Id="rId244" Type="http://schemas.openxmlformats.org/officeDocument/2006/relationships/customXml" Target="../ink/ink1795.xml"/><Relationship Id="rId243" Type="http://schemas.openxmlformats.org/officeDocument/2006/relationships/image" Target="../media/image1795.png"/><Relationship Id="rId242" Type="http://schemas.openxmlformats.org/officeDocument/2006/relationships/customXml" Target="../ink/ink1794.xml"/><Relationship Id="rId241" Type="http://schemas.openxmlformats.org/officeDocument/2006/relationships/image" Target="../media/image1794.png"/><Relationship Id="rId240" Type="http://schemas.openxmlformats.org/officeDocument/2006/relationships/customXml" Target="../ink/ink1793.xml"/><Relationship Id="rId24" Type="http://schemas.openxmlformats.org/officeDocument/2006/relationships/customXml" Target="../ink/ink1685.xml"/><Relationship Id="rId239" Type="http://schemas.openxmlformats.org/officeDocument/2006/relationships/image" Target="../media/image1793.png"/><Relationship Id="rId238" Type="http://schemas.openxmlformats.org/officeDocument/2006/relationships/customXml" Target="../ink/ink1792.xml"/><Relationship Id="rId237" Type="http://schemas.openxmlformats.org/officeDocument/2006/relationships/image" Target="../media/image1792.png"/><Relationship Id="rId236" Type="http://schemas.openxmlformats.org/officeDocument/2006/relationships/customXml" Target="../ink/ink1791.xml"/><Relationship Id="rId235" Type="http://schemas.openxmlformats.org/officeDocument/2006/relationships/image" Target="../media/image1791.png"/><Relationship Id="rId234" Type="http://schemas.openxmlformats.org/officeDocument/2006/relationships/customXml" Target="../ink/ink1790.xml"/><Relationship Id="rId233" Type="http://schemas.openxmlformats.org/officeDocument/2006/relationships/image" Target="../media/image1790.png"/><Relationship Id="rId232" Type="http://schemas.openxmlformats.org/officeDocument/2006/relationships/customXml" Target="../ink/ink1789.xml"/><Relationship Id="rId231" Type="http://schemas.openxmlformats.org/officeDocument/2006/relationships/image" Target="../media/image1789.png"/><Relationship Id="rId230" Type="http://schemas.openxmlformats.org/officeDocument/2006/relationships/customXml" Target="../ink/ink1788.xml"/><Relationship Id="rId23" Type="http://schemas.openxmlformats.org/officeDocument/2006/relationships/image" Target="../media/image1685.png"/><Relationship Id="rId229" Type="http://schemas.openxmlformats.org/officeDocument/2006/relationships/image" Target="../media/image1788.png"/><Relationship Id="rId228" Type="http://schemas.openxmlformats.org/officeDocument/2006/relationships/customXml" Target="../ink/ink1787.xml"/><Relationship Id="rId227" Type="http://schemas.openxmlformats.org/officeDocument/2006/relationships/image" Target="../media/image1787.png"/><Relationship Id="rId226" Type="http://schemas.openxmlformats.org/officeDocument/2006/relationships/customXml" Target="../ink/ink1786.xml"/><Relationship Id="rId225" Type="http://schemas.openxmlformats.org/officeDocument/2006/relationships/image" Target="../media/image1786.png"/><Relationship Id="rId224" Type="http://schemas.openxmlformats.org/officeDocument/2006/relationships/customXml" Target="../ink/ink1785.xml"/><Relationship Id="rId223" Type="http://schemas.openxmlformats.org/officeDocument/2006/relationships/image" Target="../media/image1785.png"/><Relationship Id="rId222" Type="http://schemas.openxmlformats.org/officeDocument/2006/relationships/customXml" Target="../ink/ink1784.xml"/><Relationship Id="rId221" Type="http://schemas.openxmlformats.org/officeDocument/2006/relationships/image" Target="../media/image1784.png"/><Relationship Id="rId220" Type="http://schemas.openxmlformats.org/officeDocument/2006/relationships/customXml" Target="../ink/ink1783.xml"/><Relationship Id="rId22" Type="http://schemas.openxmlformats.org/officeDocument/2006/relationships/customXml" Target="../ink/ink1684.xml"/><Relationship Id="rId219" Type="http://schemas.openxmlformats.org/officeDocument/2006/relationships/image" Target="../media/image1783.png"/><Relationship Id="rId218" Type="http://schemas.openxmlformats.org/officeDocument/2006/relationships/customXml" Target="../ink/ink1782.xml"/><Relationship Id="rId217" Type="http://schemas.openxmlformats.org/officeDocument/2006/relationships/image" Target="../media/image1782.png"/><Relationship Id="rId216" Type="http://schemas.openxmlformats.org/officeDocument/2006/relationships/customXml" Target="../ink/ink1781.xml"/><Relationship Id="rId215" Type="http://schemas.openxmlformats.org/officeDocument/2006/relationships/image" Target="../media/image1781.png"/><Relationship Id="rId214" Type="http://schemas.openxmlformats.org/officeDocument/2006/relationships/customXml" Target="../ink/ink1780.xml"/><Relationship Id="rId213" Type="http://schemas.openxmlformats.org/officeDocument/2006/relationships/image" Target="../media/image1780.png"/><Relationship Id="rId212" Type="http://schemas.openxmlformats.org/officeDocument/2006/relationships/customXml" Target="../ink/ink1779.xml"/><Relationship Id="rId211" Type="http://schemas.openxmlformats.org/officeDocument/2006/relationships/image" Target="../media/image1779.png"/><Relationship Id="rId210" Type="http://schemas.openxmlformats.org/officeDocument/2006/relationships/customXml" Target="../ink/ink1778.xml"/><Relationship Id="rId21" Type="http://schemas.openxmlformats.org/officeDocument/2006/relationships/image" Target="../media/image1684.png"/><Relationship Id="rId209" Type="http://schemas.openxmlformats.org/officeDocument/2006/relationships/image" Target="../media/image1778.png"/><Relationship Id="rId208" Type="http://schemas.openxmlformats.org/officeDocument/2006/relationships/customXml" Target="../ink/ink1777.xml"/><Relationship Id="rId207" Type="http://schemas.openxmlformats.org/officeDocument/2006/relationships/image" Target="../media/image1777.png"/><Relationship Id="rId206" Type="http://schemas.openxmlformats.org/officeDocument/2006/relationships/customXml" Target="../ink/ink1776.xml"/><Relationship Id="rId205" Type="http://schemas.openxmlformats.org/officeDocument/2006/relationships/image" Target="../media/image1776.png"/><Relationship Id="rId204" Type="http://schemas.openxmlformats.org/officeDocument/2006/relationships/customXml" Target="../ink/ink1775.xml"/><Relationship Id="rId203" Type="http://schemas.openxmlformats.org/officeDocument/2006/relationships/image" Target="../media/image1775.png"/><Relationship Id="rId202" Type="http://schemas.openxmlformats.org/officeDocument/2006/relationships/customXml" Target="../ink/ink1774.xml"/><Relationship Id="rId201" Type="http://schemas.openxmlformats.org/officeDocument/2006/relationships/image" Target="../media/image1774.png"/><Relationship Id="rId200" Type="http://schemas.openxmlformats.org/officeDocument/2006/relationships/customXml" Target="../ink/ink1773.xml"/><Relationship Id="rId20" Type="http://schemas.openxmlformats.org/officeDocument/2006/relationships/customXml" Target="../ink/ink1683.xml"/><Relationship Id="rId2" Type="http://schemas.openxmlformats.org/officeDocument/2006/relationships/customXml" Target="../ink/ink1674.xml"/><Relationship Id="rId199" Type="http://schemas.openxmlformats.org/officeDocument/2006/relationships/image" Target="../media/image1773.png"/><Relationship Id="rId198" Type="http://schemas.openxmlformats.org/officeDocument/2006/relationships/customXml" Target="../ink/ink1772.xml"/><Relationship Id="rId197" Type="http://schemas.openxmlformats.org/officeDocument/2006/relationships/image" Target="../media/image1772.png"/><Relationship Id="rId196" Type="http://schemas.openxmlformats.org/officeDocument/2006/relationships/customXml" Target="../ink/ink1771.xml"/><Relationship Id="rId195" Type="http://schemas.openxmlformats.org/officeDocument/2006/relationships/image" Target="../media/image1771.png"/><Relationship Id="rId194" Type="http://schemas.openxmlformats.org/officeDocument/2006/relationships/customXml" Target="../ink/ink1770.xml"/><Relationship Id="rId193" Type="http://schemas.openxmlformats.org/officeDocument/2006/relationships/image" Target="../media/image1770.png"/><Relationship Id="rId192" Type="http://schemas.openxmlformats.org/officeDocument/2006/relationships/customXml" Target="../ink/ink1769.xml"/><Relationship Id="rId191" Type="http://schemas.openxmlformats.org/officeDocument/2006/relationships/image" Target="../media/image1769.png"/><Relationship Id="rId190" Type="http://schemas.openxmlformats.org/officeDocument/2006/relationships/customXml" Target="../ink/ink1768.xml"/><Relationship Id="rId19" Type="http://schemas.openxmlformats.org/officeDocument/2006/relationships/image" Target="../media/image1683.png"/><Relationship Id="rId189" Type="http://schemas.openxmlformats.org/officeDocument/2006/relationships/image" Target="../media/image1768.png"/><Relationship Id="rId188" Type="http://schemas.openxmlformats.org/officeDocument/2006/relationships/customXml" Target="../ink/ink1767.xml"/><Relationship Id="rId187" Type="http://schemas.openxmlformats.org/officeDocument/2006/relationships/image" Target="../media/image1767.png"/><Relationship Id="rId186" Type="http://schemas.openxmlformats.org/officeDocument/2006/relationships/customXml" Target="../ink/ink1766.xml"/><Relationship Id="rId185" Type="http://schemas.openxmlformats.org/officeDocument/2006/relationships/image" Target="../media/image1766.png"/><Relationship Id="rId184" Type="http://schemas.openxmlformats.org/officeDocument/2006/relationships/customXml" Target="../ink/ink1765.xml"/><Relationship Id="rId183" Type="http://schemas.openxmlformats.org/officeDocument/2006/relationships/image" Target="../media/image1765.png"/><Relationship Id="rId182" Type="http://schemas.openxmlformats.org/officeDocument/2006/relationships/customXml" Target="../ink/ink1764.xml"/><Relationship Id="rId181" Type="http://schemas.openxmlformats.org/officeDocument/2006/relationships/image" Target="../media/image1764.png"/><Relationship Id="rId180" Type="http://schemas.openxmlformats.org/officeDocument/2006/relationships/customXml" Target="../ink/ink1763.xml"/><Relationship Id="rId18" Type="http://schemas.openxmlformats.org/officeDocument/2006/relationships/customXml" Target="../ink/ink1682.xml"/><Relationship Id="rId179" Type="http://schemas.openxmlformats.org/officeDocument/2006/relationships/image" Target="../media/image1763.png"/><Relationship Id="rId178" Type="http://schemas.openxmlformats.org/officeDocument/2006/relationships/customXml" Target="../ink/ink1762.xml"/><Relationship Id="rId177" Type="http://schemas.openxmlformats.org/officeDocument/2006/relationships/image" Target="../media/image1762.png"/><Relationship Id="rId176" Type="http://schemas.openxmlformats.org/officeDocument/2006/relationships/customXml" Target="../ink/ink1761.xml"/><Relationship Id="rId175" Type="http://schemas.openxmlformats.org/officeDocument/2006/relationships/image" Target="../media/image1761.png"/><Relationship Id="rId174" Type="http://schemas.openxmlformats.org/officeDocument/2006/relationships/customXml" Target="../ink/ink1760.xml"/><Relationship Id="rId173" Type="http://schemas.openxmlformats.org/officeDocument/2006/relationships/image" Target="../media/image1760.png"/><Relationship Id="rId172" Type="http://schemas.openxmlformats.org/officeDocument/2006/relationships/customXml" Target="../ink/ink1759.xml"/><Relationship Id="rId171" Type="http://schemas.openxmlformats.org/officeDocument/2006/relationships/image" Target="../media/image1759.png"/><Relationship Id="rId170" Type="http://schemas.openxmlformats.org/officeDocument/2006/relationships/customXml" Target="../ink/ink1758.xml"/><Relationship Id="rId17" Type="http://schemas.openxmlformats.org/officeDocument/2006/relationships/image" Target="../media/image1682.png"/><Relationship Id="rId169" Type="http://schemas.openxmlformats.org/officeDocument/2006/relationships/image" Target="../media/image1758.png"/><Relationship Id="rId168" Type="http://schemas.openxmlformats.org/officeDocument/2006/relationships/customXml" Target="../ink/ink1757.xml"/><Relationship Id="rId167" Type="http://schemas.openxmlformats.org/officeDocument/2006/relationships/image" Target="../media/image1757.png"/><Relationship Id="rId166" Type="http://schemas.openxmlformats.org/officeDocument/2006/relationships/customXml" Target="../ink/ink1756.xml"/><Relationship Id="rId165" Type="http://schemas.openxmlformats.org/officeDocument/2006/relationships/image" Target="../media/image1756.png"/><Relationship Id="rId164" Type="http://schemas.openxmlformats.org/officeDocument/2006/relationships/customXml" Target="../ink/ink1755.xml"/><Relationship Id="rId163" Type="http://schemas.openxmlformats.org/officeDocument/2006/relationships/image" Target="../media/image1755.png"/><Relationship Id="rId162" Type="http://schemas.openxmlformats.org/officeDocument/2006/relationships/customXml" Target="../ink/ink1754.xml"/><Relationship Id="rId161" Type="http://schemas.openxmlformats.org/officeDocument/2006/relationships/image" Target="../media/image1754.png"/><Relationship Id="rId160" Type="http://schemas.openxmlformats.org/officeDocument/2006/relationships/customXml" Target="../ink/ink1753.xml"/><Relationship Id="rId16" Type="http://schemas.openxmlformats.org/officeDocument/2006/relationships/customXml" Target="../ink/ink1681.xml"/><Relationship Id="rId159" Type="http://schemas.openxmlformats.org/officeDocument/2006/relationships/image" Target="../media/image1753.png"/><Relationship Id="rId158" Type="http://schemas.openxmlformats.org/officeDocument/2006/relationships/customXml" Target="../ink/ink1752.xml"/><Relationship Id="rId157" Type="http://schemas.openxmlformats.org/officeDocument/2006/relationships/image" Target="../media/image1752.png"/><Relationship Id="rId156" Type="http://schemas.openxmlformats.org/officeDocument/2006/relationships/customXml" Target="../ink/ink1751.xml"/><Relationship Id="rId155" Type="http://schemas.openxmlformats.org/officeDocument/2006/relationships/image" Target="../media/image1751.png"/><Relationship Id="rId154" Type="http://schemas.openxmlformats.org/officeDocument/2006/relationships/customXml" Target="../ink/ink1750.xml"/><Relationship Id="rId153" Type="http://schemas.openxmlformats.org/officeDocument/2006/relationships/image" Target="../media/image1750.png"/><Relationship Id="rId152" Type="http://schemas.openxmlformats.org/officeDocument/2006/relationships/customXml" Target="../ink/ink1749.xml"/><Relationship Id="rId151" Type="http://schemas.openxmlformats.org/officeDocument/2006/relationships/image" Target="../media/image1749.png"/><Relationship Id="rId150" Type="http://schemas.openxmlformats.org/officeDocument/2006/relationships/customXml" Target="../ink/ink1748.xml"/><Relationship Id="rId15" Type="http://schemas.openxmlformats.org/officeDocument/2006/relationships/image" Target="../media/image1681.png"/><Relationship Id="rId149" Type="http://schemas.openxmlformats.org/officeDocument/2006/relationships/image" Target="../media/image1748.png"/><Relationship Id="rId148" Type="http://schemas.openxmlformats.org/officeDocument/2006/relationships/customXml" Target="../ink/ink1747.xml"/><Relationship Id="rId147" Type="http://schemas.openxmlformats.org/officeDocument/2006/relationships/image" Target="../media/image1747.png"/><Relationship Id="rId146" Type="http://schemas.openxmlformats.org/officeDocument/2006/relationships/customXml" Target="../ink/ink1746.xml"/><Relationship Id="rId145" Type="http://schemas.openxmlformats.org/officeDocument/2006/relationships/image" Target="../media/image1746.png"/><Relationship Id="rId144" Type="http://schemas.openxmlformats.org/officeDocument/2006/relationships/customXml" Target="../ink/ink1745.xml"/><Relationship Id="rId143" Type="http://schemas.openxmlformats.org/officeDocument/2006/relationships/image" Target="../media/image1745.png"/><Relationship Id="rId142" Type="http://schemas.openxmlformats.org/officeDocument/2006/relationships/customXml" Target="../ink/ink1744.xml"/><Relationship Id="rId141" Type="http://schemas.openxmlformats.org/officeDocument/2006/relationships/image" Target="../media/image1744.png"/><Relationship Id="rId140" Type="http://schemas.openxmlformats.org/officeDocument/2006/relationships/customXml" Target="../ink/ink1743.xml"/><Relationship Id="rId14" Type="http://schemas.openxmlformats.org/officeDocument/2006/relationships/customXml" Target="../ink/ink1680.xml"/><Relationship Id="rId139" Type="http://schemas.openxmlformats.org/officeDocument/2006/relationships/image" Target="../media/image1743.png"/><Relationship Id="rId138" Type="http://schemas.openxmlformats.org/officeDocument/2006/relationships/customXml" Target="../ink/ink1742.xml"/><Relationship Id="rId137" Type="http://schemas.openxmlformats.org/officeDocument/2006/relationships/image" Target="../media/image1742.png"/><Relationship Id="rId136" Type="http://schemas.openxmlformats.org/officeDocument/2006/relationships/customXml" Target="../ink/ink1741.xml"/><Relationship Id="rId135" Type="http://schemas.openxmlformats.org/officeDocument/2006/relationships/image" Target="../media/image1741.png"/><Relationship Id="rId134" Type="http://schemas.openxmlformats.org/officeDocument/2006/relationships/customXml" Target="../ink/ink1740.xml"/><Relationship Id="rId133" Type="http://schemas.openxmlformats.org/officeDocument/2006/relationships/image" Target="../media/image1740.png"/><Relationship Id="rId132" Type="http://schemas.openxmlformats.org/officeDocument/2006/relationships/customXml" Target="../ink/ink1739.xml"/><Relationship Id="rId131" Type="http://schemas.openxmlformats.org/officeDocument/2006/relationships/image" Target="../media/image1739.png"/><Relationship Id="rId130" Type="http://schemas.openxmlformats.org/officeDocument/2006/relationships/customXml" Target="../ink/ink1738.xml"/><Relationship Id="rId13" Type="http://schemas.openxmlformats.org/officeDocument/2006/relationships/image" Target="../media/image1680.png"/><Relationship Id="rId129" Type="http://schemas.openxmlformats.org/officeDocument/2006/relationships/image" Target="../media/image1738.png"/><Relationship Id="rId128" Type="http://schemas.openxmlformats.org/officeDocument/2006/relationships/customXml" Target="../ink/ink1737.xml"/><Relationship Id="rId127" Type="http://schemas.openxmlformats.org/officeDocument/2006/relationships/image" Target="../media/image1737.png"/><Relationship Id="rId126" Type="http://schemas.openxmlformats.org/officeDocument/2006/relationships/customXml" Target="../ink/ink1736.xml"/><Relationship Id="rId125" Type="http://schemas.openxmlformats.org/officeDocument/2006/relationships/image" Target="../media/image1736.png"/><Relationship Id="rId124" Type="http://schemas.openxmlformats.org/officeDocument/2006/relationships/customXml" Target="../ink/ink1735.xml"/><Relationship Id="rId123" Type="http://schemas.openxmlformats.org/officeDocument/2006/relationships/image" Target="../media/image1735.png"/><Relationship Id="rId122" Type="http://schemas.openxmlformats.org/officeDocument/2006/relationships/customXml" Target="../ink/ink1734.xml"/><Relationship Id="rId121" Type="http://schemas.openxmlformats.org/officeDocument/2006/relationships/image" Target="../media/image1734.png"/><Relationship Id="rId120" Type="http://schemas.openxmlformats.org/officeDocument/2006/relationships/customXml" Target="../ink/ink1733.xml"/><Relationship Id="rId12" Type="http://schemas.openxmlformats.org/officeDocument/2006/relationships/customXml" Target="../ink/ink1679.xml"/><Relationship Id="rId119" Type="http://schemas.openxmlformats.org/officeDocument/2006/relationships/image" Target="../media/image1733.png"/><Relationship Id="rId118" Type="http://schemas.openxmlformats.org/officeDocument/2006/relationships/customXml" Target="../ink/ink1732.xml"/><Relationship Id="rId117" Type="http://schemas.openxmlformats.org/officeDocument/2006/relationships/image" Target="../media/image1732.png"/><Relationship Id="rId116" Type="http://schemas.openxmlformats.org/officeDocument/2006/relationships/customXml" Target="../ink/ink1731.xml"/><Relationship Id="rId115" Type="http://schemas.openxmlformats.org/officeDocument/2006/relationships/image" Target="../media/image1731.png"/><Relationship Id="rId114" Type="http://schemas.openxmlformats.org/officeDocument/2006/relationships/customXml" Target="../ink/ink1730.xml"/><Relationship Id="rId113" Type="http://schemas.openxmlformats.org/officeDocument/2006/relationships/image" Target="../media/image1730.png"/><Relationship Id="rId112" Type="http://schemas.openxmlformats.org/officeDocument/2006/relationships/customXml" Target="../ink/ink1729.xml"/><Relationship Id="rId111" Type="http://schemas.openxmlformats.org/officeDocument/2006/relationships/image" Target="../media/image1729.png"/><Relationship Id="rId110" Type="http://schemas.openxmlformats.org/officeDocument/2006/relationships/customXml" Target="../ink/ink1728.xml"/><Relationship Id="rId11" Type="http://schemas.openxmlformats.org/officeDocument/2006/relationships/image" Target="../media/image1679.png"/><Relationship Id="rId109" Type="http://schemas.openxmlformats.org/officeDocument/2006/relationships/image" Target="../media/image1728.png"/><Relationship Id="rId108" Type="http://schemas.openxmlformats.org/officeDocument/2006/relationships/customXml" Target="../ink/ink1727.xml"/><Relationship Id="rId107" Type="http://schemas.openxmlformats.org/officeDocument/2006/relationships/image" Target="../media/image1727.png"/><Relationship Id="rId106" Type="http://schemas.openxmlformats.org/officeDocument/2006/relationships/customXml" Target="../ink/ink1726.xml"/><Relationship Id="rId105" Type="http://schemas.openxmlformats.org/officeDocument/2006/relationships/image" Target="../media/image1726.png"/><Relationship Id="rId104" Type="http://schemas.openxmlformats.org/officeDocument/2006/relationships/customXml" Target="../ink/ink1725.xml"/><Relationship Id="rId103" Type="http://schemas.openxmlformats.org/officeDocument/2006/relationships/image" Target="../media/image1725.png"/><Relationship Id="rId102" Type="http://schemas.openxmlformats.org/officeDocument/2006/relationships/customXml" Target="../ink/ink1724.xml"/><Relationship Id="rId101" Type="http://schemas.openxmlformats.org/officeDocument/2006/relationships/image" Target="../media/image1724.png"/><Relationship Id="rId100" Type="http://schemas.openxmlformats.org/officeDocument/2006/relationships/customXml" Target="../ink/ink1723.xml"/><Relationship Id="rId10" Type="http://schemas.openxmlformats.org/officeDocument/2006/relationships/customXml" Target="../ink/ink1678.xml"/><Relationship Id="rId1" Type="http://schemas.openxmlformats.org/officeDocument/2006/relationships/image" Target="../media/image1674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876.png"/><Relationship Id="rId98" Type="http://schemas.openxmlformats.org/officeDocument/2006/relationships/customXml" Target="../ink/ink1874.xml"/><Relationship Id="rId97" Type="http://schemas.openxmlformats.org/officeDocument/2006/relationships/image" Target="../media/image1875.png"/><Relationship Id="rId96" Type="http://schemas.openxmlformats.org/officeDocument/2006/relationships/customXml" Target="../ink/ink1873.xml"/><Relationship Id="rId95" Type="http://schemas.openxmlformats.org/officeDocument/2006/relationships/image" Target="../media/image1874.png"/><Relationship Id="rId94" Type="http://schemas.openxmlformats.org/officeDocument/2006/relationships/customXml" Target="../ink/ink1872.xml"/><Relationship Id="rId93" Type="http://schemas.openxmlformats.org/officeDocument/2006/relationships/image" Target="../media/image1873.png"/><Relationship Id="rId92" Type="http://schemas.openxmlformats.org/officeDocument/2006/relationships/customXml" Target="../ink/ink1871.xml"/><Relationship Id="rId91" Type="http://schemas.openxmlformats.org/officeDocument/2006/relationships/image" Target="../media/image1872.png"/><Relationship Id="rId90" Type="http://schemas.openxmlformats.org/officeDocument/2006/relationships/customXml" Target="../ink/ink1870.xml"/><Relationship Id="rId9" Type="http://schemas.openxmlformats.org/officeDocument/2006/relationships/image" Target="../media/image1831.png"/><Relationship Id="rId89" Type="http://schemas.openxmlformats.org/officeDocument/2006/relationships/image" Target="../media/image1871.png"/><Relationship Id="rId88" Type="http://schemas.openxmlformats.org/officeDocument/2006/relationships/customXml" Target="../ink/ink1869.xml"/><Relationship Id="rId87" Type="http://schemas.openxmlformats.org/officeDocument/2006/relationships/image" Target="../media/image1870.png"/><Relationship Id="rId86" Type="http://schemas.openxmlformats.org/officeDocument/2006/relationships/customXml" Target="../ink/ink1868.xml"/><Relationship Id="rId85" Type="http://schemas.openxmlformats.org/officeDocument/2006/relationships/image" Target="../media/image1869.png"/><Relationship Id="rId84" Type="http://schemas.openxmlformats.org/officeDocument/2006/relationships/customXml" Target="../ink/ink1867.xml"/><Relationship Id="rId83" Type="http://schemas.openxmlformats.org/officeDocument/2006/relationships/image" Target="../media/image1868.png"/><Relationship Id="rId82" Type="http://schemas.openxmlformats.org/officeDocument/2006/relationships/customXml" Target="../ink/ink1866.xml"/><Relationship Id="rId81" Type="http://schemas.openxmlformats.org/officeDocument/2006/relationships/image" Target="../media/image1867.png"/><Relationship Id="rId80" Type="http://schemas.openxmlformats.org/officeDocument/2006/relationships/customXml" Target="../ink/ink1865.xml"/><Relationship Id="rId8" Type="http://schemas.openxmlformats.org/officeDocument/2006/relationships/customXml" Target="../ink/ink1829.xml"/><Relationship Id="rId79" Type="http://schemas.openxmlformats.org/officeDocument/2006/relationships/image" Target="../media/image1866.png"/><Relationship Id="rId78" Type="http://schemas.openxmlformats.org/officeDocument/2006/relationships/customXml" Target="../ink/ink1864.xml"/><Relationship Id="rId77" Type="http://schemas.openxmlformats.org/officeDocument/2006/relationships/image" Target="../media/image1865.png"/><Relationship Id="rId76" Type="http://schemas.openxmlformats.org/officeDocument/2006/relationships/customXml" Target="../ink/ink1863.xml"/><Relationship Id="rId75" Type="http://schemas.openxmlformats.org/officeDocument/2006/relationships/image" Target="../media/image1864.png"/><Relationship Id="rId74" Type="http://schemas.openxmlformats.org/officeDocument/2006/relationships/customXml" Target="../ink/ink1862.xml"/><Relationship Id="rId73" Type="http://schemas.openxmlformats.org/officeDocument/2006/relationships/image" Target="../media/image1863.png"/><Relationship Id="rId72" Type="http://schemas.openxmlformats.org/officeDocument/2006/relationships/customXml" Target="../ink/ink1861.xml"/><Relationship Id="rId71" Type="http://schemas.openxmlformats.org/officeDocument/2006/relationships/image" Target="../media/image1862.png"/><Relationship Id="rId70" Type="http://schemas.openxmlformats.org/officeDocument/2006/relationships/customXml" Target="../ink/ink1860.xml"/><Relationship Id="rId7" Type="http://schemas.openxmlformats.org/officeDocument/2006/relationships/image" Target="../media/image1830.png"/><Relationship Id="rId69" Type="http://schemas.openxmlformats.org/officeDocument/2006/relationships/image" Target="../media/image1861.png"/><Relationship Id="rId68" Type="http://schemas.openxmlformats.org/officeDocument/2006/relationships/customXml" Target="../ink/ink1859.xml"/><Relationship Id="rId67" Type="http://schemas.openxmlformats.org/officeDocument/2006/relationships/image" Target="../media/image1860.png"/><Relationship Id="rId66" Type="http://schemas.openxmlformats.org/officeDocument/2006/relationships/customXml" Target="../ink/ink1858.xml"/><Relationship Id="rId65" Type="http://schemas.openxmlformats.org/officeDocument/2006/relationships/image" Target="../media/image1859.png"/><Relationship Id="rId64" Type="http://schemas.openxmlformats.org/officeDocument/2006/relationships/customXml" Target="../ink/ink1857.xml"/><Relationship Id="rId63" Type="http://schemas.openxmlformats.org/officeDocument/2006/relationships/image" Target="../media/image1858.png"/><Relationship Id="rId62" Type="http://schemas.openxmlformats.org/officeDocument/2006/relationships/customXml" Target="../ink/ink1856.xml"/><Relationship Id="rId61" Type="http://schemas.openxmlformats.org/officeDocument/2006/relationships/image" Target="../media/image1857.png"/><Relationship Id="rId60" Type="http://schemas.openxmlformats.org/officeDocument/2006/relationships/customXml" Target="../ink/ink1855.xml"/><Relationship Id="rId6" Type="http://schemas.openxmlformats.org/officeDocument/2006/relationships/customXml" Target="../ink/ink1828.xml"/><Relationship Id="rId59" Type="http://schemas.openxmlformats.org/officeDocument/2006/relationships/image" Target="../media/image1856.png"/><Relationship Id="rId58" Type="http://schemas.openxmlformats.org/officeDocument/2006/relationships/customXml" Target="../ink/ink1854.xml"/><Relationship Id="rId57" Type="http://schemas.openxmlformats.org/officeDocument/2006/relationships/image" Target="../media/image1855.png"/><Relationship Id="rId56" Type="http://schemas.openxmlformats.org/officeDocument/2006/relationships/customXml" Target="../ink/ink1853.xml"/><Relationship Id="rId55" Type="http://schemas.openxmlformats.org/officeDocument/2006/relationships/image" Target="../media/image1854.png"/><Relationship Id="rId54" Type="http://schemas.openxmlformats.org/officeDocument/2006/relationships/customXml" Target="../ink/ink1852.xml"/><Relationship Id="rId53" Type="http://schemas.openxmlformats.org/officeDocument/2006/relationships/image" Target="../media/image1853.png"/><Relationship Id="rId52" Type="http://schemas.openxmlformats.org/officeDocument/2006/relationships/customXml" Target="../ink/ink1851.xml"/><Relationship Id="rId51" Type="http://schemas.openxmlformats.org/officeDocument/2006/relationships/image" Target="../media/image1852.png"/><Relationship Id="rId50" Type="http://schemas.openxmlformats.org/officeDocument/2006/relationships/customXml" Target="../ink/ink1850.xml"/><Relationship Id="rId5" Type="http://schemas.openxmlformats.org/officeDocument/2006/relationships/image" Target="../media/image1829.png"/><Relationship Id="rId49" Type="http://schemas.openxmlformats.org/officeDocument/2006/relationships/image" Target="../media/image1851.png"/><Relationship Id="rId48" Type="http://schemas.openxmlformats.org/officeDocument/2006/relationships/customXml" Target="../ink/ink1849.xml"/><Relationship Id="rId47" Type="http://schemas.openxmlformats.org/officeDocument/2006/relationships/image" Target="../media/image1850.png"/><Relationship Id="rId46" Type="http://schemas.openxmlformats.org/officeDocument/2006/relationships/customXml" Target="../ink/ink1848.xml"/><Relationship Id="rId45" Type="http://schemas.openxmlformats.org/officeDocument/2006/relationships/image" Target="../media/image1849.png"/><Relationship Id="rId44" Type="http://schemas.openxmlformats.org/officeDocument/2006/relationships/customXml" Target="../ink/ink1847.xml"/><Relationship Id="rId43" Type="http://schemas.openxmlformats.org/officeDocument/2006/relationships/image" Target="../media/image1848.png"/><Relationship Id="rId42" Type="http://schemas.openxmlformats.org/officeDocument/2006/relationships/customXml" Target="../ink/ink1846.xml"/><Relationship Id="rId41" Type="http://schemas.openxmlformats.org/officeDocument/2006/relationships/image" Target="../media/image1847.png"/><Relationship Id="rId40" Type="http://schemas.openxmlformats.org/officeDocument/2006/relationships/customXml" Target="../ink/ink1845.xml"/><Relationship Id="rId4" Type="http://schemas.openxmlformats.org/officeDocument/2006/relationships/customXml" Target="../ink/ink1827.xml"/><Relationship Id="rId39" Type="http://schemas.openxmlformats.org/officeDocument/2006/relationships/image" Target="../media/image1846.png"/><Relationship Id="rId38" Type="http://schemas.openxmlformats.org/officeDocument/2006/relationships/customXml" Target="../ink/ink1844.xml"/><Relationship Id="rId37" Type="http://schemas.openxmlformats.org/officeDocument/2006/relationships/image" Target="../media/image1845.png"/><Relationship Id="rId36" Type="http://schemas.openxmlformats.org/officeDocument/2006/relationships/customXml" Target="../ink/ink1843.xml"/><Relationship Id="rId35" Type="http://schemas.openxmlformats.org/officeDocument/2006/relationships/image" Target="../media/image1844.png"/><Relationship Id="rId34" Type="http://schemas.openxmlformats.org/officeDocument/2006/relationships/customXml" Target="../ink/ink1842.xml"/><Relationship Id="rId33" Type="http://schemas.openxmlformats.org/officeDocument/2006/relationships/image" Target="../media/image1843.png"/><Relationship Id="rId32" Type="http://schemas.openxmlformats.org/officeDocument/2006/relationships/customXml" Target="../ink/ink1841.xml"/><Relationship Id="rId31" Type="http://schemas.openxmlformats.org/officeDocument/2006/relationships/image" Target="../media/image1842.png"/><Relationship Id="rId30" Type="http://schemas.openxmlformats.org/officeDocument/2006/relationships/customXml" Target="../ink/ink1840.xml"/><Relationship Id="rId3" Type="http://schemas.openxmlformats.org/officeDocument/2006/relationships/image" Target="../media/image1828.png"/><Relationship Id="rId29" Type="http://schemas.openxmlformats.org/officeDocument/2006/relationships/image" Target="../media/image1841.png"/><Relationship Id="rId28" Type="http://schemas.openxmlformats.org/officeDocument/2006/relationships/customXml" Target="../ink/ink1839.xml"/><Relationship Id="rId27" Type="http://schemas.openxmlformats.org/officeDocument/2006/relationships/image" Target="../media/image1840.png"/><Relationship Id="rId26" Type="http://schemas.openxmlformats.org/officeDocument/2006/relationships/customXml" Target="../ink/ink1838.xml"/><Relationship Id="rId25" Type="http://schemas.openxmlformats.org/officeDocument/2006/relationships/image" Target="../media/image1839.png"/><Relationship Id="rId24" Type="http://schemas.openxmlformats.org/officeDocument/2006/relationships/customXml" Target="../ink/ink1837.xml"/><Relationship Id="rId234" Type="http://schemas.openxmlformats.org/officeDocument/2006/relationships/slideLayout" Target="../slideLayouts/slideLayout1.xml"/><Relationship Id="rId233" Type="http://schemas.openxmlformats.org/officeDocument/2006/relationships/image" Target="../media/image1943.png"/><Relationship Id="rId232" Type="http://schemas.openxmlformats.org/officeDocument/2006/relationships/customXml" Target="../ink/ink1941.xml"/><Relationship Id="rId231" Type="http://schemas.openxmlformats.org/officeDocument/2006/relationships/image" Target="../media/image1942.png"/><Relationship Id="rId230" Type="http://schemas.openxmlformats.org/officeDocument/2006/relationships/customXml" Target="../ink/ink1940.xml"/><Relationship Id="rId23" Type="http://schemas.openxmlformats.org/officeDocument/2006/relationships/image" Target="../media/image1838.png"/><Relationship Id="rId229" Type="http://schemas.openxmlformats.org/officeDocument/2006/relationships/image" Target="../media/image1941.png"/><Relationship Id="rId228" Type="http://schemas.openxmlformats.org/officeDocument/2006/relationships/customXml" Target="../ink/ink1939.xml"/><Relationship Id="rId227" Type="http://schemas.openxmlformats.org/officeDocument/2006/relationships/image" Target="../media/image1940.png"/><Relationship Id="rId226" Type="http://schemas.openxmlformats.org/officeDocument/2006/relationships/customXml" Target="../ink/ink1938.xml"/><Relationship Id="rId225" Type="http://schemas.openxmlformats.org/officeDocument/2006/relationships/image" Target="../media/image1939.png"/><Relationship Id="rId224" Type="http://schemas.openxmlformats.org/officeDocument/2006/relationships/customXml" Target="../ink/ink1937.xml"/><Relationship Id="rId223" Type="http://schemas.openxmlformats.org/officeDocument/2006/relationships/image" Target="../media/image1938.png"/><Relationship Id="rId222" Type="http://schemas.openxmlformats.org/officeDocument/2006/relationships/customXml" Target="../ink/ink1936.xml"/><Relationship Id="rId221" Type="http://schemas.openxmlformats.org/officeDocument/2006/relationships/image" Target="../media/image1937.png"/><Relationship Id="rId220" Type="http://schemas.openxmlformats.org/officeDocument/2006/relationships/customXml" Target="../ink/ink1935.xml"/><Relationship Id="rId22" Type="http://schemas.openxmlformats.org/officeDocument/2006/relationships/customXml" Target="../ink/ink1836.xml"/><Relationship Id="rId219" Type="http://schemas.openxmlformats.org/officeDocument/2006/relationships/image" Target="../media/image1936.png"/><Relationship Id="rId218" Type="http://schemas.openxmlformats.org/officeDocument/2006/relationships/customXml" Target="../ink/ink1934.xml"/><Relationship Id="rId217" Type="http://schemas.openxmlformats.org/officeDocument/2006/relationships/image" Target="../media/image1935.png"/><Relationship Id="rId216" Type="http://schemas.openxmlformats.org/officeDocument/2006/relationships/customXml" Target="../ink/ink1933.xml"/><Relationship Id="rId215" Type="http://schemas.openxmlformats.org/officeDocument/2006/relationships/image" Target="../media/image1934.png"/><Relationship Id="rId214" Type="http://schemas.openxmlformats.org/officeDocument/2006/relationships/customXml" Target="../ink/ink1932.xml"/><Relationship Id="rId213" Type="http://schemas.openxmlformats.org/officeDocument/2006/relationships/image" Target="../media/image1933.png"/><Relationship Id="rId212" Type="http://schemas.openxmlformats.org/officeDocument/2006/relationships/customXml" Target="../ink/ink1931.xml"/><Relationship Id="rId211" Type="http://schemas.openxmlformats.org/officeDocument/2006/relationships/image" Target="../media/image1932.png"/><Relationship Id="rId210" Type="http://schemas.openxmlformats.org/officeDocument/2006/relationships/customXml" Target="../ink/ink1930.xml"/><Relationship Id="rId21" Type="http://schemas.openxmlformats.org/officeDocument/2006/relationships/image" Target="../media/image1837.png"/><Relationship Id="rId209" Type="http://schemas.openxmlformats.org/officeDocument/2006/relationships/image" Target="../media/image1931.png"/><Relationship Id="rId208" Type="http://schemas.openxmlformats.org/officeDocument/2006/relationships/customXml" Target="../ink/ink1929.xml"/><Relationship Id="rId207" Type="http://schemas.openxmlformats.org/officeDocument/2006/relationships/image" Target="../media/image1930.png"/><Relationship Id="rId206" Type="http://schemas.openxmlformats.org/officeDocument/2006/relationships/customXml" Target="../ink/ink1928.xml"/><Relationship Id="rId205" Type="http://schemas.openxmlformats.org/officeDocument/2006/relationships/image" Target="../media/image1929.png"/><Relationship Id="rId204" Type="http://schemas.openxmlformats.org/officeDocument/2006/relationships/customXml" Target="../ink/ink1927.xml"/><Relationship Id="rId203" Type="http://schemas.openxmlformats.org/officeDocument/2006/relationships/image" Target="../media/image1928.png"/><Relationship Id="rId202" Type="http://schemas.openxmlformats.org/officeDocument/2006/relationships/customXml" Target="../ink/ink1926.xml"/><Relationship Id="rId201" Type="http://schemas.openxmlformats.org/officeDocument/2006/relationships/image" Target="../media/image1927.png"/><Relationship Id="rId200" Type="http://schemas.openxmlformats.org/officeDocument/2006/relationships/customXml" Target="../ink/ink1925.xml"/><Relationship Id="rId20" Type="http://schemas.openxmlformats.org/officeDocument/2006/relationships/customXml" Target="../ink/ink1835.xml"/><Relationship Id="rId2" Type="http://schemas.openxmlformats.org/officeDocument/2006/relationships/customXml" Target="../ink/ink1826.xml"/><Relationship Id="rId199" Type="http://schemas.openxmlformats.org/officeDocument/2006/relationships/image" Target="../media/image1926.png"/><Relationship Id="rId198" Type="http://schemas.openxmlformats.org/officeDocument/2006/relationships/customXml" Target="../ink/ink1924.xml"/><Relationship Id="rId197" Type="http://schemas.openxmlformats.org/officeDocument/2006/relationships/image" Target="../media/image1925.png"/><Relationship Id="rId196" Type="http://schemas.openxmlformats.org/officeDocument/2006/relationships/customXml" Target="../ink/ink1923.xml"/><Relationship Id="rId195" Type="http://schemas.openxmlformats.org/officeDocument/2006/relationships/image" Target="../media/image1924.png"/><Relationship Id="rId194" Type="http://schemas.openxmlformats.org/officeDocument/2006/relationships/customXml" Target="../ink/ink1922.xml"/><Relationship Id="rId193" Type="http://schemas.openxmlformats.org/officeDocument/2006/relationships/image" Target="../media/image1923.png"/><Relationship Id="rId192" Type="http://schemas.openxmlformats.org/officeDocument/2006/relationships/customXml" Target="../ink/ink1921.xml"/><Relationship Id="rId191" Type="http://schemas.openxmlformats.org/officeDocument/2006/relationships/image" Target="../media/image1922.png"/><Relationship Id="rId190" Type="http://schemas.openxmlformats.org/officeDocument/2006/relationships/customXml" Target="../ink/ink1920.xml"/><Relationship Id="rId19" Type="http://schemas.openxmlformats.org/officeDocument/2006/relationships/image" Target="../media/image1836.png"/><Relationship Id="rId189" Type="http://schemas.openxmlformats.org/officeDocument/2006/relationships/image" Target="../media/image1921.png"/><Relationship Id="rId188" Type="http://schemas.openxmlformats.org/officeDocument/2006/relationships/customXml" Target="../ink/ink1919.xml"/><Relationship Id="rId187" Type="http://schemas.openxmlformats.org/officeDocument/2006/relationships/image" Target="../media/image1920.png"/><Relationship Id="rId186" Type="http://schemas.openxmlformats.org/officeDocument/2006/relationships/customXml" Target="../ink/ink1918.xml"/><Relationship Id="rId185" Type="http://schemas.openxmlformats.org/officeDocument/2006/relationships/image" Target="../media/image1919.png"/><Relationship Id="rId184" Type="http://schemas.openxmlformats.org/officeDocument/2006/relationships/customXml" Target="../ink/ink1917.xml"/><Relationship Id="rId183" Type="http://schemas.openxmlformats.org/officeDocument/2006/relationships/image" Target="../media/image1918.png"/><Relationship Id="rId182" Type="http://schemas.openxmlformats.org/officeDocument/2006/relationships/customXml" Target="../ink/ink1916.xml"/><Relationship Id="rId181" Type="http://schemas.openxmlformats.org/officeDocument/2006/relationships/image" Target="../media/image1917.png"/><Relationship Id="rId180" Type="http://schemas.openxmlformats.org/officeDocument/2006/relationships/customXml" Target="../ink/ink1915.xml"/><Relationship Id="rId18" Type="http://schemas.openxmlformats.org/officeDocument/2006/relationships/customXml" Target="../ink/ink1834.xml"/><Relationship Id="rId179" Type="http://schemas.openxmlformats.org/officeDocument/2006/relationships/image" Target="../media/image1916.png"/><Relationship Id="rId178" Type="http://schemas.openxmlformats.org/officeDocument/2006/relationships/customXml" Target="../ink/ink1914.xml"/><Relationship Id="rId177" Type="http://schemas.openxmlformats.org/officeDocument/2006/relationships/image" Target="../media/image1915.png"/><Relationship Id="rId176" Type="http://schemas.openxmlformats.org/officeDocument/2006/relationships/customXml" Target="../ink/ink1913.xml"/><Relationship Id="rId175" Type="http://schemas.openxmlformats.org/officeDocument/2006/relationships/image" Target="../media/image1914.png"/><Relationship Id="rId174" Type="http://schemas.openxmlformats.org/officeDocument/2006/relationships/customXml" Target="../ink/ink1912.xml"/><Relationship Id="rId173" Type="http://schemas.openxmlformats.org/officeDocument/2006/relationships/image" Target="../media/image1913.png"/><Relationship Id="rId172" Type="http://schemas.openxmlformats.org/officeDocument/2006/relationships/customXml" Target="../ink/ink1911.xml"/><Relationship Id="rId171" Type="http://schemas.openxmlformats.org/officeDocument/2006/relationships/image" Target="../media/image1912.png"/><Relationship Id="rId170" Type="http://schemas.openxmlformats.org/officeDocument/2006/relationships/customXml" Target="../ink/ink1910.xml"/><Relationship Id="rId17" Type="http://schemas.openxmlformats.org/officeDocument/2006/relationships/image" Target="../media/image1835.png"/><Relationship Id="rId169" Type="http://schemas.openxmlformats.org/officeDocument/2006/relationships/image" Target="../media/image1911.png"/><Relationship Id="rId168" Type="http://schemas.openxmlformats.org/officeDocument/2006/relationships/customXml" Target="../ink/ink1909.xml"/><Relationship Id="rId167" Type="http://schemas.openxmlformats.org/officeDocument/2006/relationships/image" Target="../media/image1910.png"/><Relationship Id="rId166" Type="http://schemas.openxmlformats.org/officeDocument/2006/relationships/customXml" Target="../ink/ink1908.xml"/><Relationship Id="rId165" Type="http://schemas.openxmlformats.org/officeDocument/2006/relationships/image" Target="../media/image1909.png"/><Relationship Id="rId164" Type="http://schemas.openxmlformats.org/officeDocument/2006/relationships/customXml" Target="../ink/ink1907.xml"/><Relationship Id="rId163" Type="http://schemas.openxmlformats.org/officeDocument/2006/relationships/image" Target="../media/image1908.png"/><Relationship Id="rId162" Type="http://schemas.openxmlformats.org/officeDocument/2006/relationships/customXml" Target="../ink/ink1906.xml"/><Relationship Id="rId161" Type="http://schemas.openxmlformats.org/officeDocument/2006/relationships/image" Target="../media/image1907.png"/><Relationship Id="rId160" Type="http://schemas.openxmlformats.org/officeDocument/2006/relationships/customXml" Target="../ink/ink1905.xml"/><Relationship Id="rId16" Type="http://schemas.openxmlformats.org/officeDocument/2006/relationships/customXml" Target="../ink/ink1833.xml"/><Relationship Id="rId159" Type="http://schemas.openxmlformats.org/officeDocument/2006/relationships/image" Target="../media/image1906.png"/><Relationship Id="rId158" Type="http://schemas.openxmlformats.org/officeDocument/2006/relationships/customXml" Target="../ink/ink1904.xml"/><Relationship Id="rId157" Type="http://schemas.openxmlformats.org/officeDocument/2006/relationships/image" Target="../media/image1905.png"/><Relationship Id="rId156" Type="http://schemas.openxmlformats.org/officeDocument/2006/relationships/customXml" Target="../ink/ink1903.xml"/><Relationship Id="rId155" Type="http://schemas.openxmlformats.org/officeDocument/2006/relationships/image" Target="../media/image1904.png"/><Relationship Id="rId154" Type="http://schemas.openxmlformats.org/officeDocument/2006/relationships/customXml" Target="../ink/ink1902.xml"/><Relationship Id="rId153" Type="http://schemas.openxmlformats.org/officeDocument/2006/relationships/image" Target="../media/image1903.png"/><Relationship Id="rId152" Type="http://schemas.openxmlformats.org/officeDocument/2006/relationships/customXml" Target="../ink/ink1901.xml"/><Relationship Id="rId151" Type="http://schemas.openxmlformats.org/officeDocument/2006/relationships/image" Target="../media/image1902.png"/><Relationship Id="rId150" Type="http://schemas.openxmlformats.org/officeDocument/2006/relationships/customXml" Target="../ink/ink1900.xml"/><Relationship Id="rId15" Type="http://schemas.openxmlformats.org/officeDocument/2006/relationships/image" Target="../media/image1834.png"/><Relationship Id="rId149" Type="http://schemas.openxmlformats.org/officeDocument/2006/relationships/image" Target="../media/image1901.png"/><Relationship Id="rId148" Type="http://schemas.openxmlformats.org/officeDocument/2006/relationships/customXml" Target="../ink/ink1899.xml"/><Relationship Id="rId147" Type="http://schemas.openxmlformats.org/officeDocument/2006/relationships/image" Target="../media/image1900.png"/><Relationship Id="rId146" Type="http://schemas.openxmlformats.org/officeDocument/2006/relationships/customXml" Target="../ink/ink1898.xml"/><Relationship Id="rId145" Type="http://schemas.openxmlformats.org/officeDocument/2006/relationships/image" Target="../media/image1899.png"/><Relationship Id="rId144" Type="http://schemas.openxmlformats.org/officeDocument/2006/relationships/customXml" Target="../ink/ink1897.xml"/><Relationship Id="rId143" Type="http://schemas.openxmlformats.org/officeDocument/2006/relationships/image" Target="../media/image1898.png"/><Relationship Id="rId142" Type="http://schemas.openxmlformats.org/officeDocument/2006/relationships/customXml" Target="../ink/ink1896.xml"/><Relationship Id="rId141" Type="http://schemas.openxmlformats.org/officeDocument/2006/relationships/image" Target="../media/image1897.png"/><Relationship Id="rId140" Type="http://schemas.openxmlformats.org/officeDocument/2006/relationships/customXml" Target="../ink/ink1895.xml"/><Relationship Id="rId14" Type="http://schemas.openxmlformats.org/officeDocument/2006/relationships/customXml" Target="../ink/ink1832.xml"/><Relationship Id="rId139" Type="http://schemas.openxmlformats.org/officeDocument/2006/relationships/image" Target="../media/image1896.png"/><Relationship Id="rId138" Type="http://schemas.openxmlformats.org/officeDocument/2006/relationships/customXml" Target="../ink/ink1894.xml"/><Relationship Id="rId137" Type="http://schemas.openxmlformats.org/officeDocument/2006/relationships/image" Target="../media/image1895.png"/><Relationship Id="rId136" Type="http://schemas.openxmlformats.org/officeDocument/2006/relationships/customXml" Target="../ink/ink1893.xml"/><Relationship Id="rId135" Type="http://schemas.openxmlformats.org/officeDocument/2006/relationships/image" Target="../media/image1894.png"/><Relationship Id="rId134" Type="http://schemas.openxmlformats.org/officeDocument/2006/relationships/customXml" Target="../ink/ink1892.xml"/><Relationship Id="rId133" Type="http://schemas.openxmlformats.org/officeDocument/2006/relationships/image" Target="../media/image1893.png"/><Relationship Id="rId132" Type="http://schemas.openxmlformats.org/officeDocument/2006/relationships/customXml" Target="../ink/ink1891.xml"/><Relationship Id="rId131" Type="http://schemas.openxmlformats.org/officeDocument/2006/relationships/image" Target="../media/image1892.png"/><Relationship Id="rId130" Type="http://schemas.openxmlformats.org/officeDocument/2006/relationships/customXml" Target="../ink/ink1890.xml"/><Relationship Id="rId13" Type="http://schemas.openxmlformats.org/officeDocument/2006/relationships/image" Target="../media/image1833.png"/><Relationship Id="rId129" Type="http://schemas.openxmlformats.org/officeDocument/2006/relationships/image" Target="../media/image1891.png"/><Relationship Id="rId128" Type="http://schemas.openxmlformats.org/officeDocument/2006/relationships/customXml" Target="../ink/ink1889.xml"/><Relationship Id="rId127" Type="http://schemas.openxmlformats.org/officeDocument/2006/relationships/image" Target="../media/image1890.png"/><Relationship Id="rId126" Type="http://schemas.openxmlformats.org/officeDocument/2006/relationships/customXml" Target="../ink/ink1888.xml"/><Relationship Id="rId125" Type="http://schemas.openxmlformats.org/officeDocument/2006/relationships/image" Target="../media/image1889.png"/><Relationship Id="rId124" Type="http://schemas.openxmlformats.org/officeDocument/2006/relationships/customXml" Target="../ink/ink1887.xml"/><Relationship Id="rId123" Type="http://schemas.openxmlformats.org/officeDocument/2006/relationships/image" Target="../media/image1888.png"/><Relationship Id="rId122" Type="http://schemas.openxmlformats.org/officeDocument/2006/relationships/customXml" Target="../ink/ink1886.xml"/><Relationship Id="rId121" Type="http://schemas.openxmlformats.org/officeDocument/2006/relationships/image" Target="../media/image1887.png"/><Relationship Id="rId120" Type="http://schemas.openxmlformats.org/officeDocument/2006/relationships/customXml" Target="../ink/ink1885.xml"/><Relationship Id="rId12" Type="http://schemas.openxmlformats.org/officeDocument/2006/relationships/customXml" Target="../ink/ink1831.xml"/><Relationship Id="rId119" Type="http://schemas.openxmlformats.org/officeDocument/2006/relationships/image" Target="../media/image1886.png"/><Relationship Id="rId118" Type="http://schemas.openxmlformats.org/officeDocument/2006/relationships/customXml" Target="../ink/ink1884.xml"/><Relationship Id="rId117" Type="http://schemas.openxmlformats.org/officeDocument/2006/relationships/image" Target="../media/image1885.png"/><Relationship Id="rId116" Type="http://schemas.openxmlformats.org/officeDocument/2006/relationships/customXml" Target="../ink/ink1883.xml"/><Relationship Id="rId115" Type="http://schemas.openxmlformats.org/officeDocument/2006/relationships/image" Target="../media/image1884.png"/><Relationship Id="rId114" Type="http://schemas.openxmlformats.org/officeDocument/2006/relationships/customXml" Target="../ink/ink1882.xml"/><Relationship Id="rId113" Type="http://schemas.openxmlformats.org/officeDocument/2006/relationships/image" Target="../media/image1883.png"/><Relationship Id="rId112" Type="http://schemas.openxmlformats.org/officeDocument/2006/relationships/customXml" Target="../ink/ink1881.xml"/><Relationship Id="rId111" Type="http://schemas.openxmlformats.org/officeDocument/2006/relationships/image" Target="../media/image1882.png"/><Relationship Id="rId110" Type="http://schemas.openxmlformats.org/officeDocument/2006/relationships/customXml" Target="../ink/ink1880.xml"/><Relationship Id="rId11" Type="http://schemas.openxmlformats.org/officeDocument/2006/relationships/image" Target="../media/image1832.png"/><Relationship Id="rId109" Type="http://schemas.openxmlformats.org/officeDocument/2006/relationships/image" Target="../media/image1881.png"/><Relationship Id="rId108" Type="http://schemas.openxmlformats.org/officeDocument/2006/relationships/customXml" Target="../ink/ink1879.xml"/><Relationship Id="rId107" Type="http://schemas.openxmlformats.org/officeDocument/2006/relationships/image" Target="../media/image1880.png"/><Relationship Id="rId106" Type="http://schemas.openxmlformats.org/officeDocument/2006/relationships/customXml" Target="../ink/ink1878.xml"/><Relationship Id="rId105" Type="http://schemas.openxmlformats.org/officeDocument/2006/relationships/image" Target="../media/image1879.png"/><Relationship Id="rId104" Type="http://schemas.openxmlformats.org/officeDocument/2006/relationships/customXml" Target="../ink/ink1877.xml"/><Relationship Id="rId103" Type="http://schemas.openxmlformats.org/officeDocument/2006/relationships/image" Target="../media/image1878.png"/><Relationship Id="rId102" Type="http://schemas.openxmlformats.org/officeDocument/2006/relationships/customXml" Target="../ink/ink1876.xml"/><Relationship Id="rId101" Type="http://schemas.openxmlformats.org/officeDocument/2006/relationships/image" Target="../media/image1877.png"/><Relationship Id="rId100" Type="http://schemas.openxmlformats.org/officeDocument/2006/relationships/customXml" Target="../ink/ink1875.xml"/><Relationship Id="rId10" Type="http://schemas.openxmlformats.org/officeDocument/2006/relationships/customXml" Target="../ink/ink1830.xml"/><Relationship Id="rId1" Type="http://schemas.openxmlformats.org/officeDocument/2006/relationships/image" Target="../media/image1827.png"/></Relationships>
</file>

<file path=ppt/slides/_rels/slide1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992.png"/><Relationship Id="rId98" Type="http://schemas.openxmlformats.org/officeDocument/2006/relationships/customXml" Target="../ink/ink1990.xml"/><Relationship Id="rId97" Type="http://schemas.openxmlformats.org/officeDocument/2006/relationships/image" Target="../media/image1991.png"/><Relationship Id="rId96" Type="http://schemas.openxmlformats.org/officeDocument/2006/relationships/customXml" Target="../ink/ink1989.xml"/><Relationship Id="rId95" Type="http://schemas.openxmlformats.org/officeDocument/2006/relationships/image" Target="../media/image1990.png"/><Relationship Id="rId94" Type="http://schemas.openxmlformats.org/officeDocument/2006/relationships/customXml" Target="../ink/ink1988.xml"/><Relationship Id="rId93" Type="http://schemas.openxmlformats.org/officeDocument/2006/relationships/image" Target="../media/image1989.png"/><Relationship Id="rId92" Type="http://schemas.openxmlformats.org/officeDocument/2006/relationships/customXml" Target="../ink/ink1987.xml"/><Relationship Id="rId91" Type="http://schemas.openxmlformats.org/officeDocument/2006/relationships/image" Target="../media/image1988.png"/><Relationship Id="rId90" Type="http://schemas.openxmlformats.org/officeDocument/2006/relationships/customXml" Target="../ink/ink1986.xml"/><Relationship Id="rId9" Type="http://schemas.openxmlformats.org/officeDocument/2006/relationships/image" Target="../media/image1947.png"/><Relationship Id="rId89" Type="http://schemas.openxmlformats.org/officeDocument/2006/relationships/image" Target="../media/image1987.png"/><Relationship Id="rId88" Type="http://schemas.openxmlformats.org/officeDocument/2006/relationships/customXml" Target="../ink/ink1985.xml"/><Relationship Id="rId87" Type="http://schemas.openxmlformats.org/officeDocument/2006/relationships/image" Target="../media/image1986.png"/><Relationship Id="rId86" Type="http://schemas.openxmlformats.org/officeDocument/2006/relationships/customXml" Target="../ink/ink1984.xml"/><Relationship Id="rId85" Type="http://schemas.openxmlformats.org/officeDocument/2006/relationships/image" Target="../media/image1985.png"/><Relationship Id="rId84" Type="http://schemas.openxmlformats.org/officeDocument/2006/relationships/customXml" Target="../ink/ink1983.xml"/><Relationship Id="rId83" Type="http://schemas.openxmlformats.org/officeDocument/2006/relationships/image" Target="../media/image1984.png"/><Relationship Id="rId82" Type="http://schemas.openxmlformats.org/officeDocument/2006/relationships/customXml" Target="../ink/ink1982.xml"/><Relationship Id="rId81" Type="http://schemas.openxmlformats.org/officeDocument/2006/relationships/image" Target="../media/image1983.png"/><Relationship Id="rId80" Type="http://schemas.openxmlformats.org/officeDocument/2006/relationships/customXml" Target="../ink/ink1981.xml"/><Relationship Id="rId8" Type="http://schemas.openxmlformats.org/officeDocument/2006/relationships/customXml" Target="../ink/ink1945.xml"/><Relationship Id="rId79" Type="http://schemas.openxmlformats.org/officeDocument/2006/relationships/image" Target="../media/image1982.png"/><Relationship Id="rId78" Type="http://schemas.openxmlformats.org/officeDocument/2006/relationships/customXml" Target="../ink/ink1980.xml"/><Relationship Id="rId77" Type="http://schemas.openxmlformats.org/officeDocument/2006/relationships/image" Target="../media/image1981.png"/><Relationship Id="rId76" Type="http://schemas.openxmlformats.org/officeDocument/2006/relationships/customXml" Target="../ink/ink1979.xml"/><Relationship Id="rId75" Type="http://schemas.openxmlformats.org/officeDocument/2006/relationships/image" Target="../media/image1980.png"/><Relationship Id="rId74" Type="http://schemas.openxmlformats.org/officeDocument/2006/relationships/customXml" Target="../ink/ink1978.xml"/><Relationship Id="rId73" Type="http://schemas.openxmlformats.org/officeDocument/2006/relationships/image" Target="../media/image1979.png"/><Relationship Id="rId72" Type="http://schemas.openxmlformats.org/officeDocument/2006/relationships/customXml" Target="../ink/ink1977.xml"/><Relationship Id="rId71" Type="http://schemas.openxmlformats.org/officeDocument/2006/relationships/image" Target="../media/image1978.png"/><Relationship Id="rId70" Type="http://schemas.openxmlformats.org/officeDocument/2006/relationships/customXml" Target="../ink/ink1976.xml"/><Relationship Id="rId7" Type="http://schemas.openxmlformats.org/officeDocument/2006/relationships/image" Target="../media/image1946.png"/><Relationship Id="rId69" Type="http://schemas.openxmlformats.org/officeDocument/2006/relationships/image" Target="../media/image1977.png"/><Relationship Id="rId68" Type="http://schemas.openxmlformats.org/officeDocument/2006/relationships/customXml" Target="../ink/ink1975.xml"/><Relationship Id="rId67" Type="http://schemas.openxmlformats.org/officeDocument/2006/relationships/image" Target="../media/image1976.png"/><Relationship Id="rId66" Type="http://schemas.openxmlformats.org/officeDocument/2006/relationships/customXml" Target="../ink/ink1974.xml"/><Relationship Id="rId65" Type="http://schemas.openxmlformats.org/officeDocument/2006/relationships/image" Target="../media/image1975.png"/><Relationship Id="rId64" Type="http://schemas.openxmlformats.org/officeDocument/2006/relationships/customXml" Target="../ink/ink1973.xml"/><Relationship Id="rId63" Type="http://schemas.openxmlformats.org/officeDocument/2006/relationships/image" Target="../media/image1974.png"/><Relationship Id="rId62" Type="http://schemas.openxmlformats.org/officeDocument/2006/relationships/customXml" Target="../ink/ink1972.xml"/><Relationship Id="rId61" Type="http://schemas.openxmlformats.org/officeDocument/2006/relationships/image" Target="../media/image1973.png"/><Relationship Id="rId60" Type="http://schemas.openxmlformats.org/officeDocument/2006/relationships/customXml" Target="../ink/ink1971.xml"/><Relationship Id="rId6" Type="http://schemas.openxmlformats.org/officeDocument/2006/relationships/customXml" Target="../ink/ink1944.xml"/><Relationship Id="rId59" Type="http://schemas.openxmlformats.org/officeDocument/2006/relationships/image" Target="../media/image1972.png"/><Relationship Id="rId58" Type="http://schemas.openxmlformats.org/officeDocument/2006/relationships/customXml" Target="../ink/ink1970.xml"/><Relationship Id="rId57" Type="http://schemas.openxmlformats.org/officeDocument/2006/relationships/image" Target="../media/image1971.png"/><Relationship Id="rId56" Type="http://schemas.openxmlformats.org/officeDocument/2006/relationships/customXml" Target="../ink/ink1969.xml"/><Relationship Id="rId55" Type="http://schemas.openxmlformats.org/officeDocument/2006/relationships/image" Target="../media/image1970.png"/><Relationship Id="rId54" Type="http://schemas.openxmlformats.org/officeDocument/2006/relationships/customXml" Target="../ink/ink1968.xml"/><Relationship Id="rId53" Type="http://schemas.openxmlformats.org/officeDocument/2006/relationships/image" Target="../media/image1969.png"/><Relationship Id="rId52" Type="http://schemas.openxmlformats.org/officeDocument/2006/relationships/customXml" Target="../ink/ink1967.xml"/><Relationship Id="rId51" Type="http://schemas.openxmlformats.org/officeDocument/2006/relationships/image" Target="../media/image1968.png"/><Relationship Id="rId50" Type="http://schemas.openxmlformats.org/officeDocument/2006/relationships/customXml" Target="../ink/ink1966.xml"/><Relationship Id="rId5" Type="http://schemas.openxmlformats.org/officeDocument/2006/relationships/image" Target="../media/image1945.png"/><Relationship Id="rId49" Type="http://schemas.openxmlformats.org/officeDocument/2006/relationships/image" Target="../media/image1967.png"/><Relationship Id="rId48" Type="http://schemas.openxmlformats.org/officeDocument/2006/relationships/customXml" Target="../ink/ink1965.xml"/><Relationship Id="rId47" Type="http://schemas.openxmlformats.org/officeDocument/2006/relationships/image" Target="../media/image1966.png"/><Relationship Id="rId46" Type="http://schemas.openxmlformats.org/officeDocument/2006/relationships/customXml" Target="../ink/ink1964.xml"/><Relationship Id="rId45" Type="http://schemas.openxmlformats.org/officeDocument/2006/relationships/image" Target="../media/image1965.png"/><Relationship Id="rId44" Type="http://schemas.openxmlformats.org/officeDocument/2006/relationships/customXml" Target="../ink/ink1963.xml"/><Relationship Id="rId43" Type="http://schemas.openxmlformats.org/officeDocument/2006/relationships/image" Target="../media/image1964.png"/><Relationship Id="rId42" Type="http://schemas.openxmlformats.org/officeDocument/2006/relationships/customXml" Target="../ink/ink1962.xml"/><Relationship Id="rId41" Type="http://schemas.openxmlformats.org/officeDocument/2006/relationships/image" Target="../media/image1963.png"/><Relationship Id="rId40" Type="http://schemas.openxmlformats.org/officeDocument/2006/relationships/customXml" Target="../ink/ink1961.xml"/><Relationship Id="rId4" Type="http://schemas.openxmlformats.org/officeDocument/2006/relationships/customXml" Target="../ink/ink1943.xml"/><Relationship Id="rId39" Type="http://schemas.openxmlformats.org/officeDocument/2006/relationships/image" Target="../media/image1962.png"/><Relationship Id="rId38" Type="http://schemas.openxmlformats.org/officeDocument/2006/relationships/customXml" Target="../ink/ink1960.xml"/><Relationship Id="rId37" Type="http://schemas.openxmlformats.org/officeDocument/2006/relationships/image" Target="../media/image1961.png"/><Relationship Id="rId36" Type="http://schemas.openxmlformats.org/officeDocument/2006/relationships/customXml" Target="../ink/ink1959.xml"/><Relationship Id="rId35" Type="http://schemas.openxmlformats.org/officeDocument/2006/relationships/image" Target="../media/image1960.png"/><Relationship Id="rId34" Type="http://schemas.openxmlformats.org/officeDocument/2006/relationships/customXml" Target="../ink/ink1958.xml"/><Relationship Id="rId33" Type="http://schemas.openxmlformats.org/officeDocument/2006/relationships/image" Target="../media/image1959.png"/><Relationship Id="rId32" Type="http://schemas.openxmlformats.org/officeDocument/2006/relationships/customXml" Target="../ink/ink1957.xml"/><Relationship Id="rId31" Type="http://schemas.openxmlformats.org/officeDocument/2006/relationships/image" Target="../media/image1958.png"/><Relationship Id="rId30" Type="http://schemas.openxmlformats.org/officeDocument/2006/relationships/customXml" Target="../ink/ink1956.xml"/><Relationship Id="rId3" Type="http://schemas.openxmlformats.org/officeDocument/2006/relationships/image" Target="../media/image1944.png"/><Relationship Id="rId29" Type="http://schemas.openxmlformats.org/officeDocument/2006/relationships/image" Target="../media/image1957.png"/><Relationship Id="rId28" Type="http://schemas.openxmlformats.org/officeDocument/2006/relationships/customXml" Target="../ink/ink1955.xml"/><Relationship Id="rId27" Type="http://schemas.openxmlformats.org/officeDocument/2006/relationships/image" Target="../media/image1956.png"/><Relationship Id="rId26" Type="http://schemas.openxmlformats.org/officeDocument/2006/relationships/customXml" Target="../ink/ink1954.xml"/><Relationship Id="rId25" Type="http://schemas.openxmlformats.org/officeDocument/2006/relationships/image" Target="../media/image1955.png"/><Relationship Id="rId24" Type="http://schemas.openxmlformats.org/officeDocument/2006/relationships/customXml" Target="../ink/ink1953.xml"/><Relationship Id="rId23" Type="http://schemas.openxmlformats.org/officeDocument/2006/relationships/image" Target="../media/image1954.png"/><Relationship Id="rId22" Type="http://schemas.openxmlformats.org/officeDocument/2006/relationships/customXml" Target="../ink/ink1952.xml"/><Relationship Id="rId21" Type="http://schemas.openxmlformats.org/officeDocument/2006/relationships/image" Target="../media/image1953.png"/><Relationship Id="rId200" Type="http://schemas.openxmlformats.org/officeDocument/2006/relationships/slideLayout" Target="../slideLayouts/slideLayout1.xml"/><Relationship Id="rId20" Type="http://schemas.openxmlformats.org/officeDocument/2006/relationships/customXml" Target="../ink/ink1951.xml"/><Relationship Id="rId2" Type="http://schemas.openxmlformats.org/officeDocument/2006/relationships/customXml" Target="../ink/ink1942.xml"/><Relationship Id="rId199" Type="http://schemas.openxmlformats.org/officeDocument/2006/relationships/image" Target="../media/image2042.png"/><Relationship Id="rId198" Type="http://schemas.openxmlformats.org/officeDocument/2006/relationships/customXml" Target="../ink/ink2040.xml"/><Relationship Id="rId197" Type="http://schemas.openxmlformats.org/officeDocument/2006/relationships/image" Target="../media/image2041.png"/><Relationship Id="rId196" Type="http://schemas.openxmlformats.org/officeDocument/2006/relationships/customXml" Target="../ink/ink2039.xml"/><Relationship Id="rId195" Type="http://schemas.openxmlformats.org/officeDocument/2006/relationships/image" Target="../media/image2040.png"/><Relationship Id="rId194" Type="http://schemas.openxmlformats.org/officeDocument/2006/relationships/customXml" Target="../ink/ink2038.xml"/><Relationship Id="rId193" Type="http://schemas.openxmlformats.org/officeDocument/2006/relationships/image" Target="../media/image2039.png"/><Relationship Id="rId192" Type="http://schemas.openxmlformats.org/officeDocument/2006/relationships/customXml" Target="../ink/ink2037.xml"/><Relationship Id="rId191" Type="http://schemas.openxmlformats.org/officeDocument/2006/relationships/image" Target="../media/image2038.png"/><Relationship Id="rId190" Type="http://schemas.openxmlformats.org/officeDocument/2006/relationships/customXml" Target="../ink/ink2036.xml"/><Relationship Id="rId19" Type="http://schemas.openxmlformats.org/officeDocument/2006/relationships/image" Target="../media/image1952.png"/><Relationship Id="rId189" Type="http://schemas.openxmlformats.org/officeDocument/2006/relationships/image" Target="../media/image2037.png"/><Relationship Id="rId188" Type="http://schemas.openxmlformats.org/officeDocument/2006/relationships/customXml" Target="../ink/ink2035.xml"/><Relationship Id="rId187" Type="http://schemas.openxmlformats.org/officeDocument/2006/relationships/image" Target="../media/image2036.png"/><Relationship Id="rId186" Type="http://schemas.openxmlformats.org/officeDocument/2006/relationships/customXml" Target="../ink/ink2034.xml"/><Relationship Id="rId185" Type="http://schemas.openxmlformats.org/officeDocument/2006/relationships/image" Target="../media/image2035.png"/><Relationship Id="rId184" Type="http://schemas.openxmlformats.org/officeDocument/2006/relationships/customXml" Target="../ink/ink2033.xml"/><Relationship Id="rId183" Type="http://schemas.openxmlformats.org/officeDocument/2006/relationships/image" Target="../media/image2034.png"/><Relationship Id="rId182" Type="http://schemas.openxmlformats.org/officeDocument/2006/relationships/customXml" Target="../ink/ink2032.xml"/><Relationship Id="rId181" Type="http://schemas.openxmlformats.org/officeDocument/2006/relationships/image" Target="../media/image2033.png"/><Relationship Id="rId180" Type="http://schemas.openxmlformats.org/officeDocument/2006/relationships/customXml" Target="../ink/ink2031.xml"/><Relationship Id="rId18" Type="http://schemas.openxmlformats.org/officeDocument/2006/relationships/customXml" Target="../ink/ink1950.xml"/><Relationship Id="rId179" Type="http://schemas.openxmlformats.org/officeDocument/2006/relationships/image" Target="../media/image2032.png"/><Relationship Id="rId178" Type="http://schemas.openxmlformats.org/officeDocument/2006/relationships/customXml" Target="../ink/ink2030.xml"/><Relationship Id="rId177" Type="http://schemas.openxmlformats.org/officeDocument/2006/relationships/image" Target="../media/image2031.png"/><Relationship Id="rId176" Type="http://schemas.openxmlformats.org/officeDocument/2006/relationships/customXml" Target="../ink/ink2029.xml"/><Relationship Id="rId175" Type="http://schemas.openxmlformats.org/officeDocument/2006/relationships/image" Target="../media/image2030.png"/><Relationship Id="rId174" Type="http://schemas.openxmlformats.org/officeDocument/2006/relationships/customXml" Target="../ink/ink2028.xml"/><Relationship Id="rId173" Type="http://schemas.openxmlformats.org/officeDocument/2006/relationships/image" Target="../media/image2029.png"/><Relationship Id="rId172" Type="http://schemas.openxmlformats.org/officeDocument/2006/relationships/customXml" Target="../ink/ink2027.xml"/><Relationship Id="rId171" Type="http://schemas.openxmlformats.org/officeDocument/2006/relationships/image" Target="../media/image2028.png"/><Relationship Id="rId170" Type="http://schemas.openxmlformats.org/officeDocument/2006/relationships/customXml" Target="../ink/ink2026.xml"/><Relationship Id="rId17" Type="http://schemas.openxmlformats.org/officeDocument/2006/relationships/image" Target="../media/image1951.png"/><Relationship Id="rId169" Type="http://schemas.openxmlformats.org/officeDocument/2006/relationships/image" Target="../media/image2027.png"/><Relationship Id="rId168" Type="http://schemas.openxmlformats.org/officeDocument/2006/relationships/customXml" Target="../ink/ink2025.xml"/><Relationship Id="rId167" Type="http://schemas.openxmlformats.org/officeDocument/2006/relationships/image" Target="../media/image2026.png"/><Relationship Id="rId166" Type="http://schemas.openxmlformats.org/officeDocument/2006/relationships/customXml" Target="../ink/ink2024.xml"/><Relationship Id="rId165" Type="http://schemas.openxmlformats.org/officeDocument/2006/relationships/image" Target="../media/image2025.png"/><Relationship Id="rId164" Type="http://schemas.openxmlformats.org/officeDocument/2006/relationships/customXml" Target="../ink/ink2023.xml"/><Relationship Id="rId163" Type="http://schemas.openxmlformats.org/officeDocument/2006/relationships/image" Target="../media/image2024.png"/><Relationship Id="rId162" Type="http://schemas.openxmlformats.org/officeDocument/2006/relationships/customXml" Target="../ink/ink2022.xml"/><Relationship Id="rId161" Type="http://schemas.openxmlformats.org/officeDocument/2006/relationships/image" Target="../media/image2023.png"/><Relationship Id="rId160" Type="http://schemas.openxmlformats.org/officeDocument/2006/relationships/customXml" Target="../ink/ink2021.xml"/><Relationship Id="rId16" Type="http://schemas.openxmlformats.org/officeDocument/2006/relationships/customXml" Target="../ink/ink1949.xml"/><Relationship Id="rId159" Type="http://schemas.openxmlformats.org/officeDocument/2006/relationships/image" Target="../media/image2022.png"/><Relationship Id="rId158" Type="http://schemas.openxmlformats.org/officeDocument/2006/relationships/customXml" Target="../ink/ink2020.xml"/><Relationship Id="rId157" Type="http://schemas.openxmlformats.org/officeDocument/2006/relationships/image" Target="../media/image2021.png"/><Relationship Id="rId156" Type="http://schemas.openxmlformats.org/officeDocument/2006/relationships/customXml" Target="../ink/ink2019.xml"/><Relationship Id="rId155" Type="http://schemas.openxmlformats.org/officeDocument/2006/relationships/image" Target="../media/image2020.png"/><Relationship Id="rId154" Type="http://schemas.openxmlformats.org/officeDocument/2006/relationships/customXml" Target="../ink/ink2018.xml"/><Relationship Id="rId153" Type="http://schemas.openxmlformats.org/officeDocument/2006/relationships/image" Target="../media/image2019.png"/><Relationship Id="rId152" Type="http://schemas.openxmlformats.org/officeDocument/2006/relationships/customXml" Target="../ink/ink2017.xml"/><Relationship Id="rId151" Type="http://schemas.openxmlformats.org/officeDocument/2006/relationships/image" Target="../media/image2018.png"/><Relationship Id="rId150" Type="http://schemas.openxmlformats.org/officeDocument/2006/relationships/customXml" Target="../ink/ink2016.xml"/><Relationship Id="rId15" Type="http://schemas.openxmlformats.org/officeDocument/2006/relationships/image" Target="../media/image1950.png"/><Relationship Id="rId149" Type="http://schemas.openxmlformats.org/officeDocument/2006/relationships/image" Target="../media/image2017.png"/><Relationship Id="rId148" Type="http://schemas.openxmlformats.org/officeDocument/2006/relationships/customXml" Target="../ink/ink2015.xml"/><Relationship Id="rId147" Type="http://schemas.openxmlformats.org/officeDocument/2006/relationships/image" Target="../media/image2016.png"/><Relationship Id="rId146" Type="http://schemas.openxmlformats.org/officeDocument/2006/relationships/customXml" Target="../ink/ink2014.xml"/><Relationship Id="rId145" Type="http://schemas.openxmlformats.org/officeDocument/2006/relationships/image" Target="../media/image2015.png"/><Relationship Id="rId144" Type="http://schemas.openxmlformats.org/officeDocument/2006/relationships/customXml" Target="../ink/ink2013.xml"/><Relationship Id="rId143" Type="http://schemas.openxmlformats.org/officeDocument/2006/relationships/image" Target="../media/image2014.png"/><Relationship Id="rId142" Type="http://schemas.openxmlformats.org/officeDocument/2006/relationships/customXml" Target="../ink/ink2012.xml"/><Relationship Id="rId141" Type="http://schemas.openxmlformats.org/officeDocument/2006/relationships/image" Target="../media/image2013.png"/><Relationship Id="rId140" Type="http://schemas.openxmlformats.org/officeDocument/2006/relationships/customXml" Target="../ink/ink2011.xml"/><Relationship Id="rId14" Type="http://schemas.openxmlformats.org/officeDocument/2006/relationships/customXml" Target="../ink/ink1948.xml"/><Relationship Id="rId139" Type="http://schemas.openxmlformats.org/officeDocument/2006/relationships/image" Target="../media/image2012.png"/><Relationship Id="rId138" Type="http://schemas.openxmlformats.org/officeDocument/2006/relationships/customXml" Target="../ink/ink2010.xml"/><Relationship Id="rId137" Type="http://schemas.openxmlformats.org/officeDocument/2006/relationships/image" Target="../media/image2011.png"/><Relationship Id="rId136" Type="http://schemas.openxmlformats.org/officeDocument/2006/relationships/customXml" Target="../ink/ink2009.xml"/><Relationship Id="rId135" Type="http://schemas.openxmlformats.org/officeDocument/2006/relationships/image" Target="../media/image2010.png"/><Relationship Id="rId134" Type="http://schemas.openxmlformats.org/officeDocument/2006/relationships/customXml" Target="../ink/ink2008.xml"/><Relationship Id="rId133" Type="http://schemas.openxmlformats.org/officeDocument/2006/relationships/image" Target="../media/image2009.png"/><Relationship Id="rId132" Type="http://schemas.openxmlformats.org/officeDocument/2006/relationships/customXml" Target="../ink/ink2007.xml"/><Relationship Id="rId131" Type="http://schemas.openxmlformats.org/officeDocument/2006/relationships/image" Target="../media/image2008.png"/><Relationship Id="rId130" Type="http://schemas.openxmlformats.org/officeDocument/2006/relationships/customXml" Target="../ink/ink2006.xml"/><Relationship Id="rId13" Type="http://schemas.openxmlformats.org/officeDocument/2006/relationships/image" Target="../media/image1949.png"/><Relationship Id="rId129" Type="http://schemas.openxmlformats.org/officeDocument/2006/relationships/image" Target="../media/image2007.png"/><Relationship Id="rId128" Type="http://schemas.openxmlformats.org/officeDocument/2006/relationships/customXml" Target="../ink/ink2005.xml"/><Relationship Id="rId127" Type="http://schemas.openxmlformats.org/officeDocument/2006/relationships/image" Target="../media/image2006.png"/><Relationship Id="rId126" Type="http://schemas.openxmlformats.org/officeDocument/2006/relationships/customXml" Target="../ink/ink2004.xml"/><Relationship Id="rId125" Type="http://schemas.openxmlformats.org/officeDocument/2006/relationships/image" Target="../media/image2005.png"/><Relationship Id="rId124" Type="http://schemas.openxmlformats.org/officeDocument/2006/relationships/customXml" Target="../ink/ink2003.xml"/><Relationship Id="rId123" Type="http://schemas.openxmlformats.org/officeDocument/2006/relationships/image" Target="../media/image2004.png"/><Relationship Id="rId122" Type="http://schemas.openxmlformats.org/officeDocument/2006/relationships/customXml" Target="../ink/ink2002.xml"/><Relationship Id="rId121" Type="http://schemas.openxmlformats.org/officeDocument/2006/relationships/image" Target="../media/image2003.png"/><Relationship Id="rId120" Type="http://schemas.openxmlformats.org/officeDocument/2006/relationships/customXml" Target="../ink/ink2001.xml"/><Relationship Id="rId12" Type="http://schemas.openxmlformats.org/officeDocument/2006/relationships/customXml" Target="../ink/ink1947.xml"/><Relationship Id="rId119" Type="http://schemas.openxmlformats.org/officeDocument/2006/relationships/image" Target="../media/image2002.png"/><Relationship Id="rId118" Type="http://schemas.openxmlformats.org/officeDocument/2006/relationships/customXml" Target="../ink/ink2000.xml"/><Relationship Id="rId117" Type="http://schemas.openxmlformats.org/officeDocument/2006/relationships/image" Target="../media/image2001.png"/><Relationship Id="rId116" Type="http://schemas.openxmlformats.org/officeDocument/2006/relationships/customXml" Target="../ink/ink1999.xml"/><Relationship Id="rId115" Type="http://schemas.openxmlformats.org/officeDocument/2006/relationships/image" Target="../media/image2000.png"/><Relationship Id="rId114" Type="http://schemas.openxmlformats.org/officeDocument/2006/relationships/customXml" Target="../ink/ink1998.xml"/><Relationship Id="rId113" Type="http://schemas.openxmlformats.org/officeDocument/2006/relationships/image" Target="../media/image1999.png"/><Relationship Id="rId112" Type="http://schemas.openxmlformats.org/officeDocument/2006/relationships/customXml" Target="../ink/ink1997.xml"/><Relationship Id="rId111" Type="http://schemas.openxmlformats.org/officeDocument/2006/relationships/image" Target="../media/image1998.png"/><Relationship Id="rId110" Type="http://schemas.openxmlformats.org/officeDocument/2006/relationships/customXml" Target="../ink/ink1996.xml"/><Relationship Id="rId11" Type="http://schemas.openxmlformats.org/officeDocument/2006/relationships/image" Target="../media/image1948.png"/><Relationship Id="rId109" Type="http://schemas.openxmlformats.org/officeDocument/2006/relationships/image" Target="../media/image1997.png"/><Relationship Id="rId108" Type="http://schemas.openxmlformats.org/officeDocument/2006/relationships/customXml" Target="../ink/ink1995.xml"/><Relationship Id="rId107" Type="http://schemas.openxmlformats.org/officeDocument/2006/relationships/image" Target="../media/image1996.png"/><Relationship Id="rId106" Type="http://schemas.openxmlformats.org/officeDocument/2006/relationships/customXml" Target="../ink/ink1994.xml"/><Relationship Id="rId105" Type="http://schemas.openxmlformats.org/officeDocument/2006/relationships/image" Target="../media/image1995.png"/><Relationship Id="rId104" Type="http://schemas.openxmlformats.org/officeDocument/2006/relationships/customXml" Target="../ink/ink1993.xml"/><Relationship Id="rId103" Type="http://schemas.openxmlformats.org/officeDocument/2006/relationships/image" Target="../media/image1994.png"/><Relationship Id="rId102" Type="http://schemas.openxmlformats.org/officeDocument/2006/relationships/customXml" Target="../ink/ink1992.xml"/><Relationship Id="rId101" Type="http://schemas.openxmlformats.org/officeDocument/2006/relationships/image" Target="../media/image1993.png"/><Relationship Id="rId100" Type="http://schemas.openxmlformats.org/officeDocument/2006/relationships/customXml" Target="../ink/ink1991.xml"/><Relationship Id="rId10" Type="http://schemas.openxmlformats.org/officeDocument/2006/relationships/customXml" Target="../ink/ink1946.xml"/><Relationship Id="rId1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91.png"/><Relationship Id="rId98" Type="http://schemas.openxmlformats.org/officeDocument/2006/relationships/customXml" Target="../ink/ink2089.xml"/><Relationship Id="rId97" Type="http://schemas.openxmlformats.org/officeDocument/2006/relationships/image" Target="../media/image2090.png"/><Relationship Id="rId96" Type="http://schemas.openxmlformats.org/officeDocument/2006/relationships/customXml" Target="../ink/ink2088.xml"/><Relationship Id="rId95" Type="http://schemas.openxmlformats.org/officeDocument/2006/relationships/image" Target="../media/image2089.png"/><Relationship Id="rId94" Type="http://schemas.openxmlformats.org/officeDocument/2006/relationships/customXml" Target="../ink/ink2087.xml"/><Relationship Id="rId93" Type="http://schemas.openxmlformats.org/officeDocument/2006/relationships/image" Target="../media/image2088.png"/><Relationship Id="rId92" Type="http://schemas.openxmlformats.org/officeDocument/2006/relationships/customXml" Target="../ink/ink2086.xml"/><Relationship Id="rId91" Type="http://schemas.openxmlformats.org/officeDocument/2006/relationships/image" Target="../media/image2087.png"/><Relationship Id="rId90" Type="http://schemas.openxmlformats.org/officeDocument/2006/relationships/customXml" Target="../ink/ink2085.xml"/><Relationship Id="rId9" Type="http://schemas.openxmlformats.org/officeDocument/2006/relationships/image" Target="../media/image2046.png"/><Relationship Id="rId89" Type="http://schemas.openxmlformats.org/officeDocument/2006/relationships/image" Target="../media/image2086.png"/><Relationship Id="rId88" Type="http://schemas.openxmlformats.org/officeDocument/2006/relationships/customXml" Target="../ink/ink2084.xml"/><Relationship Id="rId87" Type="http://schemas.openxmlformats.org/officeDocument/2006/relationships/image" Target="../media/image2085.png"/><Relationship Id="rId86" Type="http://schemas.openxmlformats.org/officeDocument/2006/relationships/customXml" Target="../ink/ink2083.xml"/><Relationship Id="rId85" Type="http://schemas.openxmlformats.org/officeDocument/2006/relationships/image" Target="../media/image2084.png"/><Relationship Id="rId84" Type="http://schemas.openxmlformats.org/officeDocument/2006/relationships/customXml" Target="../ink/ink2082.xml"/><Relationship Id="rId83" Type="http://schemas.openxmlformats.org/officeDocument/2006/relationships/image" Target="../media/image2083.png"/><Relationship Id="rId82" Type="http://schemas.openxmlformats.org/officeDocument/2006/relationships/customXml" Target="../ink/ink2081.xml"/><Relationship Id="rId81" Type="http://schemas.openxmlformats.org/officeDocument/2006/relationships/image" Target="../media/image2082.png"/><Relationship Id="rId80" Type="http://schemas.openxmlformats.org/officeDocument/2006/relationships/customXml" Target="../ink/ink2080.xml"/><Relationship Id="rId8" Type="http://schemas.openxmlformats.org/officeDocument/2006/relationships/customXml" Target="../ink/ink2044.xml"/><Relationship Id="rId79" Type="http://schemas.openxmlformats.org/officeDocument/2006/relationships/image" Target="../media/image2081.png"/><Relationship Id="rId78" Type="http://schemas.openxmlformats.org/officeDocument/2006/relationships/customXml" Target="../ink/ink2079.xml"/><Relationship Id="rId77" Type="http://schemas.openxmlformats.org/officeDocument/2006/relationships/image" Target="../media/image2080.png"/><Relationship Id="rId76" Type="http://schemas.openxmlformats.org/officeDocument/2006/relationships/customXml" Target="../ink/ink2078.xml"/><Relationship Id="rId75" Type="http://schemas.openxmlformats.org/officeDocument/2006/relationships/image" Target="../media/image2079.png"/><Relationship Id="rId74" Type="http://schemas.openxmlformats.org/officeDocument/2006/relationships/customXml" Target="../ink/ink2077.xml"/><Relationship Id="rId73" Type="http://schemas.openxmlformats.org/officeDocument/2006/relationships/image" Target="../media/image2078.png"/><Relationship Id="rId72" Type="http://schemas.openxmlformats.org/officeDocument/2006/relationships/customXml" Target="../ink/ink2076.xml"/><Relationship Id="rId71" Type="http://schemas.openxmlformats.org/officeDocument/2006/relationships/image" Target="../media/image2077.png"/><Relationship Id="rId70" Type="http://schemas.openxmlformats.org/officeDocument/2006/relationships/customXml" Target="../ink/ink2075.xml"/><Relationship Id="rId7" Type="http://schemas.openxmlformats.org/officeDocument/2006/relationships/image" Target="../media/image2045.png"/><Relationship Id="rId69" Type="http://schemas.openxmlformats.org/officeDocument/2006/relationships/image" Target="../media/image2076.png"/><Relationship Id="rId68" Type="http://schemas.openxmlformats.org/officeDocument/2006/relationships/customXml" Target="../ink/ink2074.xml"/><Relationship Id="rId67" Type="http://schemas.openxmlformats.org/officeDocument/2006/relationships/image" Target="../media/image2075.png"/><Relationship Id="rId66" Type="http://schemas.openxmlformats.org/officeDocument/2006/relationships/customXml" Target="../ink/ink2073.xml"/><Relationship Id="rId65" Type="http://schemas.openxmlformats.org/officeDocument/2006/relationships/image" Target="../media/image2074.png"/><Relationship Id="rId64" Type="http://schemas.openxmlformats.org/officeDocument/2006/relationships/customXml" Target="../ink/ink2072.xml"/><Relationship Id="rId63" Type="http://schemas.openxmlformats.org/officeDocument/2006/relationships/image" Target="../media/image2073.png"/><Relationship Id="rId62" Type="http://schemas.openxmlformats.org/officeDocument/2006/relationships/customXml" Target="../ink/ink2071.xml"/><Relationship Id="rId61" Type="http://schemas.openxmlformats.org/officeDocument/2006/relationships/image" Target="../media/image2072.png"/><Relationship Id="rId60" Type="http://schemas.openxmlformats.org/officeDocument/2006/relationships/customXml" Target="../ink/ink2070.xml"/><Relationship Id="rId6" Type="http://schemas.openxmlformats.org/officeDocument/2006/relationships/customXml" Target="../ink/ink2043.xml"/><Relationship Id="rId59" Type="http://schemas.openxmlformats.org/officeDocument/2006/relationships/image" Target="../media/image2071.png"/><Relationship Id="rId58" Type="http://schemas.openxmlformats.org/officeDocument/2006/relationships/customXml" Target="../ink/ink2069.xml"/><Relationship Id="rId57" Type="http://schemas.openxmlformats.org/officeDocument/2006/relationships/image" Target="../media/image2070.png"/><Relationship Id="rId56" Type="http://schemas.openxmlformats.org/officeDocument/2006/relationships/customXml" Target="../ink/ink2068.xml"/><Relationship Id="rId554" Type="http://schemas.openxmlformats.org/officeDocument/2006/relationships/slideLayout" Target="../slideLayouts/slideLayout1.xml"/><Relationship Id="rId553" Type="http://schemas.openxmlformats.org/officeDocument/2006/relationships/image" Target="../media/image2317.png"/><Relationship Id="rId552" Type="http://schemas.openxmlformats.org/officeDocument/2006/relationships/customXml" Target="../ink/ink2316.xml"/><Relationship Id="rId551" Type="http://schemas.openxmlformats.org/officeDocument/2006/relationships/image" Target="../media/image2316.png"/><Relationship Id="rId550" Type="http://schemas.openxmlformats.org/officeDocument/2006/relationships/customXml" Target="../ink/ink2315.xml"/><Relationship Id="rId55" Type="http://schemas.openxmlformats.org/officeDocument/2006/relationships/image" Target="../media/image2069.png"/><Relationship Id="rId549" Type="http://schemas.openxmlformats.org/officeDocument/2006/relationships/image" Target="../media/image2315.png"/><Relationship Id="rId548" Type="http://schemas.openxmlformats.org/officeDocument/2006/relationships/customXml" Target="../ink/ink2314.xml"/><Relationship Id="rId547" Type="http://schemas.openxmlformats.org/officeDocument/2006/relationships/image" Target="../media/image2314.png"/><Relationship Id="rId546" Type="http://schemas.openxmlformats.org/officeDocument/2006/relationships/customXml" Target="../ink/ink2313.xml"/><Relationship Id="rId545" Type="http://schemas.openxmlformats.org/officeDocument/2006/relationships/image" Target="../media/image2313.png"/><Relationship Id="rId544" Type="http://schemas.openxmlformats.org/officeDocument/2006/relationships/customXml" Target="../ink/ink2312.xml"/><Relationship Id="rId543" Type="http://schemas.openxmlformats.org/officeDocument/2006/relationships/image" Target="../media/image2312.png"/><Relationship Id="rId542" Type="http://schemas.openxmlformats.org/officeDocument/2006/relationships/customXml" Target="../ink/ink2311.xml"/><Relationship Id="rId541" Type="http://schemas.openxmlformats.org/officeDocument/2006/relationships/image" Target="../media/image2311.png"/><Relationship Id="rId540" Type="http://schemas.openxmlformats.org/officeDocument/2006/relationships/customXml" Target="../ink/ink2310.xml"/><Relationship Id="rId54" Type="http://schemas.openxmlformats.org/officeDocument/2006/relationships/customXml" Target="../ink/ink2067.xml"/><Relationship Id="rId539" Type="http://schemas.openxmlformats.org/officeDocument/2006/relationships/image" Target="../media/image2310.png"/><Relationship Id="rId538" Type="http://schemas.openxmlformats.org/officeDocument/2006/relationships/customXml" Target="../ink/ink2309.xml"/><Relationship Id="rId537" Type="http://schemas.openxmlformats.org/officeDocument/2006/relationships/image" Target="../media/image2309.png"/><Relationship Id="rId536" Type="http://schemas.openxmlformats.org/officeDocument/2006/relationships/customXml" Target="../ink/ink2308.xml"/><Relationship Id="rId535" Type="http://schemas.openxmlformats.org/officeDocument/2006/relationships/image" Target="../media/image2308.png"/><Relationship Id="rId534" Type="http://schemas.openxmlformats.org/officeDocument/2006/relationships/customXml" Target="../ink/ink2307.xml"/><Relationship Id="rId533" Type="http://schemas.openxmlformats.org/officeDocument/2006/relationships/image" Target="../media/image2307.png"/><Relationship Id="rId532" Type="http://schemas.openxmlformats.org/officeDocument/2006/relationships/customXml" Target="../ink/ink2306.xml"/><Relationship Id="rId531" Type="http://schemas.openxmlformats.org/officeDocument/2006/relationships/image" Target="../media/image2306.png"/><Relationship Id="rId530" Type="http://schemas.openxmlformats.org/officeDocument/2006/relationships/customXml" Target="../ink/ink2305.xml"/><Relationship Id="rId53" Type="http://schemas.openxmlformats.org/officeDocument/2006/relationships/image" Target="../media/image2068.png"/><Relationship Id="rId529" Type="http://schemas.openxmlformats.org/officeDocument/2006/relationships/image" Target="../media/image2305.png"/><Relationship Id="rId528" Type="http://schemas.openxmlformats.org/officeDocument/2006/relationships/customXml" Target="../ink/ink2304.xml"/><Relationship Id="rId527" Type="http://schemas.openxmlformats.org/officeDocument/2006/relationships/image" Target="../media/image2304.png"/><Relationship Id="rId526" Type="http://schemas.openxmlformats.org/officeDocument/2006/relationships/customXml" Target="../ink/ink2303.xml"/><Relationship Id="rId525" Type="http://schemas.openxmlformats.org/officeDocument/2006/relationships/image" Target="../media/image2303.png"/><Relationship Id="rId524" Type="http://schemas.openxmlformats.org/officeDocument/2006/relationships/customXml" Target="../ink/ink2302.xml"/><Relationship Id="rId523" Type="http://schemas.openxmlformats.org/officeDocument/2006/relationships/image" Target="../media/image2302.png"/><Relationship Id="rId522" Type="http://schemas.openxmlformats.org/officeDocument/2006/relationships/customXml" Target="../ink/ink2301.xml"/><Relationship Id="rId521" Type="http://schemas.openxmlformats.org/officeDocument/2006/relationships/image" Target="../media/image2301.png"/><Relationship Id="rId520" Type="http://schemas.openxmlformats.org/officeDocument/2006/relationships/customXml" Target="../ink/ink2300.xml"/><Relationship Id="rId52" Type="http://schemas.openxmlformats.org/officeDocument/2006/relationships/customXml" Target="../ink/ink2066.xml"/><Relationship Id="rId519" Type="http://schemas.openxmlformats.org/officeDocument/2006/relationships/image" Target="../media/image2300.png"/><Relationship Id="rId518" Type="http://schemas.openxmlformats.org/officeDocument/2006/relationships/customXml" Target="../ink/ink2299.xml"/><Relationship Id="rId517" Type="http://schemas.openxmlformats.org/officeDocument/2006/relationships/image" Target="../media/image2299.png"/><Relationship Id="rId516" Type="http://schemas.openxmlformats.org/officeDocument/2006/relationships/customXml" Target="../ink/ink2298.xml"/><Relationship Id="rId515" Type="http://schemas.openxmlformats.org/officeDocument/2006/relationships/image" Target="../media/image2298.png"/><Relationship Id="rId514" Type="http://schemas.openxmlformats.org/officeDocument/2006/relationships/customXml" Target="../ink/ink2297.xml"/><Relationship Id="rId513" Type="http://schemas.openxmlformats.org/officeDocument/2006/relationships/image" Target="../media/image2297.png"/><Relationship Id="rId512" Type="http://schemas.openxmlformats.org/officeDocument/2006/relationships/customXml" Target="../ink/ink2296.xml"/><Relationship Id="rId511" Type="http://schemas.openxmlformats.org/officeDocument/2006/relationships/image" Target="../media/image2296.png"/><Relationship Id="rId510" Type="http://schemas.openxmlformats.org/officeDocument/2006/relationships/customXml" Target="../ink/ink2295.xml"/><Relationship Id="rId51" Type="http://schemas.openxmlformats.org/officeDocument/2006/relationships/image" Target="../media/image2067.png"/><Relationship Id="rId509" Type="http://schemas.openxmlformats.org/officeDocument/2006/relationships/image" Target="../media/image2295.png"/><Relationship Id="rId508" Type="http://schemas.openxmlformats.org/officeDocument/2006/relationships/customXml" Target="../ink/ink2294.xml"/><Relationship Id="rId507" Type="http://schemas.openxmlformats.org/officeDocument/2006/relationships/image" Target="../media/image2294.png"/><Relationship Id="rId506" Type="http://schemas.openxmlformats.org/officeDocument/2006/relationships/customXml" Target="../ink/ink2293.xml"/><Relationship Id="rId505" Type="http://schemas.openxmlformats.org/officeDocument/2006/relationships/image" Target="../media/image2293.png"/><Relationship Id="rId504" Type="http://schemas.openxmlformats.org/officeDocument/2006/relationships/customXml" Target="../ink/ink2292.xml"/><Relationship Id="rId503" Type="http://schemas.openxmlformats.org/officeDocument/2006/relationships/image" Target="../media/image2292.png"/><Relationship Id="rId502" Type="http://schemas.openxmlformats.org/officeDocument/2006/relationships/customXml" Target="../ink/ink2291.xml"/><Relationship Id="rId501" Type="http://schemas.openxmlformats.org/officeDocument/2006/relationships/image" Target="../media/image2291.png"/><Relationship Id="rId500" Type="http://schemas.openxmlformats.org/officeDocument/2006/relationships/customXml" Target="../ink/ink2290.xml"/><Relationship Id="rId50" Type="http://schemas.openxmlformats.org/officeDocument/2006/relationships/customXml" Target="../ink/ink2065.xml"/><Relationship Id="rId5" Type="http://schemas.openxmlformats.org/officeDocument/2006/relationships/image" Target="../media/image2044.png"/><Relationship Id="rId499" Type="http://schemas.openxmlformats.org/officeDocument/2006/relationships/image" Target="../media/image2290.png"/><Relationship Id="rId498" Type="http://schemas.openxmlformats.org/officeDocument/2006/relationships/customXml" Target="../ink/ink2289.xml"/><Relationship Id="rId497" Type="http://schemas.openxmlformats.org/officeDocument/2006/relationships/image" Target="../media/image2289.png"/><Relationship Id="rId496" Type="http://schemas.openxmlformats.org/officeDocument/2006/relationships/customXml" Target="../ink/ink2288.xml"/><Relationship Id="rId495" Type="http://schemas.openxmlformats.org/officeDocument/2006/relationships/image" Target="../media/image2288.png"/><Relationship Id="rId494" Type="http://schemas.openxmlformats.org/officeDocument/2006/relationships/customXml" Target="../ink/ink2287.xml"/><Relationship Id="rId493" Type="http://schemas.openxmlformats.org/officeDocument/2006/relationships/image" Target="../media/image2287.png"/><Relationship Id="rId492" Type="http://schemas.openxmlformats.org/officeDocument/2006/relationships/customXml" Target="../ink/ink2286.xml"/><Relationship Id="rId491" Type="http://schemas.openxmlformats.org/officeDocument/2006/relationships/image" Target="../media/image2286.png"/><Relationship Id="rId490" Type="http://schemas.openxmlformats.org/officeDocument/2006/relationships/customXml" Target="../ink/ink2285.xml"/><Relationship Id="rId49" Type="http://schemas.openxmlformats.org/officeDocument/2006/relationships/image" Target="../media/image2066.png"/><Relationship Id="rId489" Type="http://schemas.openxmlformats.org/officeDocument/2006/relationships/image" Target="../media/image2285.png"/><Relationship Id="rId488" Type="http://schemas.openxmlformats.org/officeDocument/2006/relationships/customXml" Target="../ink/ink2284.xml"/><Relationship Id="rId487" Type="http://schemas.openxmlformats.org/officeDocument/2006/relationships/image" Target="../media/image2284.png"/><Relationship Id="rId486" Type="http://schemas.openxmlformats.org/officeDocument/2006/relationships/customXml" Target="../ink/ink2283.xml"/><Relationship Id="rId485" Type="http://schemas.openxmlformats.org/officeDocument/2006/relationships/image" Target="../media/image2283.png"/><Relationship Id="rId484" Type="http://schemas.openxmlformats.org/officeDocument/2006/relationships/customXml" Target="../ink/ink2282.xml"/><Relationship Id="rId483" Type="http://schemas.openxmlformats.org/officeDocument/2006/relationships/image" Target="../media/image2282.png"/><Relationship Id="rId482" Type="http://schemas.openxmlformats.org/officeDocument/2006/relationships/customXml" Target="../ink/ink2281.xml"/><Relationship Id="rId481" Type="http://schemas.openxmlformats.org/officeDocument/2006/relationships/image" Target="../media/image2281.png"/><Relationship Id="rId480" Type="http://schemas.openxmlformats.org/officeDocument/2006/relationships/customXml" Target="../ink/ink2280.xml"/><Relationship Id="rId48" Type="http://schemas.openxmlformats.org/officeDocument/2006/relationships/customXml" Target="../ink/ink2064.xml"/><Relationship Id="rId479" Type="http://schemas.openxmlformats.org/officeDocument/2006/relationships/image" Target="../media/image2280.png"/><Relationship Id="rId478" Type="http://schemas.openxmlformats.org/officeDocument/2006/relationships/customXml" Target="../ink/ink2279.xml"/><Relationship Id="rId477" Type="http://schemas.openxmlformats.org/officeDocument/2006/relationships/image" Target="../media/image2279.png"/><Relationship Id="rId476" Type="http://schemas.openxmlformats.org/officeDocument/2006/relationships/customXml" Target="../ink/ink2278.xml"/><Relationship Id="rId475" Type="http://schemas.openxmlformats.org/officeDocument/2006/relationships/image" Target="../media/image2278.png"/><Relationship Id="rId474" Type="http://schemas.openxmlformats.org/officeDocument/2006/relationships/customXml" Target="../ink/ink2277.xml"/><Relationship Id="rId473" Type="http://schemas.openxmlformats.org/officeDocument/2006/relationships/image" Target="../media/image2277.png"/><Relationship Id="rId472" Type="http://schemas.openxmlformats.org/officeDocument/2006/relationships/customXml" Target="../ink/ink2276.xml"/><Relationship Id="rId471" Type="http://schemas.openxmlformats.org/officeDocument/2006/relationships/image" Target="../media/image2276.png"/><Relationship Id="rId470" Type="http://schemas.openxmlformats.org/officeDocument/2006/relationships/customXml" Target="../ink/ink2275.xml"/><Relationship Id="rId47" Type="http://schemas.openxmlformats.org/officeDocument/2006/relationships/image" Target="../media/image2065.png"/><Relationship Id="rId469" Type="http://schemas.openxmlformats.org/officeDocument/2006/relationships/image" Target="../media/image2275.png"/><Relationship Id="rId468" Type="http://schemas.openxmlformats.org/officeDocument/2006/relationships/customXml" Target="../ink/ink2274.xml"/><Relationship Id="rId467" Type="http://schemas.openxmlformats.org/officeDocument/2006/relationships/image" Target="../media/image2274.png"/><Relationship Id="rId466" Type="http://schemas.openxmlformats.org/officeDocument/2006/relationships/customXml" Target="../ink/ink2273.xml"/><Relationship Id="rId465" Type="http://schemas.openxmlformats.org/officeDocument/2006/relationships/image" Target="../media/image2273.png"/><Relationship Id="rId464" Type="http://schemas.openxmlformats.org/officeDocument/2006/relationships/customXml" Target="../ink/ink2272.xml"/><Relationship Id="rId463" Type="http://schemas.openxmlformats.org/officeDocument/2006/relationships/image" Target="../media/image2272.png"/><Relationship Id="rId462" Type="http://schemas.openxmlformats.org/officeDocument/2006/relationships/customXml" Target="../ink/ink2271.xml"/><Relationship Id="rId461" Type="http://schemas.openxmlformats.org/officeDocument/2006/relationships/image" Target="../media/image2271.png"/><Relationship Id="rId460" Type="http://schemas.openxmlformats.org/officeDocument/2006/relationships/customXml" Target="../ink/ink2270.xml"/><Relationship Id="rId46" Type="http://schemas.openxmlformats.org/officeDocument/2006/relationships/customXml" Target="../ink/ink2063.xml"/><Relationship Id="rId459" Type="http://schemas.openxmlformats.org/officeDocument/2006/relationships/image" Target="../media/image2270.png"/><Relationship Id="rId458" Type="http://schemas.openxmlformats.org/officeDocument/2006/relationships/customXml" Target="../ink/ink2269.xml"/><Relationship Id="rId457" Type="http://schemas.openxmlformats.org/officeDocument/2006/relationships/image" Target="../media/image2269.png"/><Relationship Id="rId456" Type="http://schemas.openxmlformats.org/officeDocument/2006/relationships/customXml" Target="../ink/ink2268.xml"/><Relationship Id="rId455" Type="http://schemas.openxmlformats.org/officeDocument/2006/relationships/image" Target="../media/image2268.png"/><Relationship Id="rId454" Type="http://schemas.openxmlformats.org/officeDocument/2006/relationships/customXml" Target="../ink/ink2267.xml"/><Relationship Id="rId453" Type="http://schemas.openxmlformats.org/officeDocument/2006/relationships/image" Target="../media/image2267.png"/><Relationship Id="rId452" Type="http://schemas.openxmlformats.org/officeDocument/2006/relationships/customXml" Target="../ink/ink2266.xml"/><Relationship Id="rId451" Type="http://schemas.openxmlformats.org/officeDocument/2006/relationships/image" Target="../media/image2266.png"/><Relationship Id="rId450" Type="http://schemas.openxmlformats.org/officeDocument/2006/relationships/customXml" Target="../ink/ink2265.xml"/><Relationship Id="rId45" Type="http://schemas.openxmlformats.org/officeDocument/2006/relationships/image" Target="../media/image2064.png"/><Relationship Id="rId449" Type="http://schemas.openxmlformats.org/officeDocument/2006/relationships/image" Target="../media/image2265.png"/><Relationship Id="rId448" Type="http://schemas.openxmlformats.org/officeDocument/2006/relationships/customXml" Target="../ink/ink2264.xml"/><Relationship Id="rId447" Type="http://schemas.openxmlformats.org/officeDocument/2006/relationships/image" Target="../media/image2264.png"/><Relationship Id="rId446" Type="http://schemas.openxmlformats.org/officeDocument/2006/relationships/customXml" Target="../ink/ink2263.xml"/><Relationship Id="rId445" Type="http://schemas.openxmlformats.org/officeDocument/2006/relationships/image" Target="../media/image2263.png"/><Relationship Id="rId444" Type="http://schemas.openxmlformats.org/officeDocument/2006/relationships/customXml" Target="../ink/ink2262.xml"/><Relationship Id="rId443" Type="http://schemas.openxmlformats.org/officeDocument/2006/relationships/image" Target="../media/image2262.png"/><Relationship Id="rId442" Type="http://schemas.openxmlformats.org/officeDocument/2006/relationships/customXml" Target="../ink/ink2261.xml"/><Relationship Id="rId441" Type="http://schemas.openxmlformats.org/officeDocument/2006/relationships/image" Target="../media/image2261.png"/><Relationship Id="rId440" Type="http://schemas.openxmlformats.org/officeDocument/2006/relationships/customXml" Target="../ink/ink2260.xml"/><Relationship Id="rId44" Type="http://schemas.openxmlformats.org/officeDocument/2006/relationships/customXml" Target="../ink/ink2062.xml"/><Relationship Id="rId439" Type="http://schemas.openxmlformats.org/officeDocument/2006/relationships/image" Target="../media/image2260.png"/><Relationship Id="rId438" Type="http://schemas.openxmlformats.org/officeDocument/2006/relationships/customXml" Target="../ink/ink2259.xml"/><Relationship Id="rId437" Type="http://schemas.openxmlformats.org/officeDocument/2006/relationships/image" Target="../media/image2259.png"/><Relationship Id="rId436" Type="http://schemas.openxmlformats.org/officeDocument/2006/relationships/customXml" Target="../ink/ink2258.xml"/><Relationship Id="rId435" Type="http://schemas.openxmlformats.org/officeDocument/2006/relationships/image" Target="../media/image2258.png"/><Relationship Id="rId434" Type="http://schemas.openxmlformats.org/officeDocument/2006/relationships/customXml" Target="../ink/ink2257.xml"/><Relationship Id="rId433" Type="http://schemas.openxmlformats.org/officeDocument/2006/relationships/image" Target="../media/image2257.png"/><Relationship Id="rId432" Type="http://schemas.openxmlformats.org/officeDocument/2006/relationships/customXml" Target="../ink/ink2256.xml"/><Relationship Id="rId431" Type="http://schemas.openxmlformats.org/officeDocument/2006/relationships/image" Target="../media/image2256.png"/><Relationship Id="rId430" Type="http://schemas.openxmlformats.org/officeDocument/2006/relationships/customXml" Target="../ink/ink2255.xml"/><Relationship Id="rId43" Type="http://schemas.openxmlformats.org/officeDocument/2006/relationships/image" Target="../media/image2063.png"/><Relationship Id="rId429" Type="http://schemas.openxmlformats.org/officeDocument/2006/relationships/image" Target="../media/image2255.png"/><Relationship Id="rId428" Type="http://schemas.openxmlformats.org/officeDocument/2006/relationships/customXml" Target="../ink/ink2254.xml"/><Relationship Id="rId427" Type="http://schemas.openxmlformats.org/officeDocument/2006/relationships/image" Target="../media/image2254.png"/><Relationship Id="rId426" Type="http://schemas.openxmlformats.org/officeDocument/2006/relationships/customXml" Target="../ink/ink2253.xml"/><Relationship Id="rId425" Type="http://schemas.openxmlformats.org/officeDocument/2006/relationships/image" Target="../media/image2253.png"/><Relationship Id="rId424" Type="http://schemas.openxmlformats.org/officeDocument/2006/relationships/customXml" Target="../ink/ink2252.xml"/><Relationship Id="rId423" Type="http://schemas.openxmlformats.org/officeDocument/2006/relationships/image" Target="../media/image2252.png"/><Relationship Id="rId422" Type="http://schemas.openxmlformats.org/officeDocument/2006/relationships/customXml" Target="../ink/ink2251.xml"/><Relationship Id="rId421" Type="http://schemas.openxmlformats.org/officeDocument/2006/relationships/image" Target="../media/image2251.png"/><Relationship Id="rId420" Type="http://schemas.openxmlformats.org/officeDocument/2006/relationships/customXml" Target="../ink/ink2250.xml"/><Relationship Id="rId42" Type="http://schemas.openxmlformats.org/officeDocument/2006/relationships/customXml" Target="../ink/ink2061.xml"/><Relationship Id="rId419" Type="http://schemas.openxmlformats.org/officeDocument/2006/relationships/image" Target="../media/image2250.png"/><Relationship Id="rId418" Type="http://schemas.openxmlformats.org/officeDocument/2006/relationships/customXml" Target="../ink/ink2249.xml"/><Relationship Id="rId417" Type="http://schemas.openxmlformats.org/officeDocument/2006/relationships/image" Target="../media/image2249.png"/><Relationship Id="rId416" Type="http://schemas.openxmlformats.org/officeDocument/2006/relationships/customXml" Target="../ink/ink2248.xml"/><Relationship Id="rId415" Type="http://schemas.openxmlformats.org/officeDocument/2006/relationships/image" Target="../media/image2248.png"/><Relationship Id="rId414" Type="http://schemas.openxmlformats.org/officeDocument/2006/relationships/customXml" Target="../ink/ink2247.xml"/><Relationship Id="rId413" Type="http://schemas.openxmlformats.org/officeDocument/2006/relationships/image" Target="../media/image2247.png"/><Relationship Id="rId412" Type="http://schemas.openxmlformats.org/officeDocument/2006/relationships/customXml" Target="../ink/ink2246.xml"/><Relationship Id="rId411" Type="http://schemas.openxmlformats.org/officeDocument/2006/relationships/image" Target="../media/image2246.png"/><Relationship Id="rId410" Type="http://schemas.openxmlformats.org/officeDocument/2006/relationships/customXml" Target="../ink/ink2245.xml"/><Relationship Id="rId41" Type="http://schemas.openxmlformats.org/officeDocument/2006/relationships/image" Target="../media/image2062.png"/><Relationship Id="rId409" Type="http://schemas.openxmlformats.org/officeDocument/2006/relationships/image" Target="../media/image2245.png"/><Relationship Id="rId408" Type="http://schemas.openxmlformats.org/officeDocument/2006/relationships/customXml" Target="../ink/ink2244.xml"/><Relationship Id="rId407" Type="http://schemas.openxmlformats.org/officeDocument/2006/relationships/image" Target="../media/image2244.png"/><Relationship Id="rId406" Type="http://schemas.openxmlformats.org/officeDocument/2006/relationships/customXml" Target="../ink/ink2243.xml"/><Relationship Id="rId405" Type="http://schemas.openxmlformats.org/officeDocument/2006/relationships/image" Target="../media/image2243.png"/><Relationship Id="rId404" Type="http://schemas.openxmlformats.org/officeDocument/2006/relationships/customXml" Target="../ink/ink2242.xml"/><Relationship Id="rId403" Type="http://schemas.openxmlformats.org/officeDocument/2006/relationships/image" Target="../media/image2242.png"/><Relationship Id="rId402" Type="http://schemas.openxmlformats.org/officeDocument/2006/relationships/customXml" Target="../ink/ink2241.xml"/><Relationship Id="rId401" Type="http://schemas.openxmlformats.org/officeDocument/2006/relationships/image" Target="../media/image2241.png"/><Relationship Id="rId400" Type="http://schemas.openxmlformats.org/officeDocument/2006/relationships/customXml" Target="../ink/ink2240.xml"/><Relationship Id="rId40" Type="http://schemas.openxmlformats.org/officeDocument/2006/relationships/customXml" Target="../ink/ink2060.xml"/><Relationship Id="rId4" Type="http://schemas.openxmlformats.org/officeDocument/2006/relationships/customXml" Target="../ink/ink2042.xml"/><Relationship Id="rId399" Type="http://schemas.openxmlformats.org/officeDocument/2006/relationships/image" Target="../media/image2240.png"/><Relationship Id="rId398" Type="http://schemas.openxmlformats.org/officeDocument/2006/relationships/customXml" Target="../ink/ink2239.xml"/><Relationship Id="rId397" Type="http://schemas.openxmlformats.org/officeDocument/2006/relationships/image" Target="../media/image2239.png"/><Relationship Id="rId396" Type="http://schemas.openxmlformats.org/officeDocument/2006/relationships/customXml" Target="../ink/ink2238.xml"/><Relationship Id="rId395" Type="http://schemas.openxmlformats.org/officeDocument/2006/relationships/image" Target="../media/image2238.png"/><Relationship Id="rId394" Type="http://schemas.openxmlformats.org/officeDocument/2006/relationships/customXml" Target="../ink/ink2237.xml"/><Relationship Id="rId393" Type="http://schemas.openxmlformats.org/officeDocument/2006/relationships/image" Target="../media/image2237.png"/><Relationship Id="rId392" Type="http://schemas.openxmlformats.org/officeDocument/2006/relationships/customXml" Target="../ink/ink2236.xml"/><Relationship Id="rId391" Type="http://schemas.openxmlformats.org/officeDocument/2006/relationships/image" Target="../media/image2236.png"/><Relationship Id="rId390" Type="http://schemas.openxmlformats.org/officeDocument/2006/relationships/customXml" Target="../ink/ink2235.xml"/><Relationship Id="rId39" Type="http://schemas.openxmlformats.org/officeDocument/2006/relationships/image" Target="../media/image2061.png"/><Relationship Id="rId389" Type="http://schemas.openxmlformats.org/officeDocument/2006/relationships/image" Target="../media/image2235.png"/><Relationship Id="rId388" Type="http://schemas.openxmlformats.org/officeDocument/2006/relationships/customXml" Target="../ink/ink2234.xml"/><Relationship Id="rId387" Type="http://schemas.openxmlformats.org/officeDocument/2006/relationships/image" Target="../media/image2234.png"/><Relationship Id="rId386" Type="http://schemas.openxmlformats.org/officeDocument/2006/relationships/customXml" Target="../ink/ink2233.xml"/><Relationship Id="rId385" Type="http://schemas.openxmlformats.org/officeDocument/2006/relationships/image" Target="../media/image2233.png"/><Relationship Id="rId384" Type="http://schemas.openxmlformats.org/officeDocument/2006/relationships/customXml" Target="../ink/ink2232.xml"/><Relationship Id="rId383" Type="http://schemas.openxmlformats.org/officeDocument/2006/relationships/image" Target="../media/image2232.png"/><Relationship Id="rId382" Type="http://schemas.openxmlformats.org/officeDocument/2006/relationships/customXml" Target="../ink/ink2231.xml"/><Relationship Id="rId381" Type="http://schemas.openxmlformats.org/officeDocument/2006/relationships/image" Target="../media/image2231.png"/><Relationship Id="rId380" Type="http://schemas.openxmlformats.org/officeDocument/2006/relationships/customXml" Target="../ink/ink2230.xml"/><Relationship Id="rId38" Type="http://schemas.openxmlformats.org/officeDocument/2006/relationships/customXml" Target="../ink/ink2059.xml"/><Relationship Id="rId379" Type="http://schemas.openxmlformats.org/officeDocument/2006/relationships/image" Target="../media/image2230.png"/><Relationship Id="rId378" Type="http://schemas.openxmlformats.org/officeDocument/2006/relationships/customXml" Target="../ink/ink2229.xml"/><Relationship Id="rId377" Type="http://schemas.openxmlformats.org/officeDocument/2006/relationships/image" Target="../media/image2229.png"/><Relationship Id="rId376" Type="http://schemas.openxmlformats.org/officeDocument/2006/relationships/customXml" Target="../ink/ink2228.xml"/><Relationship Id="rId375" Type="http://schemas.openxmlformats.org/officeDocument/2006/relationships/image" Target="../media/image2228.png"/><Relationship Id="rId374" Type="http://schemas.openxmlformats.org/officeDocument/2006/relationships/customXml" Target="../ink/ink2227.xml"/><Relationship Id="rId373" Type="http://schemas.openxmlformats.org/officeDocument/2006/relationships/image" Target="../media/image2227.png"/><Relationship Id="rId372" Type="http://schemas.openxmlformats.org/officeDocument/2006/relationships/customXml" Target="../ink/ink2226.xml"/><Relationship Id="rId371" Type="http://schemas.openxmlformats.org/officeDocument/2006/relationships/image" Target="../media/image2226.png"/><Relationship Id="rId370" Type="http://schemas.openxmlformats.org/officeDocument/2006/relationships/customXml" Target="../ink/ink2225.xml"/><Relationship Id="rId37" Type="http://schemas.openxmlformats.org/officeDocument/2006/relationships/image" Target="../media/image2060.png"/><Relationship Id="rId369" Type="http://schemas.openxmlformats.org/officeDocument/2006/relationships/image" Target="../media/image2225.png"/><Relationship Id="rId368" Type="http://schemas.openxmlformats.org/officeDocument/2006/relationships/customXml" Target="../ink/ink2224.xml"/><Relationship Id="rId367" Type="http://schemas.openxmlformats.org/officeDocument/2006/relationships/image" Target="../media/image2224.png"/><Relationship Id="rId366" Type="http://schemas.openxmlformats.org/officeDocument/2006/relationships/customXml" Target="../ink/ink2223.xml"/><Relationship Id="rId365" Type="http://schemas.openxmlformats.org/officeDocument/2006/relationships/image" Target="../media/image2223.png"/><Relationship Id="rId364" Type="http://schemas.openxmlformats.org/officeDocument/2006/relationships/customXml" Target="../ink/ink2222.xml"/><Relationship Id="rId363" Type="http://schemas.openxmlformats.org/officeDocument/2006/relationships/image" Target="../media/image2222.png"/><Relationship Id="rId362" Type="http://schemas.openxmlformats.org/officeDocument/2006/relationships/customXml" Target="../ink/ink2221.xml"/><Relationship Id="rId361" Type="http://schemas.openxmlformats.org/officeDocument/2006/relationships/image" Target="../media/image2221.png"/><Relationship Id="rId360" Type="http://schemas.openxmlformats.org/officeDocument/2006/relationships/customXml" Target="../ink/ink2220.xml"/><Relationship Id="rId36" Type="http://schemas.openxmlformats.org/officeDocument/2006/relationships/customXml" Target="../ink/ink2058.xml"/><Relationship Id="rId359" Type="http://schemas.openxmlformats.org/officeDocument/2006/relationships/image" Target="../media/image2220.png"/><Relationship Id="rId358" Type="http://schemas.openxmlformats.org/officeDocument/2006/relationships/customXml" Target="../ink/ink2219.xml"/><Relationship Id="rId357" Type="http://schemas.openxmlformats.org/officeDocument/2006/relationships/image" Target="../media/image2219.png"/><Relationship Id="rId356" Type="http://schemas.openxmlformats.org/officeDocument/2006/relationships/customXml" Target="../ink/ink2218.xml"/><Relationship Id="rId355" Type="http://schemas.openxmlformats.org/officeDocument/2006/relationships/image" Target="../media/image2218.png"/><Relationship Id="rId354" Type="http://schemas.openxmlformats.org/officeDocument/2006/relationships/customXml" Target="../ink/ink2217.xml"/><Relationship Id="rId353" Type="http://schemas.openxmlformats.org/officeDocument/2006/relationships/image" Target="../media/image2217.png"/><Relationship Id="rId352" Type="http://schemas.openxmlformats.org/officeDocument/2006/relationships/customXml" Target="../ink/ink2216.xml"/><Relationship Id="rId351" Type="http://schemas.openxmlformats.org/officeDocument/2006/relationships/image" Target="../media/image2216.png"/><Relationship Id="rId350" Type="http://schemas.openxmlformats.org/officeDocument/2006/relationships/customXml" Target="../ink/ink2215.xml"/><Relationship Id="rId35" Type="http://schemas.openxmlformats.org/officeDocument/2006/relationships/image" Target="../media/image2059.png"/><Relationship Id="rId349" Type="http://schemas.openxmlformats.org/officeDocument/2006/relationships/image" Target="../media/image2215.png"/><Relationship Id="rId348" Type="http://schemas.openxmlformats.org/officeDocument/2006/relationships/customXml" Target="../ink/ink2214.xml"/><Relationship Id="rId347" Type="http://schemas.openxmlformats.org/officeDocument/2006/relationships/image" Target="../media/image2214.png"/><Relationship Id="rId346" Type="http://schemas.openxmlformats.org/officeDocument/2006/relationships/customXml" Target="../ink/ink2213.xml"/><Relationship Id="rId345" Type="http://schemas.openxmlformats.org/officeDocument/2006/relationships/image" Target="../media/image2213.png"/><Relationship Id="rId344" Type="http://schemas.openxmlformats.org/officeDocument/2006/relationships/customXml" Target="../ink/ink2212.xml"/><Relationship Id="rId343" Type="http://schemas.openxmlformats.org/officeDocument/2006/relationships/image" Target="../media/image2212.png"/><Relationship Id="rId342" Type="http://schemas.openxmlformats.org/officeDocument/2006/relationships/customXml" Target="../ink/ink2211.xml"/><Relationship Id="rId341" Type="http://schemas.openxmlformats.org/officeDocument/2006/relationships/image" Target="../media/image2211.png"/><Relationship Id="rId340" Type="http://schemas.openxmlformats.org/officeDocument/2006/relationships/customXml" Target="../ink/ink2210.xml"/><Relationship Id="rId34" Type="http://schemas.openxmlformats.org/officeDocument/2006/relationships/customXml" Target="../ink/ink2057.xml"/><Relationship Id="rId339" Type="http://schemas.openxmlformats.org/officeDocument/2006/relationships/image" Target="../media/image2210.png"/><Relationship Id="rId338" Type="http://schemas.openxmlformats.org/officeDocument/2006/relationships/customXml" Target="../ink/ink2209.xml"/><Relationship Id="rId337" Type="http://schemas.openxmlformats.org/officeDocument/2006/relationships/image" Target="../media/image2209.png"/><Relationship Id="rId336" Type="http://schemas.openxmlformats.org/officeDocument/2006/relationships/customXml" Target="../ink/ink2208.xml"/><Relationship Id="rId335" Type="http://schemas.openxmlformats.org/officeDocument/2006/relationships/image" Target="../media/image2208.png"/><Relationship Id="rId334" Type="http://schemas.openxmlformats.org/officeDocument/2006/relationships/customXml" Target="../ink/ink2207.xml"/><Relationship Id="rId333" Type="http://schemas.openxmlformats.org/officeDocument/2006/relationships/image" Target="../media/image2207.png"/><Relationship Id="rId332" Type="http://schemas.openxmlformats.org/officeDocument/2006/relationships/customXml" Target="../ink/ink2206.xml"/><Relationship Id="rId331" Type="http://schemas.openxmlformats.org/officeDocument/2006/relationships/image" Target="../media/image2206.png"/><Relationship Id="rId330" Type="http://schemas.openxmlformats.org/officeDocument/2006/relationships/customXml" Target="../ink/ink2205.xml"/><Relationship Id="rId33" Type="http://schemas.openxmlformats.org/officeDocument/2006/relationships/image" Target="../media/image2058.png"/><Relationship Id="rId329" Type="http://schemas.openxmlformats.org/officeDocument/2006/relationships/image" Target="../media/image2205.png"/><Relationship Id="rId328" Type="http://schemas.openxmlformats.org/officeDocument/2006/relationships/customXml" Target="../ink/ink2204.xml"/><Relationship Id="rId327" Type="http://schemas.openxmlformats.org/officeDocument/2006/relationships/image" Target="../media/image2204.png"/><Relationship Id="rId326" Type="http://schemas.openxmlformats.org/officeDocument/2006/relationships/customXml" Target="../ink/ink2203.xml"/><Relationship Id="rId325" Type="http://schemas.openxmlformats.org/officeDocument/2006/relationships/image" Target="../media/image2203.png"/><Relationship Id="rId324" Type="http://schemas.openxmlformats.org/officeDocument/2006/relationships/customXml" Target="../ink/ink2202.xml"/><Relationship Id="rId323" Type="http://schemas.openxmlformats.org/officeDocument/2006/relationships/image" Target="../media/image2202.png"/><Relationship Id="rId322" Type="http://schemas.openxmlformats.org/officeDocument/2006/relationships/customXml" Target="../ink/ink2201.xml"/><Relationship Id="rId321" Type="http://schemas.openxmlformats.org/officeDocument/2006/relationships/image" Target="../media/image2201.png"/><Relationship Id="rId320" Type="http://schemas.openxmlformats.org/officeDocument/2006/relationships/customXml" Target="../ink/ink2200.xml"/><Relationship Id="rId32" Type="http://schemas.openxmlformats.org/officeDocument/2006/relationships/customXml" Target="../ink/ink2056.xml"/><Relationship Id="rId319" Type="http://schemas.openxmlformats.org/officeDocument/2006/relationships/image" Target="../media/image2200.png"/><Relationship Id="rId318" Type="http://schemas.openxmlformats.org/officeDocument/2006/relationships/customXml" Target="../ink/ink2199.xml"/><Relationship Id="rId317" Type="http://schemas.openxmlformats.org/officeDocument/2006/relationships/image" Target="../media/image2199.png"/><Relationship Id="rId316" Type="http://schemas.openxmlformats.org/officeDocument/2006/relationships/customXml" Target="../ink/ink2198.xml"/><Relationship Id="rId315" Type="http://schemas.openxmlformats.org/officeDocument/2006/relationships/image" Target="../media/image2198.png"/><Relationship Id="rId314" Type="http://schemas.openxmlformats.org/officeDocument/2006/relationships/customXml" Target="../ink/ink2197.xml"/><Relationship Id="rId313" Type="http://schemas.openxmlformats.org/officeDocument/2006/relationships/image" Target="../media/image2197.png"/><Relationship Id="rId312" Type="http://schemas.openxmlformats.org/officeDocument/2006/relationships/customXml" Target="../ink/ink2196.xml"/><Relationship Id="rId311" Type="http://schemas.openxmlformats.org/officeDocument/2006/relationships/image" Target="../media/image2196.png"/><Relationship Id="rId310" Type="http://schemas.openxmlformats.org/officeDocument/2006/relationships/customXml" Target="../ink/ink2195.xml"/><Relationship Id="rId31" Type="http://schemas.openxmlformats.org/officeDocument/2006/relationships/image" Target="../media/image2057.png"/><Relationship Id="rId309" Type="http://schemas.openxmlformats.org/officeDocument/2006/relationships/image" Target="../media/image2195.png"/><Relationship Id="rId308" Type="http://schemas.openxmlformats.org/officeDocument/2006/relationships/customXml" Target="../ink/ink2194.xml"/><Relationship Id="rId307" Type="http://schemas.openxmlformats.org/officeDocument/2006/relationships/image" Target="../media/image2194.png"/><Relationship Id="rId306" Type="http://schemas.openxmlformats.org/officeDocument/2006/relationships/customXml" Target="../ink/ink2193.xml"/><Relationship Id="rId305" Type="http://schemas.openxmlformats.org/officeDocument/2006/relationships/image" Target="../media/image2193.png"/><Relationship Id="rId304" Type="http://schemas.openxmlformats.org/officeDocument/2006/relationships/customXml" Target="../ink/ink2192.xml"/><Relationship Id="rId303" Type="http://schemas.openxmlformats.org/officeDocument/2006/relationships/image" Target="../media/image2192.png"/><Relationship Id="rId302" Type="http://schemas.openxmlformats.org/officeDocument/2006/relationships/customXml" Target="../ink/ink2191.xml"/><Relationship Id="rId301" Type="http://schemas.openxmlformats.org/officeDocument/2006/relationships/image" Target="../media/image2191.png"/><Relationship Id="rId300" Type="http://schemas.openxmlformats.org/officeDocument/2006/relationships/customXml" Target="../ink/ink2190.xml"/><Relationship Id="rId30" Type="http://schemas.openxmlformats.org/officeDocument/2006/relationships/customXml" Target="../ink/ink2055.xml"/><Relationship Id="rId3" Type="http://schemas.openxmlformats.org/officeDocument/2006/relationships/image" Target="../media/image2043.png"/><Relationship Id="rId299" Type="http://schemas.openxmlformats.org/officeDocument/2006/relationships/image" Target="../media/image2190.png"/><Relationship Id="rId298" Type="http://schemas.openxmlformats.org/officeDocument/2006/relationships/customXml" Target="../ink/ink2189.xml"/><Relationship Id="rId297" Type="http://schemas.openxmlformats.org/officeDocument/2006/relationships/image" Target="../media/image2189.png"/><Relationship Id="rId296" Type="http://schemas.openxmlformats.org/officeDocument/2006/relationships/customXml" Target="../ink/ink2188.xml"/><Relationship Id="rId295" Type="http://schemas.openxmlformats.org/officeDocument/2006/relationships/image" Target="../media/image2188.png"/><Relationship Id="rId294" Type="http://schemas.openxmlformats.org/officeDocument/2006/relationships/customXml" Target="../ink/ink2187.xml"/><Relationship Id="rId293" Type="http://schemas.openxmlformats.org/officeDocument/2006/relationships/image" Target="../media/image2187.png"/><Relationship Id="rId292" Type="http://schemas.openxmlformats.org/officeDocument/2006/relationships/customXml" Target="../ink/ink2186.xml"/><Relationship Id="rId291" Type="http://schemas.openxmlformats.org/officeDocument/2006/relationships/image" Target="../media/image2186.png"/><Relationship Id="rId290" Type="http://schemas.openxmlformats.org/officeDocument/2006/relationships/customXml" Target="../ink/ink2185.xml"/><Relationship Id="rId29" Type="http://schemas.openxmlformats.org/officeDocument/2006/relationships/image" Target="../media/image2056.png"/><Relationship Id="rId289" Type="http://schemas.openxmlformats.org/officeDocument/2006/relationships/image" Target="../media/image2185.png"/><Relationship Id="rId288" Type="http://schemas.openxmlformats.org/officeDocument/2006/relationships/customXml" Target="../ink/ink2184.xml"/><Relationship Id="rId287" Type="http://schemas.openxmlformats.org/officeDocument/2006/relationships/image" Target="../media/image2184.png"/><Relationship Id="rId286" Type="http://schemas.openxmlformats.org/officeDocument/2006/relationships/customXml" Target="../ink/ink2183.xml"/><Relationship Id="rId285" Type="http://schemas.openxmlformats.org/officeDocument/2006/relationships/image" Target="../media/image2183.png"/><Relationship Id="rId284" Type="http://schemas.openxmlformats.org/officeDocument/2006/relationships/customXml" Target="../ink/ink2182.xml"/><Relationship Id="rId283" Type="http://schemas.openxmlformats.org/officeDocument/2006/relationships/image" Target="../media/image2182.png"/><Relationship Id="rId282" Type="http://schemas.openxmlformats.org/officeDocument/2006/relationships/customXml" Target="../ink/ink2181.xml"/><Relationship Id="rId281" Type="http://schemas.openxmlformats.org/officeDocument/2006/relationships/image" Target="../media/image2181.png"/><Relationship Id="rId280" Type="http://schemas.openxmlformats.org/officeDocument/2006/relationships/customXml" Target="../ink/ink2180.xml"/><Relationship Id="rId28" Type="http://schemas.openxmlformats.org/officeDocument/2006/relationships/customXml" Target="../ink/ink2054.xml"/><Relationship Id="rId279" Type="http://schemas.openxmlformats.org/officeDocument/2006/relationships/image" Target="../media/image2180.png"/><Relationship Id="rId278" Type="http://schemas.openxmlformats.org/officeDocument/2006/relationships/customXml" Target="../ink/ink2179.xml"/><Relationship Id="rId277" Type="http://schemas.openxmlformats.org/officeDocument/2006/relationships/image" Target="../media/image2179.png"/><Relationship Id="rId276" Type="http://schemas.openxmlformats.org/officeDocument/2006/relationships/customXml" Target="../ink/ink2178.xml"/><Relationship Id="rId275" Type="http://schemas.openxmlformats.org/officeDocument/2006/relationships/image" Target="../media/image2178.png"/><Relationship Id="rId274" Type="http://schemas.openxmlformats.org/officeDocument/2006/relationships/customXml" Target="../ink/ink2177.xml"/><Relationship Id="rId273" Type="http://schemas.openxmlformats.org/officeDocument/2006/relationships/image" Target="../media/image2177.png"/><Relationship Id="rId272" Type="http://schemas.openxmlformats.org/officeDocument/2006/relationships/customXml" Target="../ink/ink2176.xml"/><Relationship Id="rId271" Type="http://schemas.openxmlformats.org/officeDocument/2006/relationships/image" Target="../media/image2176.png"/><Relationship Id="rId270" Type="http://schemas.openxmlformats.org/officeDocument/2006/relationships/customXml" Target="../ink/ink2175.xml"/><Relationship Id="rId27" Type="http://schemas.openxmlformats.org/officeDocument/2006/relationships/image" Target="../media/image2055.png"/><Relationship Id="rId269" Type="http://schemas.openxmlformats.org/officeDocument/2006/relationships/image" Target="../media/image2175.png"/><Relationship Id="rId268" Type="http://schemas.openxmlformats.org/officeDocument/2006/relationships/customXml" Target="../ink/ink2174.xml"/><Relationship Id="rId267" Type="http://schemas.openxmlformats.org/officeDocument/2006/relationships/image" Target="../media/image2174.png"/><Relationship Id="rId266" Type="http://schemas.openxmlformats.org/officeDocument/2006/relationships/customXml" Target="../ink/ink2173.xml"/><Relationship Id="rId265" Type="http://schemas.openxmlformats.org/officeDocument/2006/relationships/image" Target="../media/image2173.png"/><Relationship Id="rId264" Type="http://schemas.openxmlformats.org/officeDocument/2006/relationships/customXml" Target="../ink/ink2172.xml"/><Relationship Id="rId263" Type="http://schemas.openxmlformats.org/officeDocument/2006/relationships/image" Target="../media/image2172.png"/><Relationship Id="rId262" Type="http://schemas.openxmlformats.org/officeDocument/2006/relationships/customXml" Target="../ink/ink2171.xml"/><Relationship Id="rId261" Type="http://schemas.openxmlformats.org/officeDocument/2006/relationships/image" Target="../media/image2171.png"/><Relationship Id="rId260" Type="http://schemas.openxmlformats.org/officeDocument/2006/relationships/customXml" Target="../ink/ink2170.xml"/><Relationship Id="rId26" Type="http://schemas.openxmlformats.org/officeDocument/2006/relationships/customXml" Target="../ink/ink2053.xml"/><Relationship Id="rId259" Type="http://schemas.openxmlformats.org/officeDocument/2006/relationships/image" Target="../media/image2170.png"/><Relationship Id="rId258" Type="http://schemas.openxmlformats.org/officeDocument/2006/relationships/customXml" Target="../ink/ink2169.xml"/><Relationship Id="rId257" Type="http://schemas.openxmlformats.org/officeDocument/2006/relationships/image" Target="../media/image119.png"/><Relationship Id="rId256" Type="http://schemas.openxmlformats.org/officeDocument/2006/relationships/customXml" Target="../ink/ink2168.xml"/><Relationship Id="rId255" Type="http://schemas.openxmlformats.org/officeDocument/2006/relationships/image" Target="../media/image2169.png"/><Relationship Id="rId254" Type="http://schemas.openxmlformats.org/officeDocument/2006/relationships/customXml" Target="../ink/ink2167.xml"/><Relationship Id="rId253" Type="http://schemas.openxmlformats.org/officeDocument/2006/relationships/image" Target="../media/image2168.png"/><Relationship Id="rId252" Type="http://schemas.openxmlformats.org/officeDocument/2006/relationships/customXml" Target="../ink/ink2166.xml"/><Relationship Id="rId251" Type="http://schemas.openxmlformats.org/officeDocument/2006/relationships/image" Target="../media/image2167.png"/><Relationship Id="rId250" Type="http://schemas.openxmlformats.org/officeDocument/2006/relationships/customXml" Target="../ink/ink2165.xml"/><Relationship Id="rId25" Type="http://schemas.openxmlformats.org/officeDocument/2006/relationships/image" Target="../media/image2054.png"/><Relationship Id="rId249" Type="http://schemas.openxmlformats.org/officeDocument/2006/relationships/image" Target="../media/image2166.png"/><Relationship Id="rId248" Type="http://schemas.openxmlformats.org/officeDocument/2006/relationships/customXml" Target="../ink/ink2164.xml"/><Relationship Id="rId247" Type="http://schemas.openxmlformats.org/officeDocument/2006/relationships/image" Target="../media/image2165.png"/><Relationship Id="rId246" Type="http://schemas.openxmlformats.org/officeDocument/2006/relationships/customXml" Target="../ink/ink2163.xml"/><Relationship Id="rId245" Type="http://schemas.openxmlformats.org/officeDocument/2006/relationships/image" Target="../media/image2164.png"/><Relationship Id="rId244" Type="http://schemas.openxmlformats.org/officeDocument/2006/relationships/customXml" Target="../ink/ink2162.xml"/><Relationship Id="rId243" Type="http://schemas.openxmlformats.org/officeDocument/2006/relationships/image" Target="../media/image2163.png"/><Relationship Id="rId242" Type="http://schemas.openxmlformats.org/officeDocument/2006/relationships/customXml" Target="../ink/ink2161.xml"/><Relationship Id="rId241" Type="http://schemas.openxmlformats.org/officeDocument/2006/relationships/image" Target="../media/image2162.png"/><Relationship Id="rId240" Type="http://schemas.openxmlformats.org/officeDocument/2006/relationships/customXml" Target="../ink/ink2160.xml"/><Relationship Id="rId24" Type="http://schemas.openxmlformats.org/officeDocument/2006/relationships/customXml" Target="../ink/ink2052.xml"/><Relationship Id="rId239" Type="http://schemas.openxmlformats.org/officeDocument/2006/relationships/image" Target="../media/image2161.png"/><Relationship Id="rId238" Type="http://schemas.openxmlformats.org/officeDocument/2006/relationships/customXml" Target="../ink/ink2159.xml"/><Relationship Id="rId237" Type="http://schemas.openxmlformats.org/officeDocument/2006/relationships/image" Target="../media/image2160.png"/><Relationship Id="rId236" Type="http://schemas.openxmlformats.org/officeDocument/2006/relationships/customXml" Target="../ink/ink2158.xml"/><Relationship Id="rId235" Type="http://schemas.openxmlformats.org/officeDocument/2006/relationships/image" Target="../media/image2159.png"/><Relationship Id="rId234" Type="http://schemas.openxmlformats.org/officeDocument/2006/relationships/customXml" Target="../ink/ink2157.xml"/><Relationship Id="rId233" Type="http://schemas.openxmlformats.org/officeDocument/2006/relationships/image" Target="../media/image2158.png"/><Relationship Id="rId232" Type="http://schemas.openxmlformats.org/officeDocument/2006/relationships/customXml" Target="../ink/ink2156.xml"/><Relationship Id="rId231" Type="http://schemas.openxmlformats.org/officeDocument/2006/relationships/image" Target="../media/image2157.png"/><Relationship Id="rId230" Type="http://schemas.openxmlformats.org/officeDocument/2006/relationships/customXml" Target="../ink/ink2155.xml"/><Relationship Id="rId23" Type="http://schemas.openxmlformats.org/officeDocument/2006/relationships/image" Target="../media/image2053.png"/><Relationship Id="rId229" Type="http://schemas.openxmlformats.org/officeDocument/2006/relationships/image" Target="../media/image2156.png"/><Relationship Id="rId228" Type="http://schemas.openxmlformats.org/officeDocument/2006/relationships/customXml" Target="../ink/ink2154.xml"/><Relationship Id="rId227" Type="http://schemas.openxmlformats.org/officeDocument/2006/relationships/image" Target="../media/image2155.png"/><Relationship Id="rId226" Type="http://schemas.openxmlformats.org/officeDocument/2006/relationships/customXml" Target="../ink/ink2153.xml"/><Relationship Id="rId225" Type="http://schemas.openxmlformats.org/officeDocument/2006/relationships/image" Target="../media/image2154.png"/><Relationship Id="rId224" Type="http://schemas.openxmlformats.org/officeDocument/2006/relationships/customXml" Target="../ink/ink2152.xml"/><Relationship Id="rId223" Type="http://schemas.openxmlformats.org/officeDocument/2006/relationships/image" Target="../media/image2153.png"/><Relationship Id="rId222" Type="http://schemas.openxmlformats.org/officeDocument/2006/relationships/customXml" Target="../ink/ink2151.xml"/><Relationship Id="rId221" Type="http://schemas.openxmlformats.org/officeDocument/2006/relationships/image" Target="../media/image2152.png"/><Relationship Id="rId220" Type="http://schemas.openxmlformats.org/officeDocument/2006/relationships/customXml" Target="../ink/ink2150.xml"/><Relationship Id="rId22" Type="http://schemas.openxmlformats.org/officeDocument/2006/relationships/customXml" Target="../ink/ink2051.xml"/><Relationship Id="rId219" Type="http://schemas.openxmlformats.org/officeDocument/2006/relationships/image" Target="../media/image2151.png"/><Relationship Id="rId218" Type="http://schemas.openxmlformats.org/officeDocument/2006/relationships/customXml" Target="../ink/ink2149.xml"/><Relationship Id="rId217" Type="http://schemas.openxmlformats.org/officeDocument/2006/relationships/image" Target="../media/image2150.png"/><Relationship Id="rId216" Type="http://schemas.openxmlformats.org/officeDocument/2006/relationships/customXml" Target="../ink/ink2148.xml"/><Relationship Id="rId215" Type="http://schemas.openxmlformats.org/officeDocument/2006/relationships/image" Target="../media/image2149.png"/><Relationship Id="rId214" Type="http://schemas.openxmlformats.org/officeDocument/2006/relationships/customXml" Target="../ink/ink2147.xml"/><Relationship Id="rId213" Type="http://schemas.openxmlformats.org/officeDocument/2006/relationships/image" Target="../media/image2148.png"/><Relationship Id="rId212" Type="http://schemas.openxmlformats.org/officeDocument/2006/relationships/customXml" Target="../ink/ink2146.xml"/><Relationship Id="rId211" Type="http://schemas.openxmlformats.org/officeDocument/2006/relationships/image" Target="../media/image2147.png"/><Relationship Id="rId210" Type="http://schemas.openxmlformats.org/officeDocument/2006/relationships/customXml" Target="../ink/ink2145.xml"/><Relationship Id="rId21" Type="http://schemas.openxmlformats.org/officeDocument/2006/relationships/image" Target="../media/image2052.png"/><Relationship Id="rId209" Type="http://schemas.openxmlformats.org/officeDocument/2006/relationships/image" Target="../media/image2146.png"/><Relationship Id="rId208" Type="http://schemas.openxmlformats.org/officeDocument/2006/relationships/customXml" Target="../ink/ink2144.xml"/><Relationship Id="rId207" Type="http://schemas.openxmlformats.org/officeDocument/2006/relationships/image" Target="../media/image2145.png"/><Relationship Id="rId206" Type="http://schemas.openxmlformats.org/officeDocument/2006/relationships/customXml" Target="../ink/ink2143.xml"/><Relationship Id="rId205" Type="http://schemas.openxmlformats.org/officeDocument/2006/relationships/image" Target="../media/image2144.png"/><Relationship Id="rId204" Type="http://schemas.openxmlformats.org/officeDocument/2006/relationships/customXml" Target="../ink/ink2142.xml"/><Relationship Id="rId203" Type="http://schemas.openxmlformats.org/officeDocument/2006/relationships/image" Target="../media/image2143.png"/><Relationship Id="rId202" Type="http://schemas.openxmlformats.org/officeDocument/2006/relationships/customXml" Target="../ink/ink2141.xml"/><Relationship Id="rId201" Type="http://schemas.openxmlformats.org/officeDocument/2006/relationships/image" Target="../media/image2142.png"/><Relationship Id="rId200" Type="http://schemas.openxmlformats.org/officeDocument/2006/relationships/customXml" Target="../ink/ink2140.xml"/><Relationship Id="rId20" Type="http://schemas.openxmlformats.org/officeDocument/2006/relationships/customXml" Target="../ink/ink2050.xml"/><Relationship Id="rId2" Type="http://schemas.openxmlformats.org/officeDocument/2006/relationships/customXml" Target="../ink/ink2041.xml"/><Relationship Id="rId199" Type="http://schemas.openxmlformats.org/officeDocument/2006/relationships/image" Target="../media/image2141.png"/><Relationship Id="rId198" Type="http://schemas.openxmlformats.org/officeDocument/2006/relationships/customXml" Target="../ink/ink2139.xml"/><Relationship Id="rId197" Type="http://schemas.openxmlformats.org/officeDocument/2006/relationships/image" Target="../media/image2140.png"/><Relationship Id="rId196" Type="http://schemas.openxmlformats.org/officeDocument/2006/relationships/customXml" Target="../ink/ink2138.xml"/><Relationship Id="rId195" Type="http://schemas.openxmlformats.org/officeDocument/2006/relationships/image" Target="../media/image2139.png"/><Relationship Id="rId194" Type="http://schemas.openxmlformats.org/officeDocument/2006/relationships/customXml" Target="../ink/ink2137.xml"/><Relationship Id="rId193" Type="http://schemas.openxmlformats.org/officeDocument/2006/relationships/image" Target="../media/image2138.png"/><Relationship Id="rId192" Type="http://schemas.openxmlformats.org/officeDocument/2006/relationships/customXml" Target="../ink/ink2136.xml"/><Relationship Id="rId191" Type="http://schemas.openxmlformats.org/officeDocument/2006/relationships/image" Target="../media/image2137.png"/><Relationship Id="rId190" Type="http://schemas.openxmlformats.org/officeDocument/2006/relationships/customXml" Target="../ink/ink2135.xml"/><Relationship Id="rId19" Type="http://schemas.openxmlformats.org/officeDocument/2006/relationships/image" Target="../media/image2051.png"/><Relationship Id="rId189" Type="http://schemas.openxmlformats.org/officeDocument/2006/relationships/image" Target="../media/image2136.png"/><Relationship Id="rId188" Type="http://schemas.openxmlformats.org/officeDocument/2006/relationships/customXml" Target="../ink/ink2134.xml"/><Relationship Id="rId187" Type="http://schemas.openxmlformats.org/officeDocument/2006/relationships/image" Target="../media/image2135.png"/><Relationship Id="rId186" Type="http://schemas.openxmlformats.org/officeDocument/2006/relationships/customXml" Target="../ink/ink2133.xml"/><Relationship Id="rId185" Type="http://schemas.openxmlformats.org/officeDocument/2006/relationships/image" Target="../media/image2134.png"/><Relationship Id="rId184" Type="http://schemas.openxmlformats.org/officeDocument/2006/relationships/customXml" Target="../ink/ink2132.xml"/><Relationship Id="rId183" Type="http://schemas.openxmlformats.org/officeDocument/2006/relationships/image" Target="../media/image2133.png"/><Relationship Id="rId182" Type="http://schemas.openxmlformats.org/officeDocument/2006/relationships/customXml" Target="../ink/ink2131.xml"/><Relationship Id="rId181" Type="http://schemas.openxmlformats.org/officeDocument/2006/relationships/image" Target="../media/image2132.png"/><Relationship Id="rId180" Type="http://schemas.openxmlformats.org/officeDocument/2006/relationships/customXml" Target="../ink/ink2130.xml"/><Relationship Id="rId18" Type="http://schemas.openxmlformats.org/officeDocument/2006/relationships/customXml" Target="../ink/ink2049.xml"/><Relationship Id="rId179" Type="http://schemas.openxmlformats.org/officeDocument/2006/relationships/image" Target="../media/image2131.png"/><Relationship Id="rId178" Type="http://schemas.openxmlformats.org/officeDocument/2006/relationships/customXml" Target="../ink/ink2129.xml"/><Relationship Id="rId177" Type="http://schemas.openxmlformats.org/officeDocument/2006/relationships/image" Target="../media/image2130.png"/><Relationship Id="rId176" Type="http://schemas.openxmlformats.org/officeDocument/2006/relationships/customXml" Target="../ink/ink2128.xml"/><Relationship Id="rId175" Type="http://schemas.openxmlformats.org/officeDocument/2006/relationships/image" Target="../media/image2129.png"/><Relationship Id="rId174" Type="http://schemas.openxmlformats.org/officeDocument/2006/relationships/customXml" Target="../ink/ink2127.xml"/><Relationship Id="rId173" Type="http://schemas.openxmlformats.org/officeDocument/2006/relationships/image" Target="../media/image2128.png"/><Relationship Id="rId172" Type="http://schemas.openxmlformats.org/officeDocument/2006/relationships/customXml" Target="../ink/ink2126.xml"/><Relationship Id="rId171" Type="http://schemas.openxmlformats.org/officeDocument/2006/relationships/image" Target="../media/image2127.png"/><Relationship Id="rId170" Type="http://schemas.openxmlformats.org/officeDocument/2006/relationships/customXml" Target="../ink/ink2125.xml"/><Relationship Id="rId17" Type="http://schemas.openxmlformats.org/officeDocument/2006/relationships/image" Target="../media/image2050.png"/><Relationship Id="rId169" Type="http://schemas.openxmlformats.org/officeDocument/2006/relationships/image" Target="../media/image2126.png"/><Relationship Id="rId168" Type="http://schemas.openxmlformats.org/officeDocument/2006/relationships/customXml" Target="../ink/ink2124.xml"/><Relationship Id="rId167" Type="http://schemas.openxmlformats.org/officeDocument/2006/relationships/image" Target="../media/image2125.png"/><Relationship Id="rId166" Type="http://schemas.openxmlformats.org/officeDocument/2006/relationships/customXml" Target="../ink/ink2123.xml"/><Relationship Id="rId165" Type="http://schemas.openxmlformats.org/officeDocument/2006/relationships/image" Target="../media/image2124.png"/><Relationship Id="rId164" Type="http://schemas.openxmlformats.org/officeDocument/2006/relationships/customXml" Target="../ink/ink2122.xml"/><Relationship Id="rId163" Type="http://schemas.openxmlformats.org/officeDocument/2006/relationships/image" Target="../media/image2123.png"/><Relationship Id="rId162" Type="http://schemas.openxmlformats.org/officeDocument/2006/relationships/customXml" Target="../ink/ink2121.xml"/><Relationship Id="rId161" Type="http://schemas.openxmlformats.org/officeDocument/2006/relationships/image" Target="../media/image2122.png"/><Relationship Id="rId160" Type="http://schemas.openxmlformats.org/officeDocument/2006/relationships/customXml" Target="../ink/ink2120.xml"/><Relationship Id="rId16" Type="http://schemas.openxmlformats.org/officeDocument/2006/relationships/customXml" Target="../ink/ink2048.xml"/><Relationship Id="rId159" Type="http://schemas.openxmlformats.org/officeDocument/2006/relationships/image" Target="../media/image2121.png"/><Relationship Id="rId158" Type="http://schemas.openxmlformats.org/officeDocument/2006/relationships/customXml" Target="../ink/ink2119.xml"/><Relationship Id="rId157" Type="http://schemas.openxmlformats.org/officeDocument/2006/relationships/image" Target="../media/image2120.png"/><Relationship Id="rId156" Type="http://schemas.openxmlformats.org/officeDocument/2006/relationships/customXml" Target="../ink/ink2118.xml"/><Relationship Id="rId155" Type="http://schemas.openxmlformats.org/officeDocument/2006/relationships/image" Target="../media/image2119.png"/><Relationship Id="rId154" Type="http://schemas.openxmlformats.org/officeDocument/2006/relationships/customXml" Target="../ink/ink2117.xml"/><Relationship Id="rId153" Type="http://schemas.openxmlformats.org/officeDocument/2006/relationships/image" Target="../media/image2118.png"/><Relationship Id="rId152" Type="http://schemas.openxmlformats.org/officeDocument/2006/relationships/customXml" Target="../ink/ink2116.xml"/><Relationship Id="rId151" Type="http://schemas.openxmlformats.org/officeDocument/2006/relationships/image" Target="../media/image2117.png"/><Relationship Id="rId150" Type="http://schemas.openxmlformats.org/officeDocument/2006/relationships/customXml" Target="../ink/ink2115.xml"/><Relationship Id="rId15" Type="http://schemas.openxmlformats.org/officeDocument/2006/relationships/image" Target="../media/image2049.png"/><Relationship Id="rId149" Type="http://schemas.openxmlformats.org/officeDocument/2006/relationships/image" Target="../media/image2116.png"/><Relationship Id="rId148" Type="http://schemas.openxmlformats.org/officeDocument/2006/relationships/customXml" Target="../ink/ink2114.xml"/><Relationship Id="rId147" Type="http://schemas.openxmlformats.org/officeDocument/2006/relationships/image" Target="../media/image2115.png"/><Relationship Id="rId146" Type="http://schemas.openxmlformats.org/officeDocument/2006/relationships/customXml" Target="../ink/ink2113.xml"/><Relationship Id="rId145" Type="http://schemas.openxmlformats.org/officeDocument/2006/relationships/image" Target="../media/image2114.png"/><Relationship Id="rId144" Type="http://schemas.openxmlformats.org/officeDocument/2006/relationships/customXml" Target="../ink/ink2112.xml"/><Relationship Id="rId143" Type="http://schemas.openxmlformats.org/officeDocument/2006/relationships/image" Target="../media/image2113.png"/><Relationship Id="rId142" Type="http://schemas.openxmlformats.org/officeDocument/2006/relationships/customXml" Target="../ink/ink2111.xml"/><Relationship Id="rId141" Type="http://schemas.openxmlformats.org/officeDocument/2006/relationships/image" Target="../media/image2112.png"/><Relationship Id="rId140" Type="http://schemas.openxmlformats.org/officeDocument/2006/relationships/customXml" Target="../ink/ink2110.xml"/><Relationship Id="rId14" Type="http://schemas.openxmlformats.org/officeDocument/2006/relationships/customXml" Target="../ink/ink2047.xml"/><Relationship Id="rId139" Type="http://schemas.openxmlformats.org/officeDocument/2006/relationships/image" Target="../media/image2111.png"/><Relationship Id="rId138" Type="http://schemas.openxmlformats.org/officeDocument/2006/relationships/customXml" Target="../ink/ink2109.xml"/><Relationship Id="rId137" Type="http://schemas.openxmlformats.org/officeDocument/2006/relationships/image" Target="../media/image2110.png"/><Relationship Id="rId136" Type="http://schemas.openxmlformats.org/officeDocument/2006/relationships/customXml" Target="../ink/ink2108.xml"/><Relationship Id="rId135" Type="http://schemas.openxmlformats.org/officeDocument/2006/relationships/image" Target="../media/image2109.png"/><Relationship Id="rId134" Type="http://schemas.openxmlformats.org/officeDocument/2006/relationships/customXml" Target="../ink/ink2107.xml"/><Relationship Id="rId133" Type="http://schemas.openxmlformats.org/officeDocument/2006/relationships/image" Target="../media/image2108.png"/><Relationship Id="rId132" Type="http://schemas.openxmlformats.org/officeDocument/2006/relationships/customXml" Target="../ink/ink2106.xml"/><Relationship Id="rId131" Type="http://schemas.openxmlformats.org/officeDocument/2006/relationships/image" Target="../media/image2107.png"/><Relationship Id="rId130" Type="http://schemas.openxmlformats.org/officeDocument/2006/relationships/customXml" Target="../ink/ink2105.xml"/><Relationship Id="rId13" Type="http://schemas.openxmlformats.org/officeDocument/2006/relationships/image" Target="../media/image2048.png"/><Relationship Id="rId129" Type="http://schemas.openxmlformats.org/officeDocument/2006/relationships/image" Target="../media/image2106.png"/><Relationship Id="rId128" Type="http://schemas.openxmlformats.org/officeDocument/2006/relationships/customXml" Target="../ink/ink2104.xml"/><Relationship Id="rId127" Type="http://schemas.openxmlformats.org/officeDocument/2006/relationships/image" Target="../media/image2105.png"/><Relationship Id="rId126" Type="http://schemas.openxmlformats.org/officeDocument/2006/relationships/customXml" Target="../ink/ink2103.xml"/><Relationship Id="rId125" Type="http://schemas.openxmlformats.org/officeDocument/2006/relationships/image" Target="../media/image2104.png"/><Relationship Id="rId124" Type="http://schemas.openxmlformats.org/officeDocument/2006/relationships/customXml" Target="../ink/ink2102.xml"/><Relationship Id="rId123" Type="http://schemas.openxmlformats.org/officeDocument/2006/relationships/image" Target="../media/image2103.png"/><Relationship Id="rId122" Type="http://schemas.openxmlformats.org/officeDocument/2006/relationships/customXml" Target="../ink/ink2101.xml"/><Relationship Id="rId121" Type="http://schemas.openxmlformats.org/officeDocument/2006/relationships/image" Target="../media/image2102.png"/><Relationship Id="rId120" Type="http://schemas.openxmlformats.org/officeDocument/2006/relationships/customXml" Target="../ink/ink2100.xml"/><Relationship Id="rId12" Type="http://schemas.openxmlformats.org/officeDocument/2006/relationships/customXml" Target="../ink/ink2046.xml"/><Relationship Id="rId119" Type="http://schemas.openxmlformats.org/officeDocument/2006/relationships/image" Target="../media/image2101.png"/><Relationship Id="rId118" Type="http://schemas.openxmlformats.org/officeDocument/2006/relationships/customXml" Target="../ink/ink2099.xml"/><Relationship Id="rId117" Type="http://schemas.openxmlformats.org/officeDocument/2006/relationships/image" Target="../media/image2100.png"/><Relationship Id="rId116" Type="http://schemas.openxmlformats.org/officeDocument/2006/relationships/customXml" Target="../ink/ink2098.xml"/><Relationship Id="rId115" Type="http://schemas.openxmlformats.org/officeDocument/2006/relationships/image" Target="../media/image2099.png"/><Relationship Id="rId114" Type="http://schemas.openxmlformats.org/officeDocument/2006/relationships/customXml" Target="../ink/ink2097.xml"/><Relationship Id="rId113" Type="http://schemas.openxmlformats.org/officeDocument/2006/relationships/image" Target="../media/image2098.png"/><Relationship Id="rId112" Type="http://schemas.openxmlformats.org/officeDocument/2006/relationships/customXml" Target="../ink/ink2096.xml"/><Relationship Id="rId111" Type="http://schemas.openxmlformats.org/officeDocument/2006/relationships/image" Target="../media/image2097.png"/><Relationship Id="rId110" Type="http://schemas.openxmlformats.org/officeDocument/2006/relationships/customXml" Target="../ink/ink2095.xml"/><Relationship Id="rId11" Type="http://schemas.openxmlformats.org/officeDocument/2006/relationships/image" Target="../media/image2047.png"/><Relationship Id="rId109" Type="http://schemas.openxmlformats.org/officeDocument/2006/relationships/image" Target="../media/image2096.png"/><Relationship Id="rId108" Type="http://schemas.openxmlformats.org/officeDocument/2006/relationships/customXml" Target="../ink/ink2094.xml"/><Relationship Id="rId107" Type="http://schemas.openxmlformats.org/officeDocument/2006/relationships/image" Target="../media/image2095.png"/><Relationship Id="rId106" Type="http://schemas.openxmlformats.org/officeDocument/2006/relationships/customXml" Target="../ink/ink2093.xml"/><Relationship Id="rId105" Type="http://schemas.openxmlformats.org/officeDocument/2006/relationships/image" Target="../media/image2094.png"/><Relationship Id="rId104" Type="http://schemas.openxmlformats.org/officeDocument/2006/relationships/customXml" Target="../ink/ink2092.xml"/><Relationship Id="rId103" Type="http://schemas.openxmlformats.org/officeDocument/2006/relationships/image" Target="../media/image2093.png"/><Relationship Id="rId102" Type="http://schemas.openxmlformats.org/officeDocument/2006/relationships/customXml" Target="../ink/ink2091.xml"/><Relationship Id="rId101" Type="http://schemas.openxmlformats.org/officeDocument/2006/relationships/image" Target="../media/image2092.png"/><Relationship Id="rId100" Type="http://schemas.openxmlformats.org/officeDocument/2006/relationships/customXml" Target="../ink/ink2090.xml"/><Relationship Id="rId10" Type="http://schemas.openxmlformats.org/officeDocument/2006/relationships/customXml" Target="../ink/ink2045.xml"/><Relationship Id="rId1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66.xml"/><Relationship Id="rId98" Type="http://schemas.openxmlformats.org/officeDocument/2006/relationships/image" Target="../media/image2366.png"/><Relationship Id="rId97" Type="http://schemas.openxmlformats.org/officeDocument/2006/relationships/customXml" Target="../ink/ink2365.xml"/><Relationship Id="rId96" Type="http://schemas.openxmlformats.org/officeDocument/2006/relationships/image" Target="../media/image2365.png"/><Relationship Id="rId95" Type="http://schemas.openxmlformats.org/officeDocument/2006/relationships/customXml" Target="../ink/ink2364.xml"/><Relationship Id="rId94" Type="http://schemas.openxmlformats.org/officeDocument/2006/relationships/image" Target="../media/image2364.png"/><Relationship Id="rId93" Type="http://schemas.openxmlformats.org/officeDocument/2006/relationships/customXml" Target="../ink/ink2363.xml"/><Relationship Id="rId92" Type="http://schemas.openxmlformats.org/officeDocument/2006/relationships/image" Target="../media/image2363.png"/><Relationship Id="rId91" Type="http://schemas.openxmlformats.org/officeDocument/2006/relationships/customXml" Target="../ink/ink2362.xml"/><Relationship Id="rId90" Type="http://schemas.openxmlformats.org/officeDocument/2006/relationships/image" Target="../media/image2362.png"/><Relationship Id="rId9" Type="http://schemas.openxmlformats.org/officeDocument/2006/relationships/customXml" Target="../ink/ink2321.xml"/><Relationship Id="rId89" Type="http://schemas.openxmlformats.org/officeDocument/2006/relationships/customXml" Target="../ink/ink2361.xml"/><Relationship Id="rId88" Type="http://schemas.openxmlformats.org/officeDocument/2006/relationships/image" Target="../media/image2361.png"/><Relationship Id="rId87" Type="http://schemas.openxmlformats.org/officeDocument/2006/relationships/customXml" Target="../ink/ink2360.xml"/><Relationship Id="rId86" Type="http://schemas.openxmlformats.org/officeDocument/2006/relationships/image" Target="../media/image2360.png"/><Relationship Id="rId85" Type="http://schemas.openxmlformats.org/officeDocument/2006/relationships/customXml" Target="../ink/ink2359.xml"/><Relationship Id="rId84" Type="http://schemas.openxmlformats.org/officeDocument/2006/relationships/image" Target="../media/image2359.png"/><Relationship Id="rId83" Type="http://schemas.openxmlformats.org/officeDocument/2006/relationships/customXml" Target="../ink/ink2358.xml"/><Relationship Id="rId82" Type="http://schemas.openxmlformats.org/officeDocument/2006/relationships/image" Target="../media/image2358.png"/><Relationship Id="rId81" Type="http://schemas.openxmlformats.org/officeDocument/2006/relationships/customXml" Target="../ink/ink2357.xml"/><Relationship Id="rId80" Type="http://schemas.openxmlformats.org/officeDocument/2006/relationships/image" Target="../media/image2357.png"/><Relationship Id="rId8" Type="http://schemas.openxmlformats.org/officeDocument/2006/relationships/image" Target="../media/image2321.png"/><Relationship Id="rId79" Type="http://schemas.openxmlformats.org/officeDocument/2006/relationships/customXml" Target="../ink/ink2356.xml"/><Relationship Id="rId78" Type="http://schemas.openxmlformats.org/officeDocument/2006/relationships/image" Target="../media/image2356.png"/><Relationship Id="rId77" Type="http://schemas.openxmlformats.org/officeDocument/2006/relationships/customXml" Target="../ink/ink2355.xml"/><Relationship Id="rId76" Type="http://schemas.openxmlformats.org/officeDocument/2006/relationships/image" Target="../media/image2355.png"/><Relationship Id="rId75" Type="http://schemas.openxmlformats.org/officeDocument/2006/relationships/customXml" Target="../ink/ink2354.xml"/><Relationship Id="rId74" Type="http://schemas.openxmlformats.org/officeDocument/2006/relationships/image" Target="../media/image2354.png"/><Relationship Id="rId73" Type="http://schemas.openxmlformats.org/officeDocument/2006/relationships/customXml" Target="../ink/ink2353.xml"/><Relationship Id="rId72" Type="http://schemas.openxmlformats.org/officeDocument/2006/relationships/image" Target="../media/image2353.png"/><Relationship Id="rId71" Type="http://schemas.openxmlformats.org/officeDocument/2006/relationships/customXml" Target="../ink/ink2352.xml"/><Relationship Id="rId70" Type="http://schemas.openxmlformats.org/officeDocument/2006/relationships/image" Target="../media/image2352.png"/><Relationship Id="rId7" Type="http://schemas.openxmlformats.org/officeDocument/2006/relationships/customXml" Target="../ink/ink2320.xml"/><Relationship Id="rId69" Type="http://schemas.openxmlformats.org/officeDocument/2006/relationships/customXml" Target="../ink/ink2351.xml"/><Relationship Id="rId68" Type="http://schemas.openxmlformats.org/officeDocument/2006/relationships/image" Target="../media/image2351.png"/><Relationship Id="rId67" Type="http://schemas.openxmlformats.org/officeDocument/2006/relationships/customXml" Target="../ink/ink2350.xml"/><Relationship Id="rId66" Type="http://schemas.openxmlformats.org/officeDocument/2006/relationships/image" Target="../media/image2350.png"/><Relationship Id="rId65" Type="http://schemas.openxmlformats.org/officeDocument/2006/relationships/customXml" Target="../ink/ink2349.xml"/><Relationship Id="rId64" Type="http://schemas.openxmlformats.org/officeDocument/2006/relationships/image" Target="../media/image2349.png"/><Relationship Id="rId63" Type="http://schemas.openxmlformats.org/officeDocument/2006/relationships/customXml" Target="../ink/ink2348.xml"/><Relationship Id="rId62" Type="http://schemas.openxmlformats.org/officeDocument/2006/relationships/image" Target="../media/image2348.png"/><Relationship Id="rId61" Type="http://schemas.openxmlformats.org/officeDocument/2006/relationships/customXml" Target="../ink/ink2347.xml"/><Relationship Id="rId60" Type="http://schemas.openxmlformats.org/officeDocument/2006/relationships/image" Target="../media/image2347.png"/><Relationship Id="rId6" Type="http://schemas.openxmlformats.org/officeDocument/2006/relationships/image" Target="../media/image2320.png"/><Relationship Id="rId59" Type="http://schemas.openxmlformats.org/officeDocument/2006/relationships/customXml" Target="../ink/ink2346.xml"/><Relationship Id="rId58" Type="http://schemas.openxmlformats.org/officeDocument/2006/relationships/image" Target="../media/image2346.png"/><Relationship Id="rId57" Type="http://schemas.openxmlformats.org/officeDocument/2006/relationships/customXml" Target="../ink/ink2345.xml"/><Relationship Id="rId56" Type="http://schemas.openxmlformats.org/officeDocument/2006/relationships/image" Target="../media/image2345.png"/><Relationship Id="rId55" Type="http://schemas.openxmlformats.org/officeDocument/2006/relationships/customXml" Target="../ink/ink2344.xml"/><Relationship Id="rId54" Type="http://schemas.openxmlformats.org/officeDocument/2006/relationships/image" Target="../media/image2344.png"/><Relationship Id="rId53" Type="http://schemas.openxmlformats.org/officeDocument/2006/relationships/customXml" Target="../ink/ink2343.xml"/><Relationship Id="rId52" Type="http://schemas.openxmlformats.org/officeDocument/2006/relationships/image" Target="../media/image2343.png"/><Relationship Id="rId51" Type="http://schemas.openxmlformats.org/officeDocument/2006/relationships/customXml" Target="../ink/ink2342.xml"/><Relationship Id="rId50" Type="http://schemas.openxmlformats.org/officeDocument/2006/relationships/image" Target="../media/image2342.png"/><Relationship Id="rId5" Type="http://schemas.openxmlformats.org/officeDocument/2006/relationships/customXml" Target="../ink/ink2319.xml"/><Relationship Id="rId49" Type="http://schemas.openxmlformats.org/officeDocument/2006/relationships/customXml" Target="../ink/ink2341.xml"/><Relationship Id="rId48" Type="http://schemas.openxmlformats.org/officeDocument/2006/relationships/image" Target="../media/image2341.png"/><Relationship Id="rId47" Type="http://schemas.openxmlformats.org/officeDocument/2006/relationships/customXml" Target="../ink/ink2340.xml"/><Relationship Id="rId46" Type="http://schemas.openxmlformats.org/officeDocument/2006/relationships/image" Target="../media/image2340.png"/><Relationship Id="rId45" Type="http://schemas.openxmlformats.org/officeDocument/2006/relationships/customXml" Target="../ink/ink2339.xml"/><Relationship Id="rId44" Type="http://schemas.openxmlformats.org/officeDocument/2006/relationships/image" Target="../media/image2339.png"/><Relationship Id="rId43" Type="http://schemas.openxmlformats.org/officeDocument/2006/relationships/customXml" Target="../ink/ink2338.xml"/><Relationship Id="rId42" Type="http://schemas.openxmlformats.org/officeDocument/2006/relationships/image" Target="../media/image2338.png"/><Relationship Id="rId41" Type="http://schemas.openxmlformats.org/officeDocument/2006/relationships/customXml" Target="../ink/ink2337.xml"/><Relationship Id="rId40" Type="http://schemas.openxmlformats.org/officeDocument/2006/relationships/image" Target="../media/image2337.png"/><Relationship Id="rId4" Type="http://schemas.openxmlformats.org/officeDocument/2006/relationships/image" Target="../media/image2319.png"/><Relationship Id="rId39" Type="http://schemas.openxmlformats.org/officeDocument/2006/relationships/customXml" Target="../ink/ink2336.xml"/><Relationship Id="rId38" Type="http://schemas.openxmlformats.org/officeDocument/2006/relationships/image" Target="../media/image2336.png"/><Relationship Id="rId37" Type="http://schemas.openxmlformats.org/officeDocument/2006/relationships/customXml" Target="../ink/ink2335.xml"/><Relationship Id="rId36" Type="http://schemas.openxmlformats.org/officeDocument/2006/relationships/image" Target="../media/image2335.png"/><Relationship Id="rId35" Type="http://schemas.openxmlformats.org/officeDocument/2006/relationships/customXml" Target="../ink/ink2334.xml"/><Relationship Id="rId34" Type="http://schemas.openxmlformats.org/officeDocument/2006/relationships/image" Target="../media/image2334.png"/><Relationship Id="rId33" Type="http://schemas.openxmlformats.org/officeDocument/2006/relationships/customXml" Target="../ink/ink2333.xml"/><Relationship Id="rId32" Type="http://schemas.openxmlformats.org/officeDocument/2006/relationships/image" Target="../media/image2333.png"/><Relationship Id="rId31" Type="http://schemas.openxmlformats.org/officeDocument/2006/relationships/customXml" Target="../ink/ink2332.xml"/><Relationship Id="rId30" Type="http://schemas.openxmlformats.org/officeDocument/2006/relationships/image" Target="../media/image2332.png"/><Relationship Id="rId3" Type="http://schemas.openxmlformats.org/officeDocument/2006/relationships/customXml" Target="../ink/ink2318.xml"/><Relationship Id="rId29" Type="http://schemas.openxmlformats.org/officeDocument/2006/relationships/customXml" Target="../ink/ink2331.xml"/><Relationship Id="rId28" Type="http://schemas.openxmlformats.org/officeDocument/2006/relationships/image" Target="../media/image2331.png"/><Relationship Id="rId27" Type="http://schemas.openxmlformats.org/officeDocument/2006/relationships/customXml" Target="../ink/ink2330.xml"/><Relationship Id="rId26" Type="http://schemas.openxmlformats.org/officeDocument/2006/relationships/image" Target="../media/image2330.png"/><Relationship Id="rId25" Type="http://schemas.openxmlformats.org/officeDocument/2006/relationships/customXml" Target="../ink/ink2329.xml"/><Relationship Id="rId24" Type="http://schemas.openxmlformats.org/officeDocument/2006/relationships/image" Target="../media/image2329.png"/><Relationship Id="rId237" Type="http://schemas.openxmlformats.org/officeDocument/2006/relationships/slideLayout" Target="../slideLayouts/slideLayout1.xml"/><Relationship Id="rId236" Type="http://schemas.openxmlformats.org/officeDocument/2006/relationships/image" Target="../media/image2435.png"/><Relationship Id="rId235" Type="http://schemas.openxmlformats.org/officeDocument/2006/relationships/customXml" Target="../ink/ink2434.xml"/><Relationship Id="rId234" Type="http://schemas.openxmlformats.org/officeDocument/2006/relationships/image" Target="../media/image2434.png"/><Relationship Id="rId233" Type="http://schemas.openxmlformats.org/officeDocument/2006/relationships/customXml" Target="../ink/ink2433.xml"/><Relationship Id="rId232" Type="http://schemas.openxmlformats.org/officeDocument/2006/relationships/image" Target="../media/image2433.png"/><Relationship Id="rId231" Type="http://schemas.openxmlformats.org/officeDocument/2006/relationships/customXml" Target="../ink/ink2432.xml"/><Relationship Id="rId230" Type="http://schemas.openxmlformats.org/officeDocument/2006/relationships/image" Target="../media/image2432.png"/><Relationship Id="rId23" Type="http://schemas.openxmlformats.org/officeDocument/2006/relationships/customXml" Target="../ink/ink2328.xml"/><Relationship Id="rId229" Type="http://schemas.openxmlformats.org/officeDocument/2006/relationships/customXml" Target="../ink/ink2431.xml"/><Relationship Id="rId228" Type="http://schemas.openxmlformats.org/officeDocument/2006/relationships/image" Target="../media/image2431.png"/><Relationship Id="rId227" Type="http://schemas.openxmlformats.org/officeDocument/2006/relationships/customXml" Target="../ink/ink2430.xml"/><Relationship Id="rId226" Type="http://schemas.openxmlformats.org/officeDocument/2006/relationships/image" Target="../media/image2430.png"/><Relationship Id="rId225" Type="http://schemas.openxmlformats.org/officeDocument/2006/relationships/customXml" Target="../ink/ink2429.xml"/><Relationship Id="rId224" Type="http://schemas.openxmlformats.org/officeDocument/2006/relationships/image" Target="../media/image2429.png"/><Relationship Id="rId223" Type="http://schemas.openxmlformats.org/officeDocument/2006/relationships/customXml" Target="../ink/ink2428.xml"/><Relationship Id="rId222" Type="http://schemas.openxmlformats.org/officeDocument/2006/relationships/image" Target="../media/image2428.png"/><Relationship Id="rId221" Type="http://schemas.openxmlformats.org/officeDocument/2006/relationships/customXml" Target="../ink/ink2427.xml"/><Relationship Id="rId220" Type="http://schemas.openxmlformats.org/officeDocument/2006/relationships/image" Target="../media/image2427.png"/><Relationship Id="rId22" Type="http://schemas.openxmlformats.org/officeDocument/2006/relationships/image" Target="../media/image2328.png"/><Relationship Id="rId219" Type="http://schemas.openxmlformats.org/officeDocument/2006/relationships/customXml" Target="../ink/ink2426.xml"/><Relationship Id="rId218" Type="http://schemas.openxmlformats.org/officeDocument/2006/relationships/image" Target="../media/image2426.png"/><Relationship Id="rId217" Type="http://schemas.openxmlformats.org/officeDocument/2006/relationships/customXml" Target="../ink/ink2425.xml"/><Relationship Id="rId216" Type="http://schemas.openxmlformats.org/officeDocument/2006/relationships/image" Target="../media/image2425.png"/><Relationship Id="rId215" Type="http://schemas.openxmlformats.org/officeDocument/2006/relationships/customXml" Target="../ink/ink2424.xml"/><Relationship Id="rId214" Type="http://schemas.openxmlformats.org/officeDocument/2006/relationships/image" Target="../media/image2424.png"/><Relationship Id="rId213" Type="http://schemas.openxmlformats.org/officeDocument/2006/relationships/customXml" Target="../ink/ink2423.xml"/><Relationship Id="rId212" Type="http://schemas.openxmlformats.org/officeDocument/2006/relationships/image" Target="../media/image2423.png"/><Relationship Id="rId211" Type="http://schemas.openxmlformats.org/officeDocument/2006/relationships/customXml" Target="../ink/ink2422.xml"/><Relationship Id="rId210" Type="http://schemas.openxmlformats.org/officeDocument/2006/relationships/image" Target="../media/image2422.png"/><Relationship Id="rId21" Type="http://schemas.openxmlformats.org/officeDocument/2006/relationships/customXml" Target="../ink/ink2327.xml"/><Relationship Id="rId209" Type="http://schemas.openxmlformats.org/officeDocument/2006/relationships/customXml" Target="../ink/ink2421.xml"/><Relationship Id="rId208" Type="http://schemas.openxmlformats.org/officeDocument/2006/relationships/image" Target="../media/image2421.png"/><Relationship Id="rId207" Type="http://schemas.openxmlformats.org/officeDocument/2006/relationships/customXml" Target="../ink/ink2420.xml"/><Relationship Id="rId206" Type="http://schemas.openxmlformats.org/officeDocument/2006/relationships/image" Target="../media/image2420.png"/><Relationship Id="rId205" Type="http://schemas.openxmlformats.org/officeDocument/2006/relationships/customXml" Target="../ink/ink2419.xml"/><Relationship Id="rId204" Type="http://schemas.openxmlformats.org/officeDocument/2006/relationships/image" Target="../media/image2419.png"/><Relationship Id="rId203" Type="http://schemas.openxmlformats.org/officeDocument/2006/relationships/customXml" Target="../ink/ink2418.xml"/><Relationship Id="rId202" Type="http://schemas.openxmlformats.org/officeDocument/2006/relationships/image" Target="../media/image2418.png"/><Relationship Id="rId201" Type="http://schemas.openxmlformats.org/officeDocument/2006/relationships/customXml" Target="../ink/ink2417.xml"/><Relationship Id="rId200" Type="http://schemas.openxmlformats.org/officeDocument/2006/relationships/image" Target="../media/image2417.png"/><Relationship Id="rId20" Type="http://schemas.openxmlformats.org/officeDocument/2006/relationships/image" Target="../media/image2327.png"/><Relationship Id="rId2" Type="http://schemas.openxmlformats.org/officeDocument/2006/relationships/image" Target="../media/image2318.png"/><Relationship Id="rId199" Type="http://schemas.openxmlformats.org/officeDocument/2006/relationships/customXml" Target="../ink/ink2416.xml"/><Relationship Id="rId198" Type="http://schemas.openxmlformats.org/officeDocument/2006/relationships/image" Target="../media/image2416.png"/><Relationship Id="rId197" Type="http://schemas.openxmlformats.org/officeDocument/2006/relationships/customXml" Target="../ink/ink2415.xml"/><Relationship Id="rId196" Type="http://schemas.openxmlformats.org/officeDocument/2006/relationships/image" Target="../media/image2415.png"/><Relationship Id="rId195" Type="http://schemas.openxmlformats.org/officeDocument/2006/relationships/customXml" Target="../ink/ink2414.xml"/><Relationship Id="rId194" Type="http://schemas.openxmlformats.org/officeDocument/2006/relationships/image" Target="../media/image2414.png"/><Relationship Id="rId193" Type="http://schemas.openxmlformats.org/officeDocument/2006/relationships/customXml" Target="../ink/ink2413.xml"/><Relationship Id="rId192" Type="http://schemas.openxmlformats.org/officeDocument/2006/relationships/image" Target="../media/image2413.png"/><Relationship Id="rId191" Type="http://schemas.openxmlformats.org/officeDocument/2006/relationships/customXml" Target="../ink/ink2412.xml"/><Relationship Id="rId190" Type="http://schemas.openxmlformats.org/officeDocument/2006/relationships/image" Target="../media/image2412.png"/><Relationship Id="rId19" Type="http://schemas.openxmlformats.org/officeDocument/2006/relationships/customXml" Target="../ink/ink2326.xml"/><Relationship Id="rId189" Type="http://schemas.openxmlformats.org/officeDocument/2006/relationships/customXml" Target="../ink/ink2411.xml"/><Relationship Id="rId188" Type="http://schemas.openxmlformats.org/officeDocument/2006/relationships/image" Target="../media/image2411.png"/><Relationship Id="rId187" Type="http://schemas.openxmlformats.org/officeDocument/2006/relationships/customXml" Target="../ink/ink2410.xml"/><Relationship Id="rId186" Type="http://schemas.openxmlformats.org/officeDocument/2006/relationships/image" Target="../media/image2410.png"/><Relationship Id="rId185" Type="http://schemas.openxmlformats.org/officeDocument/2006/relationships/customXml" Target="../ink/ink2409.xml"/><Relationship Id="rId184" Type="http://schemas.openxmlformats.org/officeDocument/2006/relationships/image" Target="../media/image2409.png"/><Relationship Id="rId183" Type="http://schemas.openxmlformats.org/officeDocument/2006/relationships/customXml" Target="../ink/ink2408.xml"/><Relationship Id="rId182" Type="http://schemas.openxmlformats.org/officeDocument/2006/relationships/image" Target="../media/image2408.png"/><Relationship Id="rId181" Type="http://schemas.openxmlformats.org/officeDocument/2006/relationships/customXml" Target="../ink/ink2407.xml"/><Relationship Id="rId180" Type="http://schemas.openxmlformats.org/officeDocument/2006/relationships/image" Target="../media/image2407.png"/><Relationship Id="rId18" Type="http://schemas.openxmlformats.org/officeDocument/2006/relationships/image" Target="../media/image2326.png"/><Relationship Id="rId179" Type="http://schemas.openxmlformats.org/officeDocument/2006/relationships/customXml" Target="../ink/ink2406.xml"/><Relationship Id="rId178" Type="http://schemas.openxmlformats.org/officeDocument/2006/relationships/image" Target="../media/image2406.png"/><Relationship Id="rId177" Type="http://schemas.openxmlformats.org/officeDocument/2006/relationships/customXml" Target="../ink/ink2405.xml"/><Relationship Id="rId176" Type="http://schemas.openxmlformats.org/officeDocument/2006/relationships/image" Target="../media/image2405.png"/><Relationship Id="rId175" Type="http://schemas.openxmlformats.org/officeDocument/2006/relationships/customXml" Target="../ink/ink2404.xml"/><Relationship Id="rId174" Type="http://schemas.openxmlformats.org/officeDocument/2006/relationships/image" Target="../media/image2404.png"/><Relationship Id="rId173" Type="http://schemas.openxmlformats.org/officeDocument/2006/relationships/customXml" Target="../ink/ink2403.xml"/><Relationship Id="rId172" Type="http://schemas.openxmlformats.org/officeDocument/2006/relationships/image" Target="../media/image2403.png"/><Relationship Id="rId171" Type="http://schemas.openxmlformats.org/officeDocument/2006/relationships/customXml" Target="../ink/ink2402.xml"/><Relationship Id="rId170" Type="http://schemas.openxmlformats.org/officeDocument/2006/relationships/image" Target="../media/image2402.png"/><Relationship Id="rId17" Type="http://schemas.openxmlformats.org/officeDocument/2006/relationships/customXml" Target="../ink/ink2325.xml"/><Relationship Id="rId169" Type="http://schemas.openxmlformats.org/officeDocument/2006/relationships/customXml" Target="../ink/ink2401.xml"/><Relationship Id="rId168" Type="http://schemas.openxmlformats.org/officeDocument/2006/relationships/image" Target="../media/image2401.png"/><Relationship Id="rId167" Type="http://schemas.openxmlformats.org/officeDocument/2006/relationships/customXml" Target="../ink/ink2400.xml"/><Relationship Id="rId166" Type="http://schemas.openxmlformats.org/officeDocument/2006/relationships/image" Target="../media/image2400.png"/><Relationship Id="rId165" Type="http://schemas.openxmlformats.org/officeDocument/2006/relationships/customXml" Target="../ink/ink2399.xml"/><Relationship Id="rId164" Type="http://schemas.openxmlformats.org/officeDocument/2006/relationships/image" Target="../media/image2399.png"/><Relationship Id="rId163" Type="http://schemas.openxmlformats.org/officeDocument/2006/relationships/customXml" Target="../ink/ink2398.xml"/><Relationship Id="rId162" Type="http://schemas.openxmlformats.org/officeDocument/2006/relationships/image" Target="../media/image2398.png"/><Relationship Id="rId161" Type="http://schemas.openxmlformats.org/officeDocument/2006/relationships/customXml" Target="../ink/ink2397.xml"/><Relationship Id="rId160" Type="http://schemas.openxmlformats.org/officeDocument/2006/relationships/image" Target="../media/image2397.png"/><Relationship Id="rId16" Type="http://schemas.openxmlformats.org/officeDocument/2006/relationships/image" Target="../media/image2325.png"/><Relationship Id="rId159" Type="http://schemas.openxmlformats.org/officeDocument/2006/relationships/customXml" Target="../ink/ink2396.xml"/><Relationship Id="rId158" Type="http://schemas.openxmlformats.org/officeDocument/2006/relationships/image" Target="../media/image2396.png"/><Relationship Id="rId157" Type="http://schemas.openxmlformats.org/officeDocument/2006/relationships/customXml" Target="../ink/ink2395.xml"/><Relationship Id="rId156" Type="http://schemas.openxmlformats.org/officeDocument/2006/relationships/image" Target="../media/image2395.png"/><Relationship Id="rId155" Type="http://schemas.openxmlformats.org/officeDocument/2006/relationships/customXml" Target="../ink/ink2394.xml"/><Relationship Id="rId154" Type="http://schemas.openxmlformats.org/officeDocument/2006/relationships/image" Target="../media/image2394.png"/><Relationship Id="rId153" Type="http://schemas.openxmlformats.org/officeDocument/2006/relationships/customXml" Target="../ink/ink2393.xml"/><Relationship Id="rId152" Type="http://schemas.openxmlformats.org/officeDocument/2006/relationships/image" Target="../media/image2393.png"/><Relationship Id="rId151" Type="http://schemas.openxmlformats.org/officeDocument/2006/relationships/customXml" Target="../ink/ink2392.xml"/><Relationship Id="rId150" Type="http://schemas.openxmlformats.org/officeDocument/2006/relationships/image" Target="../media/image2392.png"/><Relationship Id="rId15" Type="http://schemas.openxmlformats.org/officeDocument/2006/relationships/customXml" Target="../ink/ink2324.xml"/><Relationship Id="rId149" Type="http://schemas.openxmlformats.org/officeDocument/2006/relationships/customXml" Target="../ink/ink2391.xml"/><Relationship Id="rId148" Type="http://schemas.openxmlformats.org/officeDocument/2006/relationships/image" Target="../media/image2391.png"/><Relationship Id="rId147" Type="http://schemas.openxmlformats.org/officeDocument/2006/relationships/customXml" Target="../ink/ink2390.xml"/><Relationship Id="rId146" Type="http://schemas.openxmlformats.org/officeDocument/2006/relationships/image" Target="../media/image2390.png"/><Relationship Id="rId145" Type="http://schemas.openxmlformats.org/officeDocument/2006/relationships/customXml" Target="../ink/ink2389.xml"/><Relationship Id="rId144" Type="http://schemas.openxmlformats.org/officeDocument/2006/relationships/image" Target="../media/image2389.png"/><Relationship Id="rId143" Type="http://schemas.openxmlformats.org/officeDocument/2006/relationships/customXml" Target="../ink/ink2388.xml"/><Relationship Id="rId142" Type="http://schemas.openxmlformats.org/officeDocument/2006/relationships/image" Target="../media/image2388.png"/><Relationship Id="rId141" Type="http://schemas.openxmlformats.org/officeDocument/2006/relationships/customXml" Target="../ink/ink2387.xml"/><Relationship Id="rId140" Type="http://schemas.openxmlformats.org/officeDocument/2006/relationships/image" Target="../media/image2387.png"/><Relationship Id="rId14" Type="http://schemas.openxmlformats.org/officeDocument/2006/relationships/image" Target="../media/image2324.png"/><Relationship Id="rId139" Type="http://schemas.openxmlformats.org/officeDocument/2006/relationships/customXml" Target="../ink/ink2386.xml"/><Relationship Id="rId138" Type="http://schemas.openxmlformats.org/officeDocument/2006/relationships/image" Target="../media/image2386.png"/><Relationship Id="rId137" Type="http://schemas.openxmlformats.org/officeDocument/2006/relationships/customXml" Target="../ink/ink2385.xml"/><Relationship Id="rId136" Type="http://schemas.openxmlformats.org/officeDocument/2006/relationships/image" Target="../media/image2385.png"/><Relationship Id="rId135" Type="http://schemas.openxmlformats.org/officeDocument/2006/relationships/customXml" Target="../ink/ink2384.xml"/><Relationship Id="rId134" Type="http://schemas.openxmlformats.org/officeDocument/2006/relationships/image" Target="../media/image2384.png"/><Relationship Id="rId133" Type="http://schemas.openxmlformats.org/officeDocument/2006/relationships/customXml" Target="../ink/ink2383.xml"/><Relationship Id="rId132" Type="http://schemas.openxmlformats.org/officeDocument/2006/relationships/image" Target="../media/image2383.png"/><Relationship Id="rId131" Type="http://schemas.openxmlformats.org/officeDocument/2006/relationships/customXml" Target="../ink/ink2382.xml"/><Relationship Id="rId130" Type="http://schemas.openxmlformats.org/officeDocument/2006/relationships/image" Target="../media/image2382.png"/><Relationship Id="rId13" Type="http://schemas.openxmlformats.org/officeDocument/2006/relationships/customXml" Target="../ink/ink2323.xml"/><Relationship Id="rId129" Type="http://schemas.openxmlformats.org/officeDocument/2006/relationships/customXml" Target="../ink/ink2381.xml"/><Relationship Id="rId128" Type="http://schemas.openxmlformats.org/officeDocument/2006/relationships/image" Target="../media/image2381.png"/><Relationship Id="rId127" Type="http://schemas.openxmlformats.org/officeDocument/2006/relationships/customXml" Target="../ink/ink2380.xml"/><Relationship Id="rId126" Type="http://schemas.openxmlformats.org/officeDocument/2006/relationships/image" Target="../media/image2380.png"/><Relationship Id="rId125" Type="http://schemas.openxmlformats.org/officeDocument/2006/relationships/customXml" Target="../ink/ink2379.xml"/><Relationship Id="rId124" Type="http://schemas.openxmlformats.org/officeDocument/2006/relationships/image" Target="../media/image2379.png"/><Relationship Id="rId123" Type="http://schemas.openxmlformats.org/officeDocument/2006/relationships/customXml" Target="../ink/ink2378.xml"/><Relationship Id="rId122" Type="http://schemas.openxmlformats.org/officeDocument/2006/relationships/image" Target="../media/image2378.png"/><Relationship Id="rId121" Type="http://schemas.openxmlformats.org/officeDocument/2006/relationships/customXml" Target="../ink/ink2377.xml"/><Relationship Id="rId120" Type="http://schemas.openxmlformats.org/officeDocument/2006/relationships/image" Target="../media/image2377.png"/><Relationship Id="rId12" Type="http://schemas.openxmlformats.org/officeDocument/2006/relationships/image" Target="../media/image2323.png"/><Relationship Id="rId119" Type="http://schemas.openxmlformats.org/officeDocument/2006/relationships/customXml" Target="../ink/ink2376.xml"/><Relationship Id="rId118" Type="http://schemas.openxmlformats.org/officeDocument/2006/relationships/image" Target="../media/image2376.png"/><Relationship Id="rId117" Type="http://schemas.openxmlformats.org/officeDocument/2006/relationships/customXml" Target="../ink/ink2375.xml"/><Relationship Id="rId116" Type="http://schemas.openxmlformats.org/officeDocument/2006/relationships/image" Target="../media/image2375.png"/><Relationship Id="rId115" Type="http://schemas.openxmlformats.org/officeDocument/2006/relationships/customXml" Target="../ink/ink2374.xml"/><Relationship Id="rId114" Type="http://schemas.openxmlformats.org/officeDocument/2006/relationships/image" Target="../media/image2374.png"/><Relationship Id="rId113" Type="http://schemas.openxmlformats.org/officeDocument/2006/relationships/customXml" Target="../ink/ink2373.xml"/><Relationship Id="rId112" Type="http://schemas.openxmlformats.org/officeDocument/2006/relationships/image" Target="../media/image2373.png"/><Relationship Id="rId111" Type="http://schemas.openxmlformats.org/officeDocument/2006/relationships/customXml" Target="../ink/ink2372.xml"/><Relationship Id="rId110" Type="http://schemas.openxmlformats.org/officeDocument/2006/relationships/image" Target="../media/image2372.png"/><Relationship Id="rId11" Type="http://schemas.openxmlformats.org/officeDocument/2006/relationships/customXml" Target="../ink/ink2322.xml"/><Relationship Id="rId109" Type="http://schemas.openxmlformats.org/officeDocument/2006/relationships/customXml" Target="../ink/ink2371.xml"/><Relationship Id="rId108" Type="http://schemas.openxmlformats.org/officeDocument/2006/relationships/image" Target="../media/image2371.png"/><Relationship Id="rId107" Type="http://schemas.openxmlformats.org/officeDocument/2006/relationships/customXml" Target="../ink/ink2370.xml"/><Relationship Id="rId106" Type="http://schemas.openxmlformats.org/officeDocument/2006/relationships/image" Target="../media/image2370.png"/><Relationship Id="rId105" Type="http://schemas.openxmlformats.org/officeDocument/2006/relationships/customXml" Target="../ink/ink2369.xml"/><Relationship Id="rId104" Type="http://schemas.openxmlformats.org/officeDocument/2006/relationships/image" Target="../media/image2369.png"/><Relationship Id="rId103" Type="http://schemas.openxmlformats.org/officeDocument/2006/relationships/customXml" Target="../ink/ink2368.xml"/><Relationship Id="rId102" Type="http://schemas.openxmlformats.org/officeDocument/2006/relationships/image" Target="../media/image2368.png"/><Relationship Id="rId101" Type="http://schemas.openxmlformats.org/officeDocument/2006/relationships/customXml" Target="../ink/ink2367.xml"/><Relationship Id="rId100" Type="http://schemas.openxmlformats.org/officeDocument/2006/relationships/image" Target="../media/image2367.png"/><Relationship Id="rId10" Type="http://schemas.openxmlformats.org/officeDocument/2006/relationships/image" Target="../media/image2322.png"/><Relationship Id="rId1" Type="http://schemas.openxmlformats.org/officeDocument/2006/relationships/customXml" Target="../ink/ink2317.xml"/></Relationships>
</file>

<file path=ppt/slides/_rels/slide21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484.xml"/><Relationship Id="rId98" Type="http://schemas.openxmlformats.org/officeDocument/2006/relationships/image" Target="../media/image2484.png"/><Relationship Id="rId97" Type="http://schemas.openxmlformats.org/officeDocument/2006/relationships/customXml" Target="../ink/ink2483.xml"/><Relationship Id="rId96" Type="http://schemas.openxmlformats.org/officeDocument/2006/relationships/image" Target="../media/image2483.png"/><Relationship Id="rId95" Type="http://schemas.openxmlformats.org/officeDocument/2006/relationships/customXml" Target="../ink/ink2482.xml"/><Relationship Id="rId94" Type="http://schemas.openxmlformats.org/officeDocument/2006/relationships/image" Target="../media/image2482.png"/><Relationship Id="rId93" Type="http://schemas.openxmlformats.org/officeDocument/2006/relationships/customXml" Target="../ink/ink2481.xml"/><Relationship Id="rId92" Type="http://schemas.openxmlformats.org/officeDocument/2006/relationships/image" Target="../media/image2481.png"/><Relationship Id="rId91" Type="http://schemas.openxmlformats.org/officeDocument/2006/relationships/customXml" Target="../ink/ink2480.xml"/><Relationship Id="rId90" Type="http://schemas.openxmlformats.org/officeDocument/2006/relationships/image" Target="../media/image2480.png"/><Relationship Id="rId9" Type="http://schemas.openxmlformats.org/officeDocument/2006/relationships/customXml" Target="../ink/ink2439.xml"/><Relationship Id="rId89" Type="http://schemas.openxmlformats.org/officeDocument/2006/relationships/customXml" Target="../ink/ink2479.xml"/><Relationship Id="rId88" Type="http://schemas.openxmlformats.org/officeDocument/2006/relationships/image" Target="../media/image2479.png"/><Relationship Id="rId87" Type="http://schemas.openxmlformats.org/officeDocument/2006/relationships/customXml" Target="../ink/ink2478.xml"/><Relationship Id="rId86" Type="http://schemas.openxmlformats.org/officeDocument/2006/relationships/image" Target="../media/image2478.png"/><Relationship Id="rId85" Type="http://schemas.openxmlformats.org/officeDocument/2006/relationships/customXml" Target="../ink/ink2477.xml"/><Relationship Id="rId84" Type="http://schemas.openxmlformats.org/officeDocument/2006/relationships/image" Target="../media/image2477.png"/><Relationship Id="rId83" Type="http://schemas.openxmlformats.org/officeDocument/2006/relationships/customXml" Target="../ink/ink2476.xml"/><Relationship Id="rId82" Type="http://schemas.openxmlformats.org/officeDocument/2006/relationships/image" Target="../media/image2476.png"/><Relationship Id="rId81" Type="http://schemas.openxmlformats.org/officeDocument/2006/relationships/customXml" Target="../ink/ink2475.xml"/><Relationship Id="rId80" Type="http://schemas.openxmlformats.org/officeDocument/2006/relationships/image" Target="../media/image2475.png"/><Relationship Id="rId8" Type="http://schemas.openxmlformats.org/officeDocument/2006/relationships/image" Target="../media/image2439.png"/><Relationship Id="rId79" Type="http://schemas.openxmlformats.org/officeDocument/2006/relationships/customXml" Target="../ink/ink2474.xml"/><Relationship Id="rId78" Type="http://schemas.openxmlformats.org/officeDocument/2006/relationships/image" Target="../media/image2474.png"/><Relationship Id="rId77" Type="http://schemas.openxmlformats.org/officeDocument/2006/relationships/customXml" Target="../ink/ink2473.xml"/><Relationship Id="rId76" Type="http://schemas.openxmlformats.org/officeDocument/2006/relationships/image" Target="../media/image2473.png"/><Relationship Id="rId75" Type="http://schemas.openxmlformats.org/officeDocument/2006/relationships/customXml" Target="../ink/ink2472.xml"/><Relationship Id="rId74" Type="http://schemas.openxmlformats.org/officeDocument/2006/relationships/image" Target="../media/image2472.png"/><Relationship Id="rId73" Type="http://schemas.openxmlformats.org/officeDocument/2006/relationships/customXml" Target="../ink/ink2471.xml"/><Relationship Id="rId72" Type="http://schemas.openxmlformats.org/officeDocument/2006/relationships/image" Target="../media/image2471.png"/><Relationship Id="rId71" Type="http://schemas.openxmlformats.org/officeDocument/2006/relationships/customXml" Target="../ink/ink2470.xml"/><Relationship Id="rId70" Type="http://schemas.openxmlformats.org/officeDocument/2006/relationships/image" Target="../media/image2470.png"/><Relationship Id="rId7" Type="http://schemas.openxmlformats.org/officeDocument/2006/relationships/customXml" Target="../ink/ink2438.xml"/><Relationship Id="rId69" Type="http://schemas.openxmlformats.org/officeDocument/2006/relationships/customXml" Target="../ink/ink2469.xml"/><Relationship Id="rId68" Type="http://schemas.openxmlformats.org/officeDocument/2006/relationships/image" Target="../media/image2469.png"/><Relationship Id="rId67" Type="http://schemas.openxmlformats.org/officeDocument/2006/relationships/customXml" Target="../ink/ink2468.xml"/><Relationship Id="rId66" Type="http://schemas.openxmlformats.org/officeDocument/2006/relationships/image" Target="../media/image2468.png"/><Relationship Id="rId65" Type="http://schemas.openxmlformats.org/officeDocument/2006/relationships/customXml" Target="../ink/ink2467.xml"/><Relationship Id="rId64" Type="http://schemas.openxmlformats.org/officeDocument/2006/relationships/image" Target="../media/image2467.png"/><Relationship Id="rId63" Type="http://schemas.openxmlformats.org/officeDocument/2006/relationships/customXml" Target="../ink/ink2466.xml"/><Relationship Id="rId62" Type="http://schemas.openxmlformats.org/officeDocument/2006/relationships/image" Target="../media/image2466.png"/><Relationship Id="rId61" Type="http://schemas.openxmlformats.org/officeDocument/2006/relationships/customXml" Target="../ink/ink2465.xml"/><Relationship Id="rId60" Type="http://schemas.openxmlformats.org/officeDocument/2006/relationships/image" Target="../media/image2465.png"/><Relationship Id="rId6" Type="http://schemas.openxmlformats.org/officeDocument/2006/relationships/image" Target="../media/image2438.png"/><Relationship Id="rId59" Type="http://schemas.openxmlformats.org/officeDocument/2006/relationships/customXml" Target="../ink/ink2464.xml"/><Relationship Id="rId58" Type="http://schemas.openxmlformats.org/officeDocument/2006/relationships/image" Target="../media/image2464.png"/><Relationship Id="rId57" Type="http://schemas.openxmlformats.org/officeDocument/2006/relationships/customXml" Target="../ink/ink2463.xml"/><Relationship Id="rId56" Type="http://schemas.openxmlformats.org/officeDocument/2006/relationships/image" Target="../media/image2463.png"/><Relationship Id="rId55" Type="http://schemas.openxmlformats.org/officeDocument/2006/relationships/customXml" Target="../ink/ink2462.xml"/><Relationship Id="rId54" Type="http://schemas.openxmlformats.org/officeDocument/2006/relationships/image" Target="../media/image2462.png"/><Relationship Id="rId53" Type="http://schemas.openxmlformats.org/officeDocument/2006/relationships/customXml" Target="../ink/ink2461.xml"/><Relationship Id="rId52" Type="http://schemas.openxmlformats.org/officeDocument/2006/relationships/image" Target="../media/image2461.png"/><Relationship Id="rId51" Type="http://schemas.openxmlformats.org/officeDocument/2006/relationships/customXml" Target="../ink/ink2460.xml"/><Relationship Id="rId50" Type="http://schemas.openxmlformats.org/officeDocument/2006/relationships/image" Target="../media/image2460.png"/><Relationship Id="rId5" Type="http://schemas.openxmlformats.org/officeDocument/2006/relationships/customXml" Target="../ink/ink2437.xml"/><Relationship Id="rId49" Type="http://schemas.openxmlformats.org/officeDocument/2006/relationships/customXml" Target="../ink/ink2459.xml"/><Relationship Id="rId48" Type="http://schemas.openxmlformats.org/officeDocument/2006/relationships/image" Target="../media/image2459.png"/><Relationship Id="rId47" Type="http://schemas.openxmlformats.org/officeDocument/2006/relationships/customXml" Target="../ink/ink2458.xml"/><Relationship Id="rId46" Type="http://schemas.openxmlformats.org/officeDocument/2006/relationships/image" Target="../media/image2458.png"/><Relationship Id="rId45" Type="http://schemas.openxmlformats.org/officeDocument/2006/relationships/customXml" Target="../ink/ink2457.xml"/><Relationship Id="rId44" Type="http://schemas.openxmlformats.org/officeDocument/2006/relationships/image" Target="../media/image2457.png"/><Relationship Id="rId43" Type="http://schemas.openxmlformats.org/officeDocument/2006/relationships/customXml" Target="../ink/ink2456.xml"/><Relationship Id="rId42" Type="http://schemas.openxmlformats.org/officeDocument/2006/relationships/image" Target="../media/image2456.png"/><Relationship Id="rId41" Type="http://schemas.openxmlformats.org/officeDocument/2006/relationships/customXml" Target="../ink/ink2455.xml"/><Relationship Id="rId40" Type="http://schemas.openxmlformats.org/officeDocument/2006/relationships/image" Target="../media/image2455.png"/><Relationship Id="rId4" Type="http://schemas.openxmlformats.org/officeDocument/2006/relationships/image" Target="../media/image2437.png"/><Relationship Id="rId39" Type="http://schemas.openxmlformats.org/officeDocument/2006/relationships/customXml" Target="../ink/ink2454.xml"/><Relationship Id="rId38" Type="http://schemas.openxmlformats.org/officeDocument/2006/relationships/image" Target="../media/image2454.png"/><Relationship Id="rId37" Type="http://schemas.openxmlformats.org/officeDocument/2006/relationships/customXml" Target="../ink/ink2453.xml"/><Relationship Id="rId36" Type="http://schemas.openxmlformats.org/officeDocument/2006/relationships/image" Target="../media/image2453.png"/><Relationship Id="rId35" Type="http://schemas.openxmlformats.org/officeDocument/2006/relationships/customXml" Target="../ink/ink2452.xml"/><Relationship Id="rId34" Type="http://schemas.openxmlformats.org/officeDocument/2006/relationships/image" Target="../media/image2452.png"/><Relationship Id="rId33" Type="http://schemas.openxmlformats.org/officeDocument/2006/relationships/customXml" Target="../ink/ink2451.xml"/><Relationship Id="rId32" Type="http://schemas.openxmlformats.org/officeDocument/2006/relationships/image" Target="../media/image2451.png"/><Relationship Id="rId31" Type="http://schemas.openxmlformats.org/officeDocument/2006/relationships/customXml" Target="../ink/ink2450.xml"/><Relationship Id="rId30" Type="http://schemas.openxmlformats.org/officeDocument/2006/relationships/image" Target="../media/image2450.png"/><Relationship Id="rId3" Type="http://schemas.openxmlformats.org/officeDocument/2006/relationships/customXml" Target="../ink/ink2436.xml"/><Relationship Id="rId29" Type="http://schemas.openxmlformats.org/officeDocument/2006/relationships/customXml" Target="../ink/ink2449.xml"/><Relationship Id="rId28" Type="http://schemas.openxmlformats.org/officeDocument/2006/relationships/image" Target="../media/image2449.png"/><Relationship Id="rId27" Type="http://schemas.openxmlformats.org/officeDocument/2006/relationships/customXml" Target="../ink/ink2448.xml"/><Relationship Id="rId26" Type="http://schemas.openxmlformats.org/officeDocument/2006/relationships/image" Target="../media/image2448.png"/><Relationship Id="rId25" Type="http://schemas.openxmlformats.org/officeDocument/2006/relationships/customXml" Target="../ink/ink2447.xml"/><Relationship Id="rId24" Type="http://schemas.openxmlformats.org/officeDocument/2006/relationships/image" Target="../media/image2447.png"/><Relationship Id="rId23" Type="http://schemas.openxmlformats.org/officeDocument/2006/relationships/customXml" Target="../ink/ink2446.xml"/><Relationship Id="rId22" Type="http://schemas.openxmlformats.org/officeDocument/2006/relationships/image" Target="../media/image2446.png"/><Relationship Id="rId21" Type="http://schemas.openxmlformats.org/officeDocument/2006/relationships/customXml" Target="../ink/ink2445.xml"/><Relationship Id="rId20" Type="http://schemas.openxmlformats.org/officeDocument/2006/relationships/image" Target="../media/image2445.png"/><Relationship Id="rId2" Type="http://schemas.openxmlformats.org/officeDocument/2006/relationships/image" Target="../media/image2436.png"/><Relationship Id="rId19" Type="http://schemas.openxmlformats.org/officeDocument/2006/relationships/customXml" Target="../ink/ink2444.xml"/><Relationship Id="rId189" Type="http://schemas.openxmlformats.org/officeDocument/2006/relationships/slideLayout" Target="../slideLayouts/slideLayout1.xml"/><Relationship Id="rId188" Type="http://schemas.openxmlformats.org/officeDocument/2006/relationships/image" Target="../media/image2529.png"/><Relationship Id="rId187" Type="http://schemas.openxmlformats.org/officeDocument/2006/relationships/customXml" Target="../ink/ink2528.xml"/><Relationship Id="rId186" Type="http://schemas.openxmlformats.org/officeDocument/2006/relationships/image" Target="../media/image2528.png"/><Relationship Id="rId185" Type="http://schemas.openxmlformats.org/officeDocument/2006/relationships/customXml" Target="../ink/ink2527.xml"/><Relationship Id="rId184" Type="http://schemas.openxmlformats.org/officeDocument/2006/relationships/image" Target="../media/image2527.png"/><Relationship Id="rId183" Type="http://schemas.openxmlformats.org/officeDocument/2006/relationships/customXml" Target="../ink/ink2526.xml"/><Relationship Id="rId182" Type="http://schemas.openxmlformats.org/officeDocument/2006/relationships/image" Target="../media/image2526.png"/><Relationship Id="rId181" Type="http://schemas.openxmlformats.org/officeDocument/2006/relationships/customXml" Target="../ink/ink2525.xml"/><Relationship Id="rId180" Type="http://schemas.openxmlformats.org/officeDocument/2006/relationships/image" Target="../media/image2525.png"/><Relationship Id="rId18" Type="http://schemas.openxmlformats.org/officeDocument/2006/relationships/image" Target="../media/image2444.png"/><Relationship Id="rId179" Type="http://schemas.openxmlformats.org/officeDocument/2006/relationships/customXml" Target="../ink/ink2524.xml"/><Relationship Id="rId178" Type="http://schemas.openxmlformats.org/officeDocument/2006/relationships/image" Target="../media/image2524.png"/><Relationship Id="rId177" Type="http://schemas.openxmlformats.org/officeDocument/2006/relationships/customXml" Target="../ink/ink2523.xml"/><Relationship Id="rId176" Type="http://schemas.openxmlformats.org/officeDocument/2006/relationships/image" Target="../media/image2523.png"/><Relationship Id="rId175" Type="http://schemas.openxmlformats.org/officeDocument/2006/relationships/customXml" Target="../ink/ink2522.xml"/><Relationship Id="rId174" Type="http://schemas.openxmlformats.org/officeDocument/2006/relationships/image" Target="../media/image2522.png"/><Relationship Id="rId173" Type="http://schemas.openxmlformats.org/officeDocument/2006/relationships/customXml" Target="../ink/ink2521.xml"/><Relationship Id="rId172" Type="http://schemas.openxmlformats.org/officeDocument/2006/relationships/image" Target="../media/image2521.png"/><Relationship Id="rId171" Type="http://schemas.openxmlformats.org/officeDocument/2006/relationships/customXml" Target="../ink/ink2520.xml"/><Relationship Id="rId170" Type="http://schemas.openxmlformats.org/officeDocument/2006/relationships/image" Target="../media/image2520.png"/><Relationship Id="rId17" Type="http://schemas.openxmlformats.org/officeDocument/2006/relationships/customXml" Target="../ink/ink2443.xml"/><Relationship Id="rId169" Type="http://schemas.openxmlformats.org/officeDocument/2006/relationships/customXml" Target="../ink/ink2519.xml"/><Relationship Id="rId168" Type="http://schemas.openxmlformats.org/officeDocument/2006/relationships/image" Target="../media/image2519.png"/><Relationship Id="rId167" Type="http://schemas.openxmlformats.org/officeDocument/2006/relationships/customXml" Target="../ink/ink2518.xml"/><Relationship Id="rId166" Type="http://schemas.openxmlformats.org/officeDocument/2006/relationships/image" Target="../media/image2518.png"/><Relationship Id="rId165" Type="http://schemas.openxmlformats.org/officeDocument/2006/relationships/customXml" Target="../ink/ink2517.xml"/><Relationship Id="rId164" Type="http://schemas.openxmlformats.org/officeDocument/2006/relationships/image" Target="../media/image2517.png"/><Relationship Id="rId163" Type="http://schemas.openxmlformats.org/officeDocument/2006/relationships/customXml" Target="../ink/ink2516.xml"/><Relationship Id="rId162" Type="http://schemas.openxmlformats.org/officeDocument/2006/relationships/image" Target="../media/image2516.png"/><Relationship Id="rId161" Type="http://schemas.openxmlformats.org/officeDocument/2006/relationships/customXml" Target="../ink/ink2515.xml"/><Relationship Id="rId160" Type="http://schemas.openxmlformats.org/officeDocument/2006/relationships/image" Target="../media/image2515.png"/><Relationship Id="rId16" Type="http://schemas.openxmlformats.org/officeDocument/2006/relationships/image" Target="../media/image2443.png"/><Relationship Id="rId159" Type="http://schemas.openxmlformats.org/officeDocument/2006/relationships/customXml" Target="../ink/ink2514.xml"/><Relationship Id="rId158" Type="http://schemas.openxmlformats.org/officeDocument/2006/relationships/image" Target="../media/image2514.png"/><Relationship Id="rId157" Type="http://schemas.openxmlformats.org/officeDocument/2006/relationships/customXml" Target="../ink/ink2513.xml"/><Relationship Id="rId156" Type="http://schemas.openxmlformats.org/officeDocument/2006/relationships/image" Target="../media/image2513.png"/><Relationship Id="rId155" Type="http://schemas.openxmlformats.org/officeDocument/2006/relationships/customXml" Target="../ink/ink2512.xml"/><Relationship Id="rId154" Type="http://schemas.openxmlformats.org/officeDocument/2006/relationships/image" Target="../media/image2512.png"/><Relationship Id="rId153" Type="http://schemas.openxmlformats.org/officeDocument/2006/relationships/customXml" Target="../ink/ink2511.xml"/><Relationship Id="rId152" Type="http://schemas.openxmlformats.org/officeDocument/2006/relationships/image" Target="../media/image2511.png"/><Relationship Id="rId151" Type="http://schemas.openxmlformats.org/officeDocument/2006/relationships/customXml" Target="../ink/ink2510.xml"/><Relationship Id="rId150" Type="http://schemas.openxmlformats.org/officeDocument/2006/relationships/image" Target="../media/image2510.png"/><Relationship Id="rId15" Type="http://schemas.openxmlformats.org/officeDocument/2006/relationships/customXml" Target="../ink/ink2442.xml"/><Relationship Id="rId149" Type="http://schemas.openxmlformats.org/officeDocument/2006/relationships/customXml" Target="../ink/ink2509.xml"/><Relationship Id="rId148" Type="http://schemas.openxmlformats.org/officeDocument/2006/relationships/image" Target="../media/image2509.png"/><Relationship Id="rId147" Type="http://schemas.openxmlformats.org/officeDocument/2006/relationships/customXml" Target="../ink/ink2508.xml"/><Relationship Id="rId146" Type="http://schemas.openxmlformats.org/officeDocument/2006/relationships/image" Target="../media/image2508.png"/><Relationship Id="rId145" Type="http://schemas.openxmlformats.org/officeDocument/2006/relationships/customXml" Target="../ink/ink2507.xml"/><Relationship Id="rId144" Type="http://schemas.openxmlformats.org/officeDocument/2006/relationships/image" Target="../media/image2507.png"/><Relationship Id="rId143" Type="http://schemas.openxmlformats.org/officeDocument/2006/relationships/customXml" Target="../ink/ink2506.xml"/><Relationship Id="rId142" Type="http://schemas.openxmlformats.org/officeDocument/2006/relationships/image" Target="../media/image2506.png"/><Relationship Id="rId141" Type="http://schemas.openxmlformats.org/officeDocument/2006/relationships/customXml" Target="../ink/ink2505.xml"/><Relationship Id="rId140" Type="http://schemas.openxmlformats.org/officeDocument/2006/relationships/image" Target="../media/image2505.png"/><Relationship Id="rId14" Type="http://schemas.openxmlformats.org/officeDocument/2006/relationships/image" Target="../media/image2442.png"/><Relationship Id="rId139" Type="http://schemas.openxmlformats.org/officeDocument/2006/relationships/customXml" Target="../ink/ink2504.xml"/><Relationship Id="rId138" Type="http://schemas.openxmlformats.org/officeDocument/2006/relationships/image" Target="../media/image2504.png"/><Relationship Id="rId137" Type="http://schemas.openxmlformats.org/officeDocument/2006/relationships/customXml" Target="../ink/ink2503.xml"/><Relationship Id="rId136" Type="http://schemas.openxmlformats.org/officeDocument/2006/relationships/image" Target="../media/image2503.png"/><Relationship Id="rId135" Type="http://schemas.openxmlformats.org/officeDocument/2006/relationships/customXml" Target="../ink/ink2502.xml"/><Relationship Id="rId134" Type="http://schemas.openxmlformats.org/officeDocument/2006/relationships/image" Target="../media/image2502.png"/><Relationship Id="rId133" Type="http://schemas.openxmlformats.org/officeDocument/2006/relationships/customXml" Target="../ink/ink2501.xml"/><Relationship Id="rId132" Type="http://schemas.openxmlformats.org/officeDocument/2006/relationships/image" Target="../media/image2501.png"/><Relationship Id="rId131" Type="http://schemas.openxmlformats.org/officeDocument/2006/relationships/customXml" Target="../ink/ink2500.xml"/><Relationship Id="rId130" Type="http://schemas.openxmlformats.org/officeDocument/2006/relationships/image" Target="../media/image2500.png"/><Relationship Id="rId13" Type="http://schemas.openxmlformats.org/officeDocument/2006/relationships/customXml" Target="../ink/ink2441.xml"/><Relationship Id="rId129" Type="http://schemas.openxmlformats.org/officeDocument/2006/relationships/customXml" Target="../ink/ink2499.xml"/><Relationship Id="rId128" Type="http://schemas.openxmlformats.org/officeDocument/2006/relationships/image" Target="../media/image2499.png"/><Relationship Id="rId127" Type="http://schemas.openxmlformats.org/officeDocument/2006/relationships/customXml" Target="../ink/ink2498.xml"/><Relationship Id="rId126" Type="http://schemas.openxmlformats.org/officeDocument/2006/relationships/image" Target="../media/image2498.png"/><Relationship Id="rId125" Type="http://schemas.openxmlformats.org/officeDocument/2006/relationships/customXml" Target="../ink/ink2497.xml"/><Relationship Id="rId124" Type="http://schemas.openxmlformats.org/officeDocument/2006/relationships/image" Target="../media/image2497.png"/><Relationship Id="rId123" Type="http://schemas.openxmlformats.org/officeDocument/2006/relationships/customXml" Target="../ink/ink2496.xml"/><Relationship Id="rId122" Type="http://schemas.openxmlformats.org/officeDocument/2006/relationships/image" Target="../media/image2496.png"/><Relationship Id="rId121" Type="http://schemas.openxmlformats.org/officeDocument/2006/relationships/customXml" Target="../ink/ink2495.xml"/><Relationship Id="rId120" Type="http://schemas.openxmlformats.org/officeDocument/2006/relationships/image" Target="../media/image2495.png"/><Relationship Id="rId12" Type="http://schemas.openxmlformats.org/officeDocument/2006/relationships/image" Target="../media/image2441.png"/><Relationship Id="rId119" Type="http://schemas.openxmlformats.org/officeDocument/2006/relationships/customXml" Target="../ink/ink2494.xml"/><Relationship Id="rId118" Type="http://schemas.openxmlformats.org/officeDocument/2006/relationships/image" Target="../media/image2494.png"/><Relationship Id="rId117" Type="http://schemas.openxmlformats.org/officeDocument/2006/relationships/customXml" Target="../ink/ink2493.xml"/><Relationship Id="rId116" Type="http://schemas.openxmlformats.org/officeDocument/2006/relationships/image" Target="../media/image2493.png"/><Relationship Id="rId115" Type="http://schemas.openxmlformats.org/officeDocument/2006/relationships/customXml" Target="../ink/ink2492.xml"/><Relationship Id="rId114" Type="http://schemas.openxmlformats.org/officeDocument/2006/relationships/image" Target="../media/image2492.png"/><Relationship Id="rId113" Type="http://schemas.openxmlformats.org/officeDocument/2006/relationships/customXml" Target="../ink/ink2491.xml"/><Relationship Id="rId112" Type="http://schemas.openxmlformats.org/officeDocument/2006/relationships/image" Target="../media/image2491.png"/><Relationship Id="rId111" Type="http://schemas.openxmlformats.org/officeDocument/2006/relationships/customXml" Target="../ink/ink2490.xml"/><Relationship Id="rId110" Type="http://schemas.openxmlformats.org/officeDocument/2006/relationships/image" Target="../media/image2490.png"/><Relationship Id="rId11" Type="http://schemas.openxmlformats.org/officeDocument/2006/relationships/customXml" Target="../ink/ink2440.xml"/><Relationship Id="rId109" Type="http://schemas.openxmlformats.org/officeDocument/2006/relationships/customXml" Target="../ink/ink2489.xml"/><Relationship Id="rId108" Type="http://schemas.openxmlformats.org/officeDocument/2006/relationships/image" Target="../media/image2489.png"/><Relationship Id="rId107" Type="http://schemas.openxmlformats.org/officeDocument/2006/relationships/customXml" Target="../ink/ink2488.xml"/><Relationship Id="rId106" Type="http://schemas.openxmlformats.org/officeDocument/2006/relationships/image" Target="../media/image2488.png"/><Relationship Id="rId105" Type="http://schemas.openxmlformats.org/officeDocument/2006/relationships/customXml" Target="../ink/ink2487.xml"/><Relationship Id="rId104" Type="http://schemas.openxmlformats.org/officeDocument/2006/relationships/image" Target="../media/image2487.png"/><Relationship Id="rId103" Type="http://schemas.openxmlformats.org/officeDocument/2006/relationships/customXml" Target="../ink/ink2486.xml"/><Relationship Id="rId102" Type="http://schemas.openxmlformats.org/officeDocument/2006/relationships/image" Target="../media/image2486.png"/><Relationship Id="rId101" Type="http://schemas.openxmlformats.org/officeDocument/2006/relationships/customXml" Target="../ink/ink2485.xml"/><Relationship Id="rId100" Type="http://schemas.openxmlformats.org/officeDocument/2006/relationships/image" Target="../media/image2485.png"/><Relationship Id="rId10" Type="http://schemas.openxmlformats.org/officeDocument/2006/relationships/image" Target="../media/image2440.png"/><Relationship Id="rId1" Type="http://schemas.openxmlformats.org/officeDocument/2006/relationships/customXml" Target="../ink/ink2435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579.png"/><Relationship Id="rId98" Type="http://schemas.openxmlformats.org/officeDocument/2006/relationships/customXml" Target="../ink/ink2577.xml"/><Relationship Id="rId97" Type="http://schemas.openxmlformats.org/officeDocument/2006/relationships/image" Target="../media/image2578.png"/><Relationship Id="rId96" Type="http://schemas.openxmlformats.org/officeDocument/2006/relationships/customXml" Target="../ink/ink2576.xml"/><Relationship Id="rId95" Type="http://schemas.openxmlformats.org/officeDocument/2006/relationships/image" Target="../media/image2577.png"/><Relationship Id="rId94" Type="http://schemas.openxmlformats.org/officeDocument/2006/relationships/customXml" Target="../ink/ink2575.xml"/><Relationship Id="rId93" Type="http://schemas.openxmlformats.org/officeDocument/2006/relationships/image" Target="../media/image2576.png"/><Relationship Id="rId92" Type="http://schemas.openxmlformats.org/officeDocument/2006/relationships/customXml" Target="../ink/ink2574.xml"/><Relationship Id="rId91" Type="http://schemas.openxmlformats.org/officeDocument/2006/relationships/image" Target="../media/image2575.png"/><Relationship Id="rId90" Type="http://schemas.openxmlformats.org/officeDocument/2006/relationships/customXml" Target="../ink/ink2573.xml"/><Relationship Id="rId9" Type="http://schemas.openxmlformats.org/officeDocument/2006/relationships/image" Target="../media/image2534.png"/><Relationship Id="rId89" Type="http://schemas.openxmlformats.org/officeDocument/2006/relationships/image" Target="../media/image2574.png"/><Relationship Id="rId88" Type="http://schemas.openxmlformats.org/officeDocument/2006/relationships/customXml" Target="../ink/ink2572.xml"/><Relationship Id="rId87" Type="http://schemas.openxmlformats.org/officeDocument/2006/relationships/image" Target="../media/image2573.png"/><Relationship Id="rId86" Type="http://schemas.openxmlformats.org/officeDocument/2006/relationships/customXml" Target="../ink/ink2571.xml"/><Relationship Id="rId85" Type="http://schemas.openxmlformats.org/officeDocument/2006/relationships/image" Target="../media/image2572.png"/><Relationship Id="rId84" Type="http://schemas.openxmlformats.org/officeDocument/2006/relationships/customXml" Target="../ink/ink2570.xml"/><Relationship Id="rId83" Type="http://schemas.openxmlformats.org/officeDocument/2006/relationships/image" Target="../media/image2571.png"/><Relationship Id="rId82" Type="http://schemas.openxmlformats.org/officeDocument/2006/relationships/customXml" Target="../ink/ink2569.xml"/><Relationship Id="rId81" Type="http://schemas.openxmlformats.org/officeDocument/2006/relationships/image" Target="../media/image2570.png"/><Relationship Id="rId80" Type="http://schemas.openxmlformats.org/officeDocument/2006/relationships/customXml" Target="../ink/ink2568.xml"/><Relationship Id="rId8" Type="http://schemas.openxmlformats.org/officeDocument/2006/relationships/customXml" Target="../ink/ink2532.xml"/><Relationship Id="rId79" Type="http://schemas.openxmlformats.org/officeDocument/2006/relationships/image" Target="../media/image2569.png"/><Relationship Id="rId78" Type="http://schemas.openxmlformats.org/officeDocument/2006/relationships/customXml" Target="../ink/ink2567.xml"/><Relationship Id="rId77" Type="http://schemas.openxmlformats.org/officeDocument/2006/relationships/image" Target="../media/image2568.png"/><Relationship Id="rId76" Type="http://schemas.openxmlformats.org/officeDocument/2006/relationships/customXml" Target="../ink/ink2566.xml"/><Relationship Id="rId75" Type="http://schemas.openxmlformats.org/officeDocument/2006/relationships/image" Target="../media/image2567.png"/><Relationship Id="rId74" Type="http://schemas.openxmlformats.org/officeDocument/2006/relationships/customXml" Target="../ink/ink2565.xml"/><Relationship Id="rId73" Type="http://schemas.openxmlformats.org/officeDocument/2006/relationships/image" Target="../media/image2566.png"/><Relationship Id="rId72" Type="http://schemas.openxmlformats.org/officeDocument/2006/relationships/customXml" Target="../ink/ink2564.xml"/><Relationship Id="rId71" Type="http://schemas.openxmlformats.org/officeDocument/2006/relationships/image" Target="../media/image2565.png"/><Relationship Id="rId70" Type="http://schemas.openxmlformats.org/officeDocument/2006/relationships/customXml" Target="../ink/ink2563.xml"/><Relationship Id="rId7" Type="http://schemas.openxmlformats.org/officeDocument/2006/relationships/image" Target="../media/image2533.png"/><Relationship Id="rId69" Type="http://schemas.openxmlformats.org/officeDocument/2006/relationships/image" Target="../media/image2564.png"/><Relationship Id="rId68" Type="http://schemas.openxmlformats.org/officeDocument/2006/relationships/customXml" Target="../ink/ink2562.xml"/><Relationship Id="rId67" Type="http://schemas.openxmlformats.org/officeDocument/2006/relationships/image" Target="../media/image2563.png"/><Relationship Id="rId66" Type="http://schemas.openxmlformats.org/officeDocument/2006/relationships/customXml" Target="../ink/ink2561.xml"/><Relationship Id="rId65" Type="http://schemas.openxmlformats.org/officeDocument/2006/relationships/image" Target="../media/image2562.png"/><Relationship Id="rId64" Type="http://schemas.openxmlformats.org/officeDocument/2006/relationships/customXml" Target="../ink/ink2560.xml"/><Relationship Id="rId63" Type="http://schemas.openxmlformats.org/officeDocument/2006/relationships/image" Target="../media/image2561.png"/><Relationship Id="rId62" Type="http://schemas.openxmlformats.org/officeDocument/2006/relationships/customXml" Target="../ink/ink2559.xml"/><Relationship Id="rId61" Type="http://schemas.openxmlformats.org/officeDocument/2006/relationships/image" Target="../media/image2560.png"/><Relationship Id="rId60" Type="http://schemas.openxmlformats.org/officeDocument/2006/relationships/customXml" Target="../ink/ink2558.xml"/><Relationship Id="rId6" Type="http://schemas.openxmlformats.org/officeDocument/2006/relationships/customXml" Target="../ink/ink2531.xml"/><Relationship Id="rId59" Type="http://schemas.openxmlformats.org/officeDocument/2006/relationships/image" Target="../media/image2559.png"/><Relationship Id="rId58" Type="http://schemas.openxmlformats.org/officeDocument/2006/relationships/customXml" Target="../ink/ink2557.xml"/><Relationship Id="rId57" Type="http://schemas.openxmlformats.org/officeDocument/2006/relationships/image" Target="../media/image2558.png"/><Relationship Id="rId56" Type="http://schemas.openxmlformats.org/officeDocument/2006/relationships/customXml" Target="../ink/ink2556.xml"/><Relationship Id="rId55" Type="http://schemas.openxmlformats.org/officeDocument/2006/relationships/image" Target="../media/image2557.png"/><Relationship Id="rId54" Type="http://schemas.openxmlformats.org/officeDocument/2006/relationships/customXml" Target="../ink/ink2555.xml"/><Relationship Id="rId53" Type="http://schemas.openxmlformats.org/officeDocument/2006/relationships/image" Target="../media/image2556.png"/><Relationship Id="rId52" Type="http://schemas.openxmlformats.org/officeDocument/2006/relationships/customXml" Target="../ink/ink2554.xml"/><Relationship Id="rId51" Type="http://schemas.openxmlformats.org/officeDocument/2006/relationships/image" Target="../media/image2555.png"/><Relationship Id="rId50" Type="http://schemas.openxmlformats.org/officeDocument/2006/relationships/customXml" Target="../ink/ink2553.xml"/><Relationship Id="rId5" Type="http://schemas.openxmlformats.org/officeDocument/2006/relationships/image" Target="../media/image2532.png"/><Relationship Id="rId49" Type="http://schemas.openxmlformats.org/officeDocument/2006/relationships/image" Target="../media/image2554.png"/><Relationship Id="rId48" Type="http://schemas.openxmlformats.org/officeDocument/2006/relationships/customXml" Target="../ink/ink2552.xml"/><Relationship Id="rId47" Type="http://schemas.openxmlformats.org/officeDocument/2006/relationships/image" Target="../media/image2553.png"/><Relationship Id="rId46" Type="http://schemas.openxmlformats.org/officeDocument/2006/relationships/customXml" Target="../ink/ink2551.xml"/><Relationship Id="rId45" Type="http://schemas.openxmlformats.org/officeDocument/2006/relationships/image" Target="../media/image2552.png"/><Relationship Id="rId44" Type="http://schemas.openxmlformats.org/officeDocument/2006/relationships/customXml" Target="../ink/ink2550.xml"/><Relationship Id="rId43" Type="http://schemas.openxmlformats.org/officeDocument/2006/relationships/image" Target="../media/image2551.png"/><Relationship Id="rId42" Type="http://schemas.openxmlformats.org/officeDocument/2006/relationships/customXml" Target="../ink/ink2549.xml"/><Relationship Id="rId41" Type="http://schemas.openxmlformats.org/officeDocument/2006/relationships/image" Target="../media/image2550.png"/><Relationship Id="rId40" Type="http://schemas.openxmlformats.org/officeDocument/2006/relationships/customXml" Target="../ink/ink2548.xml"/><Relationship Id="rId4" Type="http://schemas.openxmlformats.org/officeDocument/2006/relationships/customXml" Target="../ink/ink2530.xml"/><Relationship Id="rId39" Type="http://schemas.openxmlformats.org/officeDocument/2006/relationships/image" Target="../media/image2549.png"/><Relationship Id="rId38" Type="http://schemas.openxmlformats.org/officeDocument/2006/relationships/customXml" Target="../ink/ink2547.xml"/><Relationship Id="rId37" Type="http://schemas.openxmlformats.org/officeDocument/2006/relationships/image" Target="../media/image2548.png"/><Relationship Id="rId36" Type="http://schemas.openxmlformats.org/officeDocument/2006/relationships/customXml" Target="../ink/ink2546.xml"/><Relationship Id="rId35" Type="http://schemas.openxmlformats.org/officeDocument/2006/relationships/image" Target="../media/image2547.png"/><Relationship Id="rId34" Type="http://schemas.openxmlformats.org/officeDocument/2006/relationships/customXml" Target="../ink/ink2545.xml"/><Relationship Id="rId33" Type="http://schemas.openxmlformats.org/officeDocument/2006/relationships/image" Target="../media/image2546.png"/><Relationship Id="rId32" Type="http://schemas.openxmlformats.org/officeDocument/2006/relationships/customXml" Target="../ink/ink2544.xml"/><Relationship Id="rId31" Type="http://schemas.openxmlformats.org/officeDocument/2006/relationships/image" Target="../media/image2545.png"/><Relationship Id="rId30" Type="http://schemas.openxmlformats.org/officeDocument/2006/relationships/customXml" Target="../ink/ink2543.xml"/><Relationship Id="rId3" Type="http://schemas.openxmlformats.org/officeDocument/2006/relationships/image" Target="../media/image2531.png"/><Relationship Id="rId296" Type="http://schemas.openxmlformats.org/officeDocument/2006/relationships/slideLayout" Target="../slideLayouts/slideLayout1.xml"/><Relationship Id="rId295" Type="http://schemas.openxmlformats.org/officeDocument/2006/relationships/image" Target="../media/image2677.png"/><Relationship Id="rId294" Type="http://schemas.openxmlformats.org/officeDocument/2006/relationships/customXml" Target="../ink/ink2675.xml"/><Relationship Id="rId293" Type="http://schemas.openxmlformats.org/officeDocument/2006/relationships/image" Target="../media/image2676.png"/><Relationship Id="rId292" Type="http://schemas.openxmlformats.org/officeDocument/2006/relationships/customXml" Target="../ink/ink2674.xml"/><Relationship Id="rId291" Type="http://schemas.openxmlformats.org/officeDocument/2006/relationships/image" Target="../media/image2675.png"/><Relationship Id="rId290" Type="http://schemas.openxmlformats.org/officeDocument/2006/relationships/customXml" Target="../ink/ink2673.xml"/><Relationship Id="rId29" Type="http://schemas.openxmlformats.org/officeDocument/2006/relationships/image" Target="../media/image2544.png"/><Relationship Id="rId289" Type="http://schemas.openxmlformats.org/officeDocument/2006/relationships/image" Target="../media/image2674.png"/><Relationship Id="rId288" Type="http://schemas.openxmlformats.org/officeDocument/2006/relationships/customXml" Target="../ink/ink2672.xml"/><Relationship Id="rId287" Type="http://schemas.openxmlformats.org/officeDocument/2006/relationships/image" Target="../media/image2673.png"/><Relationship Id="rId286" Type="http://schemas.openxmlformats.org/officeDocument/2006/relationships/customXml" Target="../ink/ink2671.xml"/><Relationship Id="rId285" Type="http://schemas.openxmlformats.org/officeDocument/2006/relationships/image" Target="../media/image2672.png"/><Relationship Id="rId284" Type="http://schemas.openxmlformats.org/officeDocument/2006/relationships/customXml" Target="../ink/ink2670.xml"/><Relationship Id="rId283" Type="http://schemas.openxmlformats.org/officeDocument/2006/relationships/image" Target="../media/image2671.png"/><Relationship Id="rId282" Type="http://schemas.openxmlformats.org/officeDocument/2006/relationships/customXml" Target="../ink/ink2669.xml"/><Relationship Id="rId281" Type="http://schemas.openxmlformats.org/officeDocument/2006/relationships/image" Target="../media/image2670.png"/><Relationship Id="rId280" Type="http://schemas.openxmlformats.org/officeDocument/2006/relationships/customXml" Target="../ink/ink2668.xml"/><Relationship Id="rId28" Type="http://schemas.openxmlformats.org/officeDocument/2006/relationships/customXml" Target="../ink/ink2542.xml"/><Relationship Id="rId279" Type="http://schemas.openxmlformats.org/officeDocument/2006/relationships/image" Target="../media/image2669.png"/><Relationship Id="rId278" Type="http://schemas.openxmlformats.org/officeDocument/2006/relationships/customXml" Target="../ink/ink2667.xml"/><Relationship Id="rId277" Type="http://schemas.openxmlformats.org/officeDocument/2006/relationships/image" Target="../media/image2668.png"/><Relationship Id="rId276" Type="http://schemas.openxmlformats.org/officeDocument/2006/relationships/customXml" Target="../ink/ink2666.xml"/><Relationship Id="rId275" Type="http://schemas.openxmlformats.org/officeDocument/2006/relationships/image" Target="../media/image2667.png"/><Relationship Id="rId274" Type="http://schemas.openxmlformats.org/officeDocument/2006/relationships/customXml" Target="../ink/ink2665.xml"/><Relationship Id="rId273" Type="http://schemas.openxmlformats.org/officeDocument/2006/relationships/image" Target="../media/image2666.png"/><Relationship Id="rId272" Type="http://schemas.openxmlformats.org/officeDocument/2006/relationships/customXml" Target="../ink/ink2664.xml"/><Relationship Id="rId271" Type="http://schemas.openxmlformats.org/officeDocument/2006/relationships/image" Target="../media/image2665.png"/><Relationship Id="rId270" Type="http://schemas.openxmlformats.org/officeDocument/2006/relationships/customXml" Target="../ink/ink2663.xml"/><Relationship Id="rId27" Type="http://schemas.openxmlformats.org/officeDocument/2006/relationships/image" Target="../media/image2543.png"/><Relationship Id="rId269" Type="http://schemas.openxmlformats.org/officeDocument/2006/relationships/image" Target="../media/image2664.png"/><Relationship Id="rId268" Type="http://schemas.openxmlformats.org/officeDocument/2006/relationships/customXml" Target="../ink/ink2662.xml"/><Relationship Id="rId267" Type="http://schemas.openxmlformats.org/officeDocument/2006/relationships/image" Target="../media/image2663.png"/><Relationship Id="rId266" Type="http://schemas.openxmlformats.org/officeDocument/2006/relationships/customXml" Target="../ink/ink2661.xml"/><Relationship Id="rId265" Type="http://schemas.openxmlformats.org/officeDocument/2006/relationships/image" Target="../media/image2662.png"/><Relationship Id="rId264" Type="http://schemas.openxmlformats.org/officeDocument/2006/relationships/customXml" Target="../ink/ink2660.xml"/><Relationship Id="rId263" Type="http://schemas.openxmlformats.org/officeDocument/2006/relationships/image" Target="../media/image2661.png"/><Relationship Id="rId262" Type="http://schemas.openxmlformats.org/officeDocument/2006/relationships/customXml" Target="../ink/ink2659.xml"/><Relationship Id="rId261" Type="http://schemas.openxmlformats.org/officeDocument/2006/relationships/image" Target="../media/image2660.png"/><Relationship Id="rId260" Type="http://schemas.openxmlformats.org/officeDocument/2006/relationships/customXml" Target="../ink/ink2658.xml"/><Relationship Id="rId26" Type="http://schemas.openxmlformats.org/officeDocument/2006/relationships/customXml" Target="../ink/ink2541.xml"/><Relationship Id="rId259" Type="http://schemas.openxmlformats.org/officeDocument/2006/relationships/image" Target="../media/image2659.png"/><Relationship Id="rId258" Type="http://schemas.openxmlformats.org/officeDocument/2006/relationships/customXml" Target="../ink/ink2657.xml"/><Relationship Id="rId257" Type="http://schemas.openxmlformats.org/officeDocument/2006/relationships/image" Target="../media/image2658.png"/><Relationship Id="rId256" Type="http://schemas.openxmlformats.org/officeDocument/2006/relationships/customXml" Target="../ink/ink2656.xml"/><Relationship Id="rId255" Type="http://schemas.openxmlformats.org/officeDocument/2006/relationships/image" Target="../media/image2657.png"/><Relationship Id="rId254" Type="http://schemas.openxmlformats.org/officeDocument/2006/relationships/customXml" Target="../ink/ink2655.xml"/><Relationship Id="rId253" Type="http://schemas.openxmlformats.org/officeDocument/2006/relationships/image" Target="../media/image2656.png"/><Relationship Id="rId252" Type="http://schemas.openxmlformats.org/officeDocument/2006/relationships/customXml" Target="../ink/ink2654.xml"/><Relationship Id="rId251" Type="http://schemas.openxmlformats.org/officeDocument/2006/relationships/image" Target="../media/image2655.png"/><Relationship Id="rId250" Type="http://schemas.openxmlformats.org/officeDocument/2006/relationships/customXml" Target="../ink/ink2653.xml"/><Relationship Id="rId25" Type="http://schemas.openxmlformats.org/officeDocument/2006/relationships/image" Target="../media/image2542.png"/><Relationship Id="rId249" Type="http://schemas.openxmlformats.org/officeDocument/2006/relationships/image" Target="../media/image2654.png"/><Relationship Id="rId248" Type="http://schemas.openxmlformats.org/officeDocument/2006/relationships/customXml" Target="../ink/ink2652.xml"/><Relationship Id="rId247" Type="http://schemas.openxmlformats.org/officeDocument/2006/relationships/image" Target="../media/image2653.png"/><Relationship Id="rId246" Type="http://schemas.openxmlformats.org/officeDocument/2006/relationships/customXml" Target="../ink/ink2651.xml"/><Relationship Id="rId245" Type="http://schemas.openxmlformats.org/officeDocument/2006/relationships/image" Target="../media/image2652.png"/><Relationship Id="rId244" Type="http://schemas.openxmlformats.org/officeDocument/2006/relationships/customXml" Target="../ink/ink2650.xml"/><Relationship Id="rId243" Type="http://schemas.openxmlformats.org/officeDocument/2006/relationships/image" Target="../media/image2651.png"/><Relationship Id="rId242" Type="http://schemas.openxmlformats.org/officeDocument/2006/relationships/customXml" Target="../ink/ink2649.xml"/><Relationship Id="rId241" Type="http://schemas.openxmlformats.org/officeDocument/2006/relationships/image" Target="../media/image2650.png"/><Relationship Id="rId240" Type="http://schemas.openxmlformats.org/officeDocument/2006/relationships/customXml" Target="../ink/ink2648.xml"/><Relationship Id="rId24" Type="http://schemas.openxmlformats.org/officeDocument/2006/relationships/customXml" Target="../ink/ink2540.xml"/><Relationship Id="rId239" Type="http://schemas.openxmlformats.org/officeDocument/2006/relationships/image" Target="../media/image2649.png"/><Relationship Id="rId238" Type="http://schemas.openxmlformats.org/officeDocument/2006/relationships/customXml" Target="../ink/ink2647.xml"/><Relationship Id="rId237" Type="http://schemas.openxmlformats.org/officeDocument/2006/relationships/image" Target="../media/image2648.png"/><Relationship Id="rId236" Type="http://schemas.openxmlformats.org/officeDocument/2006/relationships/customXml" Target="../ink/ink2646.xml"/><Relationship Id="rId235" Type="http://schemas.openxmlformats.org/officeDocument/2006/relationships/image" Target="../media/image2647.png"/><Relationship Id="rId234" Type="http://schemas.openxmlformats.org/officeDocument/2006/relationships/customXml" Target="../ink/ink2645.xml"/><Relationship Id="rId233" Type="http://schemas.openxmlformats.org/officeDocument/2006/relationships/image" Target="../media/image2646.png"/><Relationship Id="rId232" Type="http://schemas.openxmlformats.org/officeDocument/2006/relationships/customXml" Target="../ink/ink2644.xml"/><Relationship Id="rId231" Type="http://schemas.openxmlformats.org/officeDocument/2006/relationships/image" Target="../media/image2645.png"/><Relationship Id="rId230" Type="http://schemas.openxmlformats.org/officeDocument/2006/relationships/customXml" Target="../ink/ink2643.xml"/><Relationship Id="rId23" Type="http://schemas.openxmlformats.org/officeDocument/2006/relationships/image" Target="../media/image2541.png"/><Relationship Id="rId229" Type="http://schemas.openxmlformats.org/officeDocument/2006/relationships/image" Target="../media/image2644.png"/><Relationship Id="rId228" Type="http://schemas.openxmlformats.org/officeDocument/2006/relationships/customXml" Target="../ink/ink2642.xml"/><Relationship Id="rId227" Type="http://schemas.openxmlformats.org/officeDocument/2006/relationships/image" Target="../media/image2643.png"/><Relationship Id="rId226" Type="http://schemas.openxmlformats.org/officeDocument/2006/relationships/customXml" Target="../ink/ink2641.xml"/><Relationship Id="rId225" Type="http://schemas.openxmlformats.org/officeDocument/2006/relationships/image" Target="../media/image2642.png"/><Relationship Id="rId224" Type="http://schemas.openxmlformats.org/officeDocument/2006/relationships/customXml" Target="../ink/ink2640.xml"/><Relationship Id="rId223" Type="http://schemas.openxmlformats.org/officeDocument/2006/relationships/image" Target="../media/image2641.png"/><Relationship Id="rId222" Type="http://schemas.openxmlformats.org/officeDocument/2006/relationships/customXml" Target="../ink/ink2639.xml"/><Relationship Id="rId221" Type="http://schemas.openxmlformats.org/officeDocument/2006/relationships/image" Target="../media/image2640.png"/><Relationship Id="rId220" Type="http://schemas.openxmlformats.org/officeDocument/2006/relationships/customXml" Target="../ink/ink2638.xml"/><Relationship Id="rId22" Type="http://schemas.openxmlformats.org/officeDocument/2006/relationships/customXml" Target="../ink/ink2539.xml"/><Relationship Id="rId219" Type="http://schemas.openxmlformats.org/officeDocument/2006/relationships/image" Target="../media/image2639.png"/><Relationship Id="rId218" Type="http://schemas.openxmlformats.org/officeDocument/2006/relationships/customXml" Target="../ink/ink2637.xml"/><Relationship Id="rId217" Type="http://schemas.openxmlformats.org/officeDocument/2006/relationships/image" Target="../media/image2638.png"/><Relationship Id="rId216" Type="http://schemas.openxmlformats.org/officeDocument/2006/relationships/customXml" Target="../ink/ink2636.xml"/><Relationship Id="rId215" Type="http://schemas.openxmlformats.org/officeDocument/2006/relationships/image" Target="../media/image2637.png"/><Relationship Id="rId214" Type="http://schemas.openxmlformats.org/officeDocument/2006/relationships/customXml" Target="../ink/ink2635.xml"/><Relationship Id="rId213" Type="http://schemas.openxmlformats.org/officeDocument/2006/relationships/image" Target="../media/image2636.png"/><Relationship Id="rId212" Type="http://schemas.openxmlformats.org/officeDocument/2006/relationships/customXml" Target="../ink/ink2634.xml"/><Relationship Id="rId211" Type="http://schemas.openxmlformats.org/officeDocument/2006/relationships/image" Target="../media/image2635.png"/><Relationship Id="rId210" Type="http://schemas.openxmlformats.org/officeDocument/2006/relationships/customXml" Target="../ink/ink2633.xml"/><Relationship Id="rId21" Type="http://schemas.openxmlformats.org/officeDocument/2006/relationships/image" Target="../media/image2540.png"/><Relationship Id="rId209" Type="http://schemas.openxmlformats.org/officeDocument/2006/relationships/image" Target="../media/image2634.png"/><Relationship Id="rId208" Type="http://schemas.openxmlformats.org/officeDocument/2006/relationships/customXml" Target="../ink/ink2632.xml"/><Relationship Id="rId207" Type="http://schemas.openxmlformats.org/officeDocument/2006/relationships/image" Target="../media/image2633.png"/><Relationship Id="rId206" Type="http://schemas.openxmlformats.org/officeDocument/2006/relationships/customXml" Target="../ink/ink2631.xml"/><Relationship Id="rId205" Type="http://schemas.openxmlformats.org/officeDocument/2006/relationships/image" Target="../media/image2632.png"/><Relationship Id="rId204" Type="http://schemas.openxmlformats.org/officeDocument/2006/relationships/customXml" Target="../ink/ink2630.xml"/><Relationship Id="rId203" Type="http://schemas.openxmlformats.org/officeDocument/2006/relationships/image" Target="../media/image2631.png"/><Relationship Id="rId202" Type="http://schemas.openxmlformats.org/officeDocument/2006/relationships/customXml" Target="../ink/ink2629.xml"/><Relationship Id="rId201" Type="http://schemas.openxmlformats.org/officeDocument/2006/relationships/image" Target="../media/image2630.png"/><Relationship Id="rId200" Type="http://schemas.openxmlformats.org/officeDocument/2006/relationships/customXml" Target="../ink/ink2628.xml"/><Relationship Id="rId20" Type="http://schemas.openxmlformats.org/officeDocument/2006/relationships/customXml" Target="../ink/ink2538.xml"/><Relationship Id="rId2" Type="http://schemas.openxmlformats.org/officeDocument/2006/relationships/customXml" Target="../ink/ink2529.xml"/><Relationship Id="rId199" Type="http://schemas.openxmlformats.org/officeDocument/2006/relationships/image" Target="../media/image2629.png"/><Relationship Id="rId198" Type="http://schemas.openxmlformats.org/officeDocument/2006/relationships/customXml" Target="../ink/ink2627.xml"/><Relationship Id="rId197" Type="http://schemas.openxmlformats.org/officeDocument/2006/relationships/image" Target="../media/image2628.png"/><Relationship Id="rId196" Type="http://schemas.openxmlformats.org/officeDocument/2006/relationships/customXml" Target="../ink/ink2626.xml"/><Relationship Id="rId195" Type="http://schemas.openxmlformats.org/officeDocument/2006/relationships/image" Target="../media/image2627.png"/><Relationship Id="rId194" Type="http://schemas.openxmlformats.org/officeDocument/2006/relationships/customXml" Target="../ink/ink2625.xml"/><Relationship Id="rId193" Type="http://schemas.openxmlformats.org/officeDocument/2006/relationships/image" Target="../media/image2626.png"/><Relationship Id="rId192" Type="http://schemas.openxmlformats.org/officeDocument/2006/relationships/customXml" Target="../ink/ink2624.xml"/><Relationship Id="rId191" Type="http://schemas.openxmlformats.org/officeDocument/2006/relationships/image" Target="../media/image2625.png"/><Relationship Id="rId190" Type="http://schemas.openxmlformats.org/officeDocument/2006/relationships/customXml" Target="../ink/ink2623.xml"/><Relationship Id="rId19" Type="http://schemas.openxmlformats.org/officeDocument/2006/relationships/image" Target="../media/image2539.png"/><Relationship Id="rId189" Type="http://schemas.openxmlformats.org/officeDocument/2006/relationships/image" Target="../media/image2624.png"/><Relationship Id="rId188" Type="http://schemas.openxmlformats.org/officeDocument/2006/relationships/customXml" Target="../ink/ink2622.xml"/><Relationship Id="rId187" Type="http://schemas.openxmlformats.org/officeDocument/2006/relationships/image" Target="../media/image2623.png"/><Relationship Id="rId186" Type="http://schemas.openxmlformats.org/officeDocument/2006/relationships/customXml" Target="../ink/ink2621.xml"/><Relationship Id="rId185" Type="http://schemas.openxmlformats.org/officeDocument/2006/relationships/image" Target="../media/image2622.png"/><Relationship Id="rId184" Type="http://schemas.openxmlformats.org/officeDocument/2006/relationships/customXml" Target="../ink/ink2620.xml"/><Relationship Id="rId183" Type="http://schemas.openxmlformats.org/officeDocument/2006/relationships/image" Target="../media/image2621.png"/><Relationship Id="rId182" Type="http://schemas.openxmlformats.org/officeDocument/2006/relationships/customXml" Target="../ink/ink2619.xml"/><Relationship Id="rId181" Type="http://schemas.openxmlformats.org/officeDocument/2006/relationships/image" Target="../media/image2620.png"/><Relationship Id="rId180" Type="http://schemas.openxmlformats.org/officeDocument/2006/relationships/customXml" Target="../ink/ink2618.xml"/><Relationship Id="rId18" Type="http://schemas.openxmlformats.org/officeDocument/2006/relationships/customXml" Target="../ink/ink2537.xml"/><Relationship Id="rId179" Type="http://schemas.openxmlformats.org/officeDocument/2006/relationships/image" Target="../media/image2619.png"/><Relationship Id="rId178" Type="http://schemas.openxmlformats.org/officeDocument/2006/relationships/customXml" Target="../ink/ink2617.xml"/><Relationship Id="rId177" Type="http://schemas.openxmlformats.org/officeDocument/2006/relationships/image" Target="../media/image2618.png"/><Relationship Id="rId176" Type="http://schemas.openxmlformats.org/officeDocument/2006/relationships/customXml" Target="../ink/ink2616.xml"/><Relationship Id="rId175" Type="http://schemas.openxmlformats.org/officeDocument/2006/relationships/image" Target="../media/image2617.png"/><Relationship Id="rId174" Type="http://schemas.openxmlformats.org/officeDocument/2006/relationships/customXml" Target="../ink/ink2615.xml"/><Relationship Id="rId173" Type="http://schemas.openxmlformats.org/officeDocument/2006/relationships/image" Target="../media/image2616.png"/><Relationship Id="rId172" Type="http://schemas.openxmlformats.org/officeDocument/2006/relationships/customXml" Target="../ink/ink2614.xml"/><Relationship Id="rId171" Type="http://schemas.openxmlformats.org/officeDocument/2006/relationships/image" Target="../media/image2615.png"/><Relationship Id="rId170" Type="http://schemas.openxmlformats.org/officeDocument/2006/relationships/customXml" Target="../ink/ink2613.xml"/><Relationship Id="rId17" Type="http://schemas.openxmlformats.org/officeDocument/2006/relationships/image" Target="../media/image2538.png"/><Relationship Id="rId169" Type="http://schemas.openxmlformats.org/officeDocument/2006/relationships/image" Target="../media/image2614.png"/><Relationship Id="rId168" Type="http://schemas.openxmlformats.org/officeDocument/2006/relationships/customXml" Target="../ink/ink2612.xml"/><Relationship Id="rId167" Type="http://schemas.openxmlformats.org/officeDocument/2006/relationships/image" Target="../media/image2613.png"/><Relationship Id="rId166" Type="http://schemas.openxmlformats.org/officeDocument/2006/relationships/customXml" Target="../ink/ink2611.xml"/><Relationship Id="rId165" Type="http://schemas.openxmlformats.org/officeDocument/2006/relationships/image" Target="../media/image2612.png"/><Relationship Id="rId164" Type="http://schemas.openxmlformats.org/officeDocument/2006/relationships/customXml" Target="../ink/ink2610.xml"/><Relationship Id="rId163" Type="http://schemas.openxmlformats.org/officeDocument/2006/relationships/image" Target="../media/image2611.png"/><Relationship Id="rId162" Type="http://schemas.openxmlformats.org/officeDocument/2006/relationships/customXml" Target="../ink/ink2609.xml"/><Relationship Id="rId161" Type="http://schemas.openxmlformats.org/officeDocument/2006/relationships/image" Target="../media/image2610.png"/><Relationship Id="rId160" Type="http://schemas.openxmlformats.org/officeDocument/2006/relationships/customXml" Target="../ink/ink2608.xml"/><Relationship Id="rId16" Type="http://schemas.openxmlformats.org/officeDocument/2006/relationships/customXml" Target="../ink/ink2536.xml"/><Relationship Id="rId159" Type="http://schemas.openxmlformats.org/officeDocument/2006/relationships/image" Target="../media/image2609.png"/><Relationship Id="rId158" Type="http://schemas.openxmlformats.org/officeDocument/2006/relationships/customXml" Target="../ink/ink2607.xml"/><Relationship Id="rId157" Type="http://schemas.openxmlformats.org/officeDocument/2006/relationships/image" Target="../media/image2608.png"/><Relationship Id="rId156" Type="http://schemas.openxmlformats.org/officeDocument/2006/relationships/customXml" Target="../ink/ink2606.xml"/><Relationship Id="rId155" Type="http://schemas.openxmlformats.org/officeDocument/2006/relationships/image" Target="../media/image2607.png"/><Relationship Id="rId154" Type="http://schemas.openxmlformats.org/officeDocument/2006/relationships/customXml" Target="../ink/ink2605.xml"/><Relationship Id="rId153" Type="http://schemas.openxmlformats.org/officeDocument/2006/relationships/image" Target="../media/image2606.png"/><Relationship Id="rId152" Type="http://schemas.openxmlformats.org/officeDocument/2006/relationships/customXml" Target="../ink/ink2604.xml"/><Relationship Id="rId151" Type="http://schemas.openxmlformats.org/officeDocument/2006/relationships/image" Target="../media/image2605.png"/><Relationship Id="rId150" Type="http://schemas.openxmlformats.org/officeDocument/2006/relationships/customXml" Target="../ink/ink2603.xml"/><Relationship Id="rId15" Type="http://schemas.openxmlformats.org/officeDocument/2006/relationships/image" Target="../media/image2537.png"/><Relationship Id="rId149" Type="http://schemas.openxmlformats.org/officeDocument/2006/relationships/image" Target="../media/image2604.png"/><Relationship Id="rId148" Type="http://schemas.openxmlformats.org/officeDocument/2006/relationships/customXml" Target="../ink/ink2602.xml"/><Relationship Id="rId147" Type="http://schemas.openxmlformats.org/officeDocument/2006/relationships/image" Target="../media/image2603.png"/><Relationship Id="rId146" Type="http://schemas.openxmlformats.org/officeDocument/2006/relationships/customXml" Target="../ink/ink2601.xml"/><Relationship Id="rId145" Type="http://schemas.openxmlformats.org/officeDocument/2006/relationships/image" Target="../media/image2602.png"/><Relationship Id="rId144" Type="http://schemas.openxmlformats.org/officeDocument/2006/relationships/customXml" Target="../ink/ink2600.xml"/><Relationship Id="rId143" Type="http://schemas.openxmlformats.org/officeDocument/2006/relationships/image" Target="../media/image2601.png"/><Relationship Id="rId142" Type="http://schemas.openxmlformats.org/officeDocument/2006/relationships/customXml" Target="../ink/ink2599.xml"/><Relationship Id="rId141" Type="http://schemas.openxmlformats.org/officeDocument/2006/relationships/image" Target="../media/image2600.png"/><Relationship Id="rId140" Type="http://schemas.openxmlformats.org/officeDocument/2006/relationships/customXml" Target="../ink/ink2598.xml"/><Relationship Id="rId14" Type="http://schemas.openxmlformats.org/officeDocument/2006/relationships/customXml" Target="../ink/ink2535.xml"/><Relationship Id="rId139" Type="http://schemas.openxmlformats.org/officeDocument/2006/relationships/image" Target="../media/image2599.png"/><Relationship Id="rId138" Type="http://schemas.openxmlformats.org/officeDocument/2006/relationships/customXml" Target="../ink/ink2597.xml"/><Relationship Id="rId137" Type="http://schemas.openxmlformats.org/officeDocument/2006/relationships/image" Target="../media/image2598.png"/><Relationship Id="rId136" Type="http://schemas.openxmlformats.org/officeDocument/2006/relationships/customXml" Target="../ink/ink2596.xml"/><Relationship Id="rId135" Type="http://schemas.openxmlformats.org/officeDocument/2006/relationships/image" Target="../media/image2597.png"/><Relationship Id="rId134" Type="http://schemas.openxmlformats.org/officeDocument/2006/relationships/customXml" Target="../ink/ink2595.xml"/><Relationship Id="rId133" Type="http://schemas.openxmlformats.org/officeDocument/2006/relationships/image" Target="../media/image2596.png"/><Relationship Id="rId132" Type="http://schemas.openxmlformats.org/officeDocument/2006/relationships/customXml" Target="../ink/ink2594.xml"/><Relationship Id="rId131" Type="http://schemas.openxmlformats.org/officeDocument/2006/relationships/image" Target="../media/image2595.png"/><Relationship Id="rId130" Type="http://schemas.openxmlformats.org/officeDocument/2006/relationships/customXml" Target="../ink/ink2593.xml"/><Relationship Id="rId13" Type="http://schemas.openxmlformats.org/officeDocument/2006/relationships/image" Target="../media/image2536.png"/><Relationship Id="rId129" Type="http://schemas.openxmlformats.org/officeDocument/2006/relationships/image" Target="../media/image2594.png"/><Relationship Id="rId128" Type="http://schemas.openxmlformats.org/officeDocument/2006/relationships/customXml" Target="../ink/ink2592.xml"/><Relationship Id="rId127" Type="http://schemas.openxmlformats.org/officeDocument/2006/relationships/image" Target="../media/image2593.png"/><Relationship Id="rId126" Type="http://schemas.openxmlformats.org/officeDocument/2006/relationships/customXml" Target="../ink/ink2591.xml"/><Relationship Id="rId125" Type="http://schemas.openxmlformats.org/officeDocument/2006/relationships/image" Target="../media/image2592.png"/><Relationship Id="rId124" Type="http://schemas.openxmlformats.org/officeDocument/2006/relationships/customXml" Target="../ink/ink2590.xml"/><Relationship Id="rId123" Type="http://schemas.openxmlformats.org/officeDocument/2006/relationships/image" Target="../media/image2591.png"/><Relationship Id="rId122" Type="http://schemas.openxmlformats.org/officeDocument/2006/relationships/customXml" Target="../ink/ink2589.xml"/><Relationship Id="rId121" Type="http://schemas.openxmlformats.org/officeDocument/2006/relationships/image" Target="../media/image2590.png"/><Relationship Id="rId120" Type="http://schemas.openxmlformats.org/officeDocument/2006/relationships/customXml" Target="../ink/ink2588.xml"/><Relationship Id="rId12" Type="http://schemas.openxmlformats.org/officeDocument/2006/relationships/customXml" Target="../ink/ink2534.xml"/><Relationship Id="rId119" Type="http://schemas.openxmlformats.org/officeDocument/2006/relationships/image" Target="../media/image2589.png"/><Relationship Id="rId118" Type="http://schemas.openxmlformats.org/officeDocument/2006/relationships/customXml" Target="../ink/ink2587.xml"/><Relationship Id="rId117" Type="http://schemas.openxmlformats.org/officeDocument/2006/relationships/image" Target="../media/image2588.png"/><Relationship Id="rId116" Type="http://schemas.openxmlformats.org/officeDocument/2006/relationships/customXml" Target="../ink/ink2586.xml"/><Relationship Id="rId115" Type="http://schemas.openxmlformats.org/officeDocument/2006/relationships/image" Target="../media/image2587.png"/><Relationship Id="rId114" Type="http://schemas.openxmlformats.org/officeDocument/2006/relationships/customXml" Target="../ink/ink2585.xml"/><Relationship Id="rId113" Type="http://schemas.openxmlformats.org/officeDocument/2006/relationships/image" Target="../media/image2586.png"/><Relationship Id="rId112" Type="http://schemas.openxmlformats.org/officeDocument/2006/relationships/customXml" Target="../ink/ink2584.xml"/><Relationship Id="rId111" Type="http://schemas.openxmlformats.org/officeDocument/2006/relationships/image" Target="../media/image2585.png"/><Relationship Id="rId110" Type="http://schemas.openxmlformats.org/officeDocument/2006/relationships/customXml" Target="../ink/ink2583.xml"/><Relationship Id="rId11" Type="http://schemas.openxmlformats.org/officeDocument/2006/relationships/image" Target="../media/image2535.png"/><Relationship Id="rId109" Type="http://schemas.openxmlformats.org/officeDocument/2006/relationships/image" Target="../media/image2584.png"/><Relationship Id="rId108" Type="http://schemas.openxmlformats.org/officeDocument/2006/relationships/customXml" Target="../ink/ink2582.xml"/><Relationship Id="rId107" Type="http://schemas.openxmlformats.org/officeDocument/2006/relationships/image" Target="../media/image2583.png"/><Relationship Id="rId106" Type="http://schemas.openxmlformats.org/officeDocument/2006/relationships/customXml" Target="../ink/ink2581.xml"/><Relationship Id="rId105" Type="http://schemas.openxmlformats.org/officeDocument/2006/relationships/image" Target="../media/image2582.png"/><Relationship Id="rId104" Type="http://schemas.openxmlformats.org/officeDocument/2006/relationships/customXml" Target="../ink/ink2580.xml"/><Relationship Id="rId103" Type="http://schemas.openxmlformats.org/officeDocument/2006/relationships/image" Target="../media/image2581.png"/><Relationship Id="rId102" Type="http://schemas.openxmlformats.org/officeDocument/2006/relationships/customXml" Target="../ink/ink2579.xml"/><Relationship Id="rId101" Type="http://schemas.openxmlformats.org/officeDocument/2006/relationships/image" Target="../media/image2580.png"/><Relationship Id="rId100" Type="http://schemas.openxmlformats.org/officeDocument/2006/relationships/customXml" Target="../ink/ink2578.xml"/><Relationship Id="rId10" Type="http://schemas.openxmlformats.org/officeDocument/2006/relationships/customXml" Target="../ink/ink2533.xml"/><Relationship Id="rId1" Type="http://schemas.openxmlformats.org/officeDocument/2006/relationships/image" Target="../media/image2530.png"/></Relationships>
</file>

<file path=ppt/slides/_rels/slide2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727.png"/><Relationship Id="rId98" Type="http://schemas.openxmlformats.org/officeDocument/2006/relationships/customXml" Target="../ink/ink2724.xml"/><Relationship Id="rId97" Type="http://schemas.openxmlformats.org/officeDocument/2006/relationships/image" Target="../media/image2726.png"/><Relationship Id="rId96" Type="http://schemas.openxmlformats.org/officeDocument/2006/relationships/customXml" Target="../ink/ink2723.xml"/><Relationship Id="rId95" Type="http://schemas.openxmlformats.org/officeDocument/2006/relationships/image" Target="../media/image2725.png"/><Relationship Id="rId94" Type="http://schemas.openxmlformats.org/officeDocument/2006/relationships/customXml" Target="../ink/ink2722.xml"/><Relationship Id="rId93" Type="http://schemas.openxmlformats.org/officeDocument/2006/relationships/image" Target="../media/image2724.png"/><Relationship Id="rId92" Type="http://schemas.openxmlformats.org/officeDocument/2006/relationships/customXml" Target="../ink/ink2721.xml"/><Relationship Id="rId91" Type="http://schemas.openxmlformats.org/officeDocument/2006/relationships/image" Target="../media/image2723.png"/><Relationship Id="rId90" Type="http://schemas.openxmlformats.org/officeDocument/2006/relationships/customXml" Target="../ink/ink2720.xml"/><Relationship Id="rId9" Type="http://schemas.openxmlformats.org/officeDocument/2006/relationships/image" Target="../media/image2682.png"/><Relationship Id="rId89" Type="http://schemas.openxmlformats.org/officeDocument/2006/relationships/image" Target="../media/image2722.png"/><Relationship Id="rId88" Type="http://schemas.openxmlformats.org/officeDocument/2006/relationships/customXml" Target="../ink/ink2719.xml"/><Relationship Id="rId87" Type="http://schemas.openxmlformats.org/officeDocument/2006/relationships/image" Target="../media/image2721.png"/><Relationship Id="rId86" Type="http://schemas.openxmlformats.org/officeDocument/2006/relationships/customXml" Target="../ink/ink2718.xml"/><Relationship Id="rId85" Type="http://schemas.openxmlformats.org/officeDocument/2006/relationships/image" Target="../media/image2720.png"/><Relationship Id="rId84" Type="http://schemas.openxmlformats.org/officeDocument/2006/relationships/customXml" Target="../ink/ink2717.xml"/><Relationship Id="rId83" Type="http://schemas.openxmlformats.org/officeDocument/2006/relationships/image" Target="../media/image2719.png"/><Relationship Id="rId82" Type="http://schemas.openxmlformats.org/officeDocument/2006/relationships/customXml" Target="../ink/ink2716.xml"/><Relationship Id="rId81" Type="http://schemas.openxmlformats.org/officeDocument/2006/relationships/image" Target="../media/image2718.png"/><Relationship Id="rId80" Type="http://schemas.openxmlformats.org/officeDocument/2006/relationships/customXml" Target="../ink/ink2715.xml"/><Relationship Id="rId8" Type="http://schemas.openxmlformats.org/officeDocument/2006/relationships/customXml" Target="../ink/ink2679.xml"/><Relationship Id="rId79" Type="http://schemas.openxmlformats.org/officeDocument/2006/relationships/image" Target="../media/image2717.png"/><Relationship Id="rId78" Type="http://schemas.openxmlformats.org/officeDocument/2006/relationships/customXml" Target="../ink/ink2714.xml"/><Relationship Id="rId77" Type="http://schemas.openxmlformats.org/officeDocument/2006/relationships/image" Target="../media/image2716.png"/><Relationship Id="rId76" Type="http://schemas.openxmlformats.org/officeDocument/2006/relationships/customXml" Target="../ink/ink2713.xml"/><Relationship Id="rId75" Type="http://schemas.openxmlformats.org/officeDocument/2006/relationships/image" Target="../media/image2715.png"/><Relationship Id="rId74" Type="http://schemas.openxmlformats.org/officeDocument/2006/relationships/customXml" Target="../ink/ink2712.xml"/><Relationship Id="rId73" Type="http://schemas.openxmlformats.org/officeDocument/2006/relationships/image" Target="../media/image2714.png"/><Relationship Id="rId72" Type="http://schemas.openxmlformats.org/officeDocument/2006/relationships/customXml" Target="../ink/ink2711.xml"/><Relationship Id="rId71" Type="http://schemas.openxmlformats.org/officeDocument/2006/relationships/image" Target="../media/image2713.png"/><Relationship Id="rId70" Type="http://schemas.openxmlformats.org/officeDocument/2006/relationships/customXml" Target="../ink/ink2710.xml"/><Relationship Id="rId7" Type="http://schemas.openxmlformats.org/officeDocument/2006/relationships/image" Target="../media/image2681.png"/><Relationship Id="rId69" Type="http://schemas.openxmlformats.org/officeDocument/2006/relationships/image" Target="../media/image2712.png"/><Relationship Id="rId68" Type="http://schemas.openxmlformats.org/officeDocument/2006/relationships/customXml" Target="../ink/ink2709.xml"/><Relationship Id="rId67" Type="http://schemas.openxmlformats.org/officeDocument/2006/relationships/image" Target="../media/image2711.png"/><Relationship Id="rId66" Type="http://schemas.openxmlformats.org/officeDocument/2006/relationships/customXml" Target="../ink/ink2708.xml"/><Relationship Id="rId65" Type="http://schemas.openxmlformats.org/officeDocument/2006/relationships/image" Target="../media/image2710.png"/><Relationship Id="rId64" Type="http://schemas.openxmlformats.org/officeDocument/2006/relationships/customXml" Target="../ink/ink2707.xml"/><Relationship Id="rId63" Type="http://schemas.openxmlformats.org/officeDocument/2006/relationships/image" Target="../media/image2709.png"/><Relationship Id="rId62" Type="http://schemas.openxmlformats.org/officeDocument/2006/relationships/customXml" Target="../ink/ink2706.xml"/><Relationship Id="rId61" Type="http://schemas.openxmlformats.org/officeDocument/2006/relationships/image" Target="../media/image2708.png"/><Relationship Id="rId60" Type="http://schemas.openxmlformats.org/officeDocument/2006/relationships/customXml" Target="../ink/ink2705.xml"/><Relationship Id="rId6" Type="http://schemas.openxmlformats.org/officeDocument/2006/relationships/customXml" Target="../ink/ink2678.xml"/><Relationship Id="rId59" Type="http://schemas.openxmlformats.org/officeDocument/2006/relationships/image" Target="../media/image2707.png"/><Relationship Id="rId58" Type="http://schemas.openxmlformats.org/officeDocument/2006/relationships/customXml" Target="../ink/ink2704.xml"/><Relationship Id="rId57" Type="http://schemas.openxmlformats.org/officeDocument/2006/relationships/image" Target="../media/image2706.png"/><Relationship Id="rId56" Type="http://schemas.openxmlformats.org/officeDocument/2006/relationships/customXml" Target="../ink/ink2703.xml"/><Relationship Id="rId55" Type="http://schemas.openxmlformats.org/officeDocument/2006/relationships/image" Target="../media/image2705.png"/><Relationship Id="rId54" Type="http://schemas.openxmlformats.org/officeDocument/2006/relationships/customXml" Target="../ink/ink2702.xml"/><Relationship Id="rId53" Type="http://schemas.openxmlformats.org/officeDocument/2006/relationships/image" Target="../media/image2704.png"/><Relationship Id="rId52" Type="http://schemas.openxmlformats.org/officeDocument/2006/relationships/customXml" Target="../ink/ink2701.xml"/><Relationship Id="rId51" Type="http://schemas.openxmlformats.org/officeDocument/2006/relationships/image" Target="../media/image2703.png"/><Relationship Id="rId50" Type="http://schemas.openxmlformats.org/officeDocument/2006/relationships/customXml" Target="../ink/ink2700.xml"/><Relationship Id="rId5" Type="http://schemas.openxmlformats.org/officeDocument/2006/relationships/image" Target="../media/image2680.png"/><Relationship Id="rId49" Type="http://schemas.openxmlformats.org/officeDocument/2006/relationships/image" Target="../media/image2702.png"/><Relationship Id="rId48" Type="http://schemas.openxmlformats.org/officeDocument/2006/relationships/customXml" Target="../ink/ink2699.xml"/><Relationship Id="rId47" Type="http://schemas.openxmlformats.org/officeDocument/2006/relationships/image" Target="../media/image2701.png"/><Relationship Id="rId46" Type="http://schemas.openxmlformats.org/officeDocument/2006/relationships/customXml" Target="../ink/ink2698.xml"/><Relationship Id="rId45" Type="http://schemas.openxmlformats.org/officeDocument/2006/relationships/image" Target="../media/image2700.png"/><Relationship Id="rId44" Type="http://schemas.openxmlformats.org/officeDocument/2006/relationships/customXml" Target="../ink/ink2697.xml"/><Relationship Id="rId43" Type="http://schemas.openxmlformats.org/officeDocument/2006/relationships/image" Target="../media/image2699.png"/><Relationship Id="rId42" Type="http://schemas.openxmlformats.org/officeDocument/2006/relationships/customXml" Target="../ink/ink2696.xml"/><Relationship Id="rId41" Type="http://schemas.openxmlformats.org/officeDocument/2006/relationships/image" Target="../media/image2698.png"/><Relationship Id="rId400" Type="http://schemas.openxmlformats.org/officeDocument/2006/relationships/slideLayout" Target="../slideLayouts/slideLayout1.xml"/><Relationship Id="rId40" Type="http://schemas.openxmlformats.org/officeDocument/2006/relationships/customXml" Target="../ink/ink2695.xml"/><Relationship Id="rId4" Type="http://schemas.openxmlformats.org/officeDocument/2006/relationships/customXml" Target="../ink/ink2677.xml"/><Relationship Id="rId399" Type="http://schemas.openxmlformats.org/officeDocument/2006/relationships/image" Target="../media/image2877.png"/><Relationship Id="rId398" Type="http://schemas.openxmlformats.org/officeDocument/2006/relationships/customXml" Target="../ink/ink2874.xml"/><Relationship Id="rId397" Type="http://schemas.openxmlformats.org/officeDocument/2006/relationships/image" Target="../media/image2876.png"/><Relationship Id="rId396" Type="http://schemas.openxmlformats.org/officeDocument/2006/relationships/customXml" Target="../ink/ink2873.xml"/><Relationship Id="rId395" Type="http://schemas.openxmlformats.org/officeDocument/2006/relationships/image" Target="../media/image2875.png"/><Relationship Id="rId394" Type="http://schemas.openxmlformats.org/officeDocument/2006/relationships/customXml" Target="../ink/ink2872.xml"/><Relationship Id="rId393" Type="http://schemas.openxmlformats.org/officeDocument/2006/relationships/image" Target="../media/image2874.png"/><Relationship Id="rId392" Type="http://schemas.openxmlformats.org/officeDocument/2006/relationships/customXml" Target="../ink/ink2871.xml"/><Relationship Id="rId391" Type="http://schemas.openxmlformats.org/officeDocument/2006/relationships/image" Target="../media/image2873.png"/><Relationship Id="rId390" Type="http://schemas.openxmlformats.org/officeDocument/2006/relationships/customXml" Target="../ink/ink2870.xml"/><Relationship Id="rId39" Type="http://schemas.openxmlformats.org/officeDocument/2006/relationships/image" Target="../media/image2697.png"/><Relationship Id="rId389" Type="http://schemas.openxmlformats.org/officeDocument/2006/relationships/image" Target="../media/image2872.png"/><Relationship Id="rId388" Type="http://schemas.openxmlformats.org/officeDocument/2006/relationships/customXml" Target="../ink/ink2869.xml"/><Relationship Id="rId387" Type="http://schemas.openxmlformats.org/officeDocument/2006/relationships/image" Target="../media/image2871.png"/><Relationship Id="rId386" Type="http://schemas.openxmlformats.org/officeDocument/2006/relationships/customXml" Target="../ink/ink2868.xml"/><Relationship Id="rId385" Type="http://schemas.openxmlformats.org/officeDocument/2006/relationships/image" Target="../media/image2870.png"/><Relationship Id="rId384" Type="http://schemas.openxmlformats.org/officeDocument/2006/relationships/customXml" Target="../ink/ink2867.xml"/><Relationship Id="rId383" Type="http://schemas.openxmlformats.org/officeDocument/2006/relationships/image" Target="../media/image2869.png"/><Relationship Id="rId382" Type="http://schemas.openxmlformats.org/officeDocument/2006/relationships/customXml" Target="../ink/ink2866.xml"/><Relationship Id="rId381" Type="http://schemas.openxmlformats.org/officeDocument/2006/relationships/image" Target="../media/image2868.png"/><Relationship Id="rId380" Type="http://schemas.openxmlformats.org/officeDocument/2006/relationships/customXml" Target="../ink/ink2865.xml"/><Relationship Id="rId38" Type="http://schemas.openxmlformats.org/officeDocument/2006/relationships/customXml" Target="../ink/ink2694.xml"/><Relationship Id="rId379" Type="http://schemas.openxmlformats.org/officeDocument/2006/relationships/image" Target="../media/image2867.png"/><Relationship Id="rId378" Type="http://schemas.openxmlformats.org/officeDocument/2006/relationships/customXml" Target="../ink/ink2864.xml"/><Relationship Id="rId377" Type="http://schemas.openxmlformats.org/officeDocument/2006/relationships/image" Target="../media/image2866.png"/><Relationship Id="rId376" Type="http://schemas.openxmlformats.org/officeDocument/2006/relationships/customXml" Target="../ink/ink2863.xml"/><Relationship Id="rId375" Type="http://schemas.openxmlformats.org/officeDocument/2006/relationships/image" Target="../media/image2865.png"/><Relationship Id="rId374" Type="http://schemas.openxmlformats.org/officeDocument/2006/relationships/customXml" Target="../ink/ink2862.xml"/><Relationship Id="rId373" Type="http://schemas.openxmlformats.org/officeDocument/2006/relationships/image" Target="../media/image2864.png"/><Relationship Id="rId372" Type="http://schemas.openxmlformats.org/officeDocument/2006/relationships/customXml" Target="../ink/ink2861.xml"/><Relationship Id="rId371" Type="http://schemas.openxmlformats.org/officeDocument/2006/relationships/image" Target="../media/image2863.png"/><Relationship Id="rId370" Type="http://schemas.openxmlformats.org/officeDocument/2006/relationships/customXml" Target="../ink/ink2860.xml"/><Relationship Id="rId37" Type="http://schemas.openxmlformats.org/officeDocument/2006/relationships/image" Target="../media/image2696.png"/><Relationship Id="rId369" Type="http://schemas.openxmlformats.org/officeDocument/2006/relationships/image" Target="../media/image2862.png"/><Relationship Id="rId368" Type="http://schemas.openxmlformats.org/officeDocument/2006/relationships/customXml" Target="../ink/ink2859.xml"/><Relationship Id="rId367" Type="http://schemas.openxmlformats.org/officeDocument/2006/relationships/image" Target="../media/image2861.png"/><Relationship Id="rId366" Type="http://schemas.openxmlformats.org/officeDocument/2006/relationships/customXml" Target="../ink/ink2858.xml"/><Relationship Id="rId365" Type="http://schemas.openxmlformats.org/officeDocument/2006/relationships/image" Target="../media/image2860.png"/><Relationship Id="rId364" Type="http://schemas.openxmlformats.org/officeDocument/2006/relationships/customXml" Target="../ink/ink2857.xml"/><Relationship Id="rId363" Type="http://schemas.openxmlformats.org/officeDocument/2006/relationships/image" Target="../media/image2859.png"/><Relationship Id="rId362" Type="http://schemas.openxmlformats.org/officeDocument/2006/relationships/customXml" Target="../ink/ink2856.xml"/><Relationship Id="rId361" Type="http://schemas.openxmlformats.org/officeDocument/2006/relationships/image" Target="../media/image2858.png"/><Relationship Id="rId360" Type="http://schemas.openxmlformats.org/officeDocument/2006/relationships/customXml" Target="../ink/ink2855.xml"/><Relationship Id="rId36" Type="http://schemas.openxmlformats.org/officeDocument/2006/relationships/customXml" Target="../ink/ink2693.xml"/><Relationship Id="rId359" Type="http://schemas.openxmlformats.org/officeDocument/2006/relationships/image" Target="../media/image2857.png"/><Relationship Id="rId358" Type="http://schemas.openxmlformats.org/officeDocument/2006/relationships/customXml" Target="../ink/ink2854.xml"/><Relationship Id="rId357" Type="http://schemas.openxmlformats.org/officeDocument/2006/relationships/image" Target="../media/image2856.png"/><Relationship Id="rId356" Type="http://schemas.openxmlformats.org/officeDocument/2006/relationships/customXml" Target="../ink/ink2853.xml"/><Relationship Id="rId355" Type="http://schemas.openxmlformats.org/officeDocument/2006/relationships/image" Target="../media/image2855.png"/><Relationship Id="rId354" Type="http://schemas.openxmlformats.org/officeDocument/2006/relationships/customXml" Target="../ink/ink2852.xml"/><Relationship Id="rId353" Type="http://schemas.openxmlformats.org/officeDocument/2006/relationships/image" Target="../media/image2854.png"/><Relationship Id="rId352" Type="http://schemas.openxmlformats.org/officeDocument/2006/relationships/customXml" Target="../ink/ink2851.xml"/><Relationship Id="rId351" Type="http://schemas.openxmlformats.org/officeDocument/2006/relationships/image" Target="../media/image2853.png"/><Relationship Id="rId350" Type="http://schemas.openxmlformats.org/officeDocument/2006/relationships/customXml" Target="../ink/ink2850.xml"/><Relationship Id="rId35" Type="http://schemas.openxmlformats.org/officeDocument/2006/relationships/image" Target="../media/image2695.png"/><Relationship Id="rId349" Type="http://schemas.openxmlformats.org/officeDocument/2006/relationships/image" Target="../media/image2852.png"/><Relationship Id="rId348" Type="http://schemas.openxmlformats.org/officeDocument/2006/relationships/customXml" Target="../ink/ink2849.xml"/><Relationship Id="rId347" Type="http://schemas.openxmlformats.org/officeDocument/2006/relationships/image" Target="../media/image2851.png"/><Relationship Id="rId346" Type="http://schemas.openxmlformats.org/officeDocument/2006/relationships/customXml" Target="../ink/ink2848.xml"/><Relationship Id="rId345" Type="http://schemas.openxmlformats.org/officeDocument/2006/relationships/image" Target="../media/image2850.png"/><Relationship Id="rId344" Type="http://schemas.openxmlformats.org/officeDocument/2006/relationships/customXml" Target="../ink/ink2847.xml"/><Relationship Id="rId343" Type="http://schemas.openxmlformats.org/officeDocument/2006/relationships/image" Target="../media/image2849.png"/><Relationship Id="rId342" Type="http://schemas.openxmlformats.org/officeDocument/2006/relationships/customXml" Target="../ink/ink2846.xml"/><Relationship Id="rId341" Type="http://schemas.openxmlformats.org/officeDocument/2006/relationships/image" Target="../media/image2848.png"/><Relationship Id="rId340" Type="http://schemas.openxmlformats.org/officeDocument/2006/relationships/customXml" Target="../ink/ink2845.xml"/><Relationship Id="rId34" Type="http://schemas.openxmlformats.org/officeDocument/2006/relationships/customXml" Target="../ink/ink2692.xml"/><Relationship Id="rId339" Type="http://schemas.openxmlformats.org/officeDocument/2006/relationships/image" Target="../media/image2847.png"/><Relationship Id="rId338" Type="http://schemas.openxmlformats.org/officeDocument/2006/relationships/customXml" Target="../ink/ink2844.xml"/><Relationship Id="rId337" Type="http://schemas.openxmlformats.org/officeDocument/2006/relationships/image" Target="../media/image2846.png"/><Relationship Id="rId336" Type="http://schemas.openxmlformats.org/officeDocument/2006/relationships/customXml" Target="../ink/ink2843.xml"/><Relationship Id="rId335" Type="http://schemas.openxmlformats.org/officeDocument/2006/relationships/image" Target="../media/image2845.png"/><Relationship Id="rId334" Type="http://schemas.openxmlformats.org/officeDocument/2006/relationships/customXml" Target="../ink/ink2842.xml"/><Relationship Id="rId333" Type="http://schemas.openxmlformats.org/officeDocument/2006/relationships/image" Target="../media/image2844.png"/><Relationship Id="rId332" Type="http://schemas.openxmlformats.org/officeDocument/2006/relationships/customXml" Target="../ink/ink2841.xml"/><Relationship Id="rId331" Type="http://schemas.openxmlformats.org/officeDocument/2006/relationships/image" Target="../media/image2843.png"/><Relationship Id="rId330" Type="http://schemas.openxmlformats.org/officeDocument/2006/relationships/customXml" Target="../ink/ink2840.xml"/><Relationship Id="rId33" Type="http://schemas.openxmlformats.org/officeDocument/2006/relationships/image" Target="../media/image2694.png"/><Relationship Id="rId329" Type="http://schemas.openxmlformats.org/officeDocument/2006/relationships/image" Target="../media/image2842.png"/><Relationship Id="rId328" Type="http://schemas.openxmlformats.org/officeDocument/2006/relationships/customXml" Target="../ink/ink2839.xml"/><Relationship Id="rId327" Type="http://schemas.openxmlformats.org/officeDocument/2006/relationships/image" Target="../media/image2841.png"/><Relationship Id="rId326" Type="http://schemas.openxmlformats.org/officeDocument/2006/relationships/customXml" Target="../ink/ink2838.xml"/><Relationship Id="rId325" Type="http://schemas.openxmlformats.org/officeDocument/2006/relationships/image" Target="../media/image2840.png"/><Relationship Id="rId324" Type="http://schemas.openxmlformats.org/officeDocument/2006/relationships/customXml" Target="../ink/ink2837.xml"/><Relationship Id="rId323" Type="http://schemas.openxmlformats.org/officeDocument/2006/relationships/image" Target="../media/image2839.png"/><Relationship Id="rId322" Type="http://schemas.openxmlformats.org/officeDocument/2006/relationships/customXml" Target="../ink/ink2836.xml"/><Relationship Id="rId321" Type="http://schemas.openxmlformats.org/officeDocument/2006/relationships/image" Target="../media/image2838.png"/><Relationship Id="rId320" Type="http://schemas.openxmlformats.org/officeDocument/2006/relationships/customXml" Target="../ink/ink2835.xml"/><Relationship Id="rId32" Type="http://schemas.openxmlformats.org/officeDocument/2006/relationships/customXml" Target="../ink/ink2691.xml"/><Relationship Id="rId319" Type="http://schemas.openxmlformats.org/officeDocument/2006/relationships/image" Target="../media/image2837.png"/><Relationship Id="rId318" Type="http://schemas.openxmlformats.org/officeDocument/2006/relationships/customXml" Target="../ink/ink2834.xml"/><Relationship Id="rId317" Type="http://schemas.openxmlformats.org/officeDocument/2006/relationships/image" Target="../media/image2836.png"/><Relationship Id="rId316" Type="http://schemas.openxmlformats.org/officeDocument/2006/relationships/customXml" Target="../ink/ink2833.xml"/><Relationship Id="rId315" Type="http://schemas.openxmlformats.org/officeDocument/2006/relationships/image" Target="../media/image2835.png"/><Relationship Id="rId314" Type="http://schemas.openxmlformats.org/officeDocument/2006/relationships/customXml" Target="../ink/ink2832.xml"/><Relationship Id="rId313" Type="http://schemas.openxmlformats.org/officeDocument/2006/relationships/image" Target="../media/image2834.png"/><Relationship Id="rId312" Type="http://schemas.openxmlformats.org/officeDocument/2006/relationships/customXml" Target="../ink/ink2831.xml"/><Relationship Id="rId311" Type="http://schemas.openxmlformats.org/officeDocument/2006/relationships/image" Target="../media/image2833.png"/><Relationship Id="rId310" Type="http://schemas.openxmlformats.org/officeDocument/2006/relationships/customXml" Target="../ink/ink2830.xml"/><Relationship Id="rId31" Type="http://schemas.openxmlformats.org/officeDocument/2006/relationships/image" Target="../media/image2693.png"/><Relationship Id="rId309" Type="http://schemas.openxmlformats.org/officeDocument/2006/relationships/image" Target="../media/image2832.png"/><Relationship Id="rId308" Type="http://schemas.openxmlformats.org/officeDocument/2006/relationships/customXml" Target="../ink/ink2829.xml"/><Relationship Id="rId307" Type="http://schemas.openxmlformats.org/officeDocument/2006/relationships/image" Target="../media/image2831.png"/><Relationship Id="rId306" Type="http://schemas.openxmlformats.org/officeDocument/2006/relationships/customXml" Target="../ink/ink2828.xml"/><Relationship Id="rId305" Type="http://schemas.openxmlformats.org/officeDocument/2006/relationships/image" Target="../media/image2830.png"/><Relationship Id="rId304" Type="http://schemas.openxmlformats.org/officeDocument/2006/relationships/customXml" Target="../ink/ink2827.xml"/><Relationship Id="rId303" Type="http://schemas.openxmlformats.org/officeDocument/2006/relationships/image" Target="../media/image2829.png"/><Relationship Id="rId302" Type="http://schemas.openxmlformats.org/officeDocument/2006/relationships/customXml" Target="../ink/ink2826.xml"/><Relationship Id="rId301" Type="http://schemas.openxmlformats.org/officeDocument/2006/relationships/image" Target="../media/image2828.png"/><Relationship Id="rId300" Type="http://schemas.openxmlformats.org/officeDocument/2006/relationships/customXml" Target="../ink/ink2825.xml"/><Relationship Id="rId30" Type="http://schemas.openxmlformats.org/officeDocument/2006/relationships/customXml" Target="../ink/ink2690.xml"/><Relationship Id="rId3" Type="http://schemas.openxmlformats.org/officeDocument/2006/relationships/image" Target="../media/image2679.png"/><Relationship Id="rId299" Type="http://schemas.openxmlformats.org/officeDocument/2006/relationships/image" Target="../media/image2827.png"/><Relationship Id="rId298" Type="http://schemas.openxmlformats.org/officeDocument/2006/relationships/customXml" Target="../ink/ink2824.xml"/><Relationship Id="rId297" Type="http://schemas.openxmlformats.org/officeDocument/2006/relationships/image" Target="../media/image2826.png"/><Relationship Id="rId296" Type="http://schemas.openxmlformats.org/officeDocument/2006/relationships/customXml" Target="../ink/ink2823.xml"/><Relationship Id="rId295" Type="http://schemas.openxmlformats.org/officeDocument/2006/relationships/image" Target="../media/image2825.png"/><Relationship Id="rId294" Type="http://schemas.openxmlformats.org/officeDocument/2006/relationships/customXml" Target="../ink/ink2822.xml"/><Relationship Id="rId293" Type="http://schemas.openxmlformats.org/officeDocument/2006/relationships/image" Target="../media/image2824.png"/><Relationship Id="rId292" Type="http://schemas.openxmlformats.org/officeDocument/2006/relationships/customXml" Target="../ink/ink2821.xml"/><Relationship Id="rId291" Type="http://schemas.openxmlformats.org/officeDocument/2006/relationships/image" Target="../media/image2823.png"/><Relationship Id="rId290" Type="http://schemas.openxmlformats.org/officeDocument/2006/relationships/customXml" Target="../ink/ink2820.xml"/><Relationship Id="rId29" Type="http://schemas.openxmlformats.org/officeDocument/2006/relationships/image" Target="../media/image2692.png"/><Relationship Id="rId289" Type="http://schemas.openxmlformats.org/officeDocument/2006/relationships/image" Target="../media/image2822.png"/><Relationship Id="rId288" Type="http://schemas.openxmlformats.org/officeDocument/2006/relationships/customXml" Target="../ink/ink2819.xml"/><Relationship Id="rId287" Type="http://schemas.openxmlformats.org/officeDocument/2006/relationships/image" Target="../media/image2821.png"/><Relationship Id="rId286" Type="http://schemas.openxmlformats.org/officeDocument/2006/relationships/customXml" Target="../ink/ink2818.xml"/><Relationship Id="rId285" Type="http://schemas.openxmlformats.org/officeDocument/2006/relationships/image" Target="../media/image2820.png"/><Relationship Id="rId284" Type="http://schemas.openxmlformats.org/officeDocument/2006/relationships/customXml" Target="../ink/ink2817.xml"/><Relationship Id="rId283" Type="http://schemas.openxmlformats.org/officeDocument/2006/relationships/image" Target="../media/image2819.png"/><Relationship Id="rId282" Type="http://schemas.openxmlformats.org/officeDocument/2006/relationships/customXml" Target="../ink/ink2816.xml"/><Relationship Id="rId281" Type="http://schemas.openxmlformats.org/officeDocument/2006/relationships/image" Target="../media/image2818.png"/><Relationship Id="rId280" Type="http://schemas.openxmlformats.org/officeDocument/2006/relationships/customXml" Target="../ink/ink2815.xml"/><Relationship Id="rId28" Type="http://schemas.openxmlformats.org/officeDocument/2006/relationships/customXml" Target="../ink/ink2689.xml"/><Relationship Id="rId279" Type="http://schemas.openxmlformats.org/officeDocument/2006/relationships/image" Target="../media/image2817.png"/><Relationship Id="rId278" Type="http://schemas.openxmlformats.org/officeDocument/2006/relationships/customXml" Target="../ink/ink2814.xml"/><Relationship Id="rId277" Type="http://schemas.openxmlformats.org/officeDocument/2006/relationships/image" Target="../media/image2816.png"/><Relationship Id="rId276" Type="http://schemas.openxmlformats.org/officeDocument/2006/relationships/customXml" Target="../ink/ink2813.xml"/><Relationship Id="rId275" Type="http://schemas.openxmlformats.org/officeDocument/2006/relationships/image" Target="../media/image2815.png"/><Relationship Id="rId274" Type="http://schemas.openxmlformats.org/officeDocument/2006/relationships/customXml" Target="../ink/ink2812.xml"/><Relationship Id="rId273" Type="http://schemas.openxmlformats.org/officeDocument/2006/relationships/image" Target="../media/image2814.png"/><Relationship Id="rId272" Type="http://schemas.openxmlformats.org/officeDocument/2006/relationships/customXml" Target="../ink/ink2811.xml"/><Relationship Id="rId271" Type="http://schemas.openxmlformats.org/officeDocument/2006/relationships/image" Target="../media/image2813.png"/><Relationship Id="rId270" Type="http://schemas.openxmlformats.org/officeDocument/2006/relationships/customXml" Target="../ink/ink2810.xml"/><Relationship Id="rId27" Type="http://schemas.openxmlformats.org/officeDocument/2006/relationships/image" Target="../media/image2691.png"/><Relationship Id="rId269" Type="http://schemas.openxmlformats.org/officeDocument/2006/relationships/image" Target="../media/image2812.png"/><Relationship Id="rId268" Type="http://schemas.openxmlformats.org/officeDocument/2006/relationships/customXml" Target="../ink/ink2809.xml"/><Relationship Id="rId267" Type="http://schemas.openxmlformats.org/officeDocument/2006/relationships/image" Target="../media/image2811.png"/><Relationship Id="rId266" Type="http://schemas.openxmlformats.org/officeDocument/2006/relationships/customXml" Target="../ink/ink2808.xml"/><Relationship Id="rId265" Type="http://schemas.openxmlformats.org/officeDocument/2006/relationships/image" Target="../media/image2810.png"/><Relationship Id="rId264" Type="http://schemas.openxmlformats.org/officeDocument/2006/relationships/customXml" Target="../ink/ink2807.xml"/><Relationship Id="rId263" Type="http://schemas.openxmlformats.org/officeDocument/2006/relationships/image" Target="../media/image2809.png"/><Relationship Id="rId262" Type="http://schemas.openxmlformats.org/officeDocument/2006/relationships/customXml" Target="../ink/ink2806.xml"/><Relationship Id="rId261" Type="http://schemas.openxmlformats.org/officeDocument/2006/relationships/image" Target="../media/image2808.png"/><Relationship Id="rId260" Type="http://schemas.openxmlformats.org/officeDocument/2006/relationships/customXml" Target="../ink/ink2805.xml"/><Relationship Id="rId26" Type="http://schemas.openxmlformats.org/officeDocument/2006/relationships/customXml" Target="../ink/ink2688.xml"/><Relationship Id="rId259" Type="http://schemas.openxmlformats.org/officeDocument/2006/relationships/image" Target="../media/image2807.png"/><Relationship Id="rId258" Type="http://schemas.openxmlformats.org/officeDocument/2006/relationships/customXml" Target="../ink/ink2804.xml"/><Relationship Id="rId257" Type="http://schemas.openxmlformats.org/officeDocument/2006/relationships/image" Target="../media/image2806.png"/><Relationship Id="rId256" Type="http://schemas.openxmlformats.org/officeDocument/2006/relationships/customXml" Target="../ink/ink2803.xml"/><Relationship Id="rId255" Type="http://schemas.openxmlformats.org/officeDocument/2006/relationships/image" Target="../media/image2805.png"/><Relationship Id="rId254" Type="http://schemas.openxmlformats.org/officeDocument/2006/relationships/customXml" Target="../ink/ink2802.xml"/><Relationship Id="rId253" Type="http://schemas.openxmlformats.org/officeDocument/2006/relationships/image" Target="../media/image2804.png"/><Relationship Id="rId252" Type="http://schemas.openxmlformats.org/officeDocument/2006/relationships/customXml" Target="../ink/ink2801.xml"/><Relationship Id="rId251" Type="http://schemas.openxmlformats.org/officeDocument/2006/relationships/image" Target="../media/image2803.png"/><Relationship Id="rId250" Type="http://schemas.openxmlformats.org/officeDocument/2006/relationships/customXml" Target="../ink/ink2800.xml"/><Relationship Id="rId25" Type="http://schemas.openxmlformats.org/officeDocument/2006/relationships/image" Target="../media/image2690.png"/><Relationship Id="rId249" Type="http://schemas.openxmlformats.org/officeDocument/2006/relationships/image" Target="../media/image2802.png"/><Relationship Id="rId248" Type="http://schemas.openxmlformats.org/officeDocument/2006/relationships/customXml" Target="../ink/ink2799.xml"/><Relationship Id="rId247" Type="http://schemas.openxmlformats.org/officeDocument/2006/relationships/image" Target="../media/image2801.png"/><Relationship Id="rId246" Type="http://schemas.openxmlformats.org/officeDocument/2006/relationships/customXml" Target="../ink/ink2798.xml"/><Relationship Id="rId245" Type="http://schemas.openxmlformats.org/officeDocument/2006/relationships/image" Target="../media/image2800.png"/><Relationship Id="rId244" Type="http://schemas.openxmlformats.org/officeDocument/2006/relationships/customXml" Target="../ink/ink2797.xml"/><Relationship Id="rId243" Type="http://schemas.openxmlformats.org/officeDocument/2006/relationships/image" Target="../media/image2799.png"/><Relationship Id="rId242" Type="http://schemas.openxmlformats.org/officeDocument/2006/relationships/customXml" Target="../ink/ink2796.xml"/><Relationship Id="rId241" Type="http://schemas.openxmlformats.org/officeDocument/2006/relationships/image" Target="../media/image2798.png"/><Relationship Id="rId240" Type="http://schemas.openxmlformats.org/officeDocument/2006/relationships/customXml" Target="../ink/ink2795.xml"/><Relationship Id="rId24" Type="http://schemas.openxmlformats.org/officeDocument/2006/relationships/customXml" Target="../ink/ink2687.xml"/><Relationship Id="rId239" Type="http://schemas.openxmlformats.org/officeDocument/2006/relationships/image" Target="../media/image2797.png"/><Relationship Id="rId238" Type="http://schemas.openxmlformats.org/officeDocument/2006/relationships/customXml" Target="../ink/ink2794.xml"/><Relationship Id="rId237" Type="http://schemas.openxmlformats.org/officeDocument/2006/relationships/image" Target="../media/image2796.png"/><Relationship Id="rId236" Type="http://schemas.openxmlformats.org/officeDocument/2006/relationships/customXml" Target="../ink/ink2793.xml"/><Relationship Id="rId235" Type="http://schemas.openxmlformats.org/officeDocument/2006/relationships/image" Target="../media/image2795.png"/><Relationship Id="rId234" Type="http://schemas.openxmlformats.org/officeDocument/2006/relationships/customXml" Target="../ink/ink2792.xml"/><Relationship Id="rId233" Type="http://schemas.openxmlformats.org/officeDocument/2006/relationships/image" Target="../media/image2794.png"/><Relationship Id="rId232" Type="http://schemas.openxmlformats.org/officeDocument/2006/relationships/customXml" Target="../ink/ink2791.xml"/><Relationship Id="rId231" Type="http://schemas.openxmlformats.org/officeDocument/2006/relationships/image" Target="../media/image2793.png"/><Relationship Id="rId230" Type="http://schemas.openxmlformats.org/officeDocument/2006/relationships/customXml" Target="../ink/ink2790.xml"/><Relationship Id="rId23" Type="http://schemas.openxmlformats.org/officeDocument/2006/relationships/image" Target="../media/image2689.png"/><Relationship Id="rId229" Type="http://schemas.openxmlformats.org/officeDocument/2006/relationships/image" Target="../media/image2792.png"/><Relationship Id="rId228" Type="http://schemas.openxmlformats.org/officeDocument/2006/relationships/customXml" Target="../ink/ink2789.xml"/><Relationship Id="rId227" Type="http://schemas.openxmlformats.org/officeDocument/2006/relationships/image" Target="../media/image2791.png"/><Relationship Id="rId226" Type="http://schemas.openxmlformats.org/officeDocument/2006/relationships/customXml" Target="../ink/ink2788.xml"/><Relationship Id="rId225" Type="http://schemas.openxmlformats.org/officeDocument/2006/relationships/image" Target="../media/image2790.png"/><Relationship Id="rId224" Type="http://schemas.openxmlformats.org/officeDocument/2006/relationships/customXml" Target="../ink/ink2787.xml"/><Relationship Id="rId223" Type="http://schemas.openxmlformats.org/officeDocument/2006/relationships/image" Target="../media/image2789.png"/><Relationship Id="rId222" Type="http://schemas.openxmlformats.org/officeDocument/2006/relationships/customXml" Target="../ink/ink2786.xml"/><Relationship Id="rId221" Type="http://schemas.openxmlformats.org/officeDocument/2006/relationships/image" Target="../media/image2788.png"/><Relationship Id="rId220" Type="http://schemas.openxmlformats.org/officeDocument/2006/relationships/customXml" Target="../ink/ink2785.xml"/><Relationship Id="rId22" Type="http://schemas.openxmlformats.org/officeDocument/2006/relationships/customXml" Target="../ink/ink2686.xml"/><Relationship Id="rId219" Type="http://schemas.openxmlformats.org/officeDocument/2006/relationships/image" Target="../media/image2787.png"/><Relationship Id="rId218" Type="http://schemas.openxmlformats.org/officeDocument/2006/relationships/customXml" Target="../ink/ink2784.xml"/><Relationship Id="rId217" Type="http://schemas.openxmlformats.org/officeDocument/2006/relationships/image" Target="../media/image2786.png"/><Relationship Id="rId216" Type="http://schemas.openxmlformats.org/officeDocument/2006/relationships/customXml" Target="../ink/ink2783.xml"/><Relationship Id="rId215" Type="http://schemas.openxmlformats.org/officeDocument/2006/relationships/image" Target="../media/image2785.png"/><Relationship Id="rId214" Type="http://schemas.openxmlformats.org/officeDocument/2006/relationships/customXml" Target="../ink/ink2782.xml"/><Relationship Id="rId213" Type="http://schemas.openxmlformats.org/officeDocument/2006/relationships/image" Target="../media/image2784.png"/><Relationship Id="rId212" Type="http://schemas.openxmlformats.org/officeDocument/2006/relationships/customXml" Target="../ink/ink2781.xml"/><Relationship Id="rId211" Type="http://schemas.openxmlformats.org/officeDocument/2006/relationships/image" Target="../media/image2783.png"/><Relationship Id="rId210" Type="http://schemas.openxmlformats.org/officeDocument/2006/relationships/customXml" Target="../ink/ink2780.xml"/><Relationship Id="rId21" Type="http://schemas.openxmlformats.org/officeDocument/2006/relationships/image" Target="../media/image2688.png"/><Relationship Id="rId209" Type="http://schemas.openxmlformats.org/officeDocument/2006/relationships/image" Target="../media/image2782.png"/><Relationship Id="rId208" Type="http://schemas.openxmlformats.org/officeDocument/2006/relationships/customXml" Target="../ink/ink2779.xml"/><Relationship Id="rId207" Type="http://schemas.openxmlformats.org/officeDocument/2006/relationships/image" Target="../media/image2781.png"/><Relationship Id="rId206" Type="http://schemas.openxmlformats.org/officeDocument/2006/relationships/customXml" Target="../ink/ink2778.xml"/><Relationship Id="rId205" Type="http://schemas.openxmlformats.org/officeDocument/2006/relationships/image" Target="../media/image2780.png"/><Relationship Id="rId204" Type="http://schemas.openxmlformats.org/officeDocument/2006/relationships/customXml" Target="../ink/ink2777.xml"/><Relationship Id="rId203" Type="http://schemas.openxmlformats.org/officeDocument/2006/relationships/image" Target="../media/image2779.png"/><Relationship Id="rId202" Type="http://schemas.openxmlformats.org/officeDocument/2006/relationships/customXml" Target="../ink/ink2776.xml"/><Relationship Id="rId201" Type="http://schemas.openxmlformats.org/officeDocument/2006/relationships/image" Target="../media/image2778.png"/><Relationship Id="rId200" Type="http://schemas.openxmlformats.org/officeDocument/2006/relationships/customXml" Target="../ink/ink2775.xml"/><Relationship Id="rId20" Type="http://schemas.openxmlformats.org/officeDocument/2006/relationships/customXml" Target="../ink/ink2685.xml"/><Relationship Id="rId2" Type="http://schemas.openxmlformats.org/officeDocument/2006/relationships/customXml" Target="../ink/ink2676.xml"/><Relationship Id="rId199" Type="http://schemas.openxmlformats.org/officeDocument/2006/relationships/image" Target="../media/image2777.png"/><Relationship Id="rId198" Type="http://schemas.openxmlformats.org/officeDocument/2006/relationships/customXml" Target="../ink/ink2774.xml"/><Relationship Id="rId197" Type="http://schemas.openxmlformats.org/officeDocument/2006/relationships/image" Target="../media/image2776.png"/><Relationship Id="rId196" Type="http://schemas.openxmlformats.org/officeDocument/2006/relationships/customXml" Target="../ink/ink2773.xml"/><Relationship Id="rId195" Type="http://schemas.openxmlformats.org/officeDocument/2006/relationships/image" Target="../media/image2775.png"/><Relationship Id="rId194" Type="http://schemas.openxmlformats.org/officeDocument/2006/relationships/customXml" Target="../ink/ink2772.xml"/><Relationship Id="rId193" Type="http://schemas.openxmlformats.org/officeDocument/2006/relationships/image" Target="../media/image2774.png"/><Relationship Id="rId192" Type="http://schemas.openxmlformats.org/officeDocument/2006/relationships/customXml" Target="../ink/ink2771.xml"/><Relationship Id="rId191" Type="http://schemas.openxmlformats.org/officeDocument/2006/relationships/image" Target="../media/image2773.png"/><Relationship Id="rId190" Type="http://schemas.openxmlformats.org/officeDocument/2006/relationships/customXml" Target="../ink/ink2770.xml"/><Relationship Id="rId19" Type="http://schemas.openxmlformats.org/officeDocument/2006/relationships/image" Target="../media/image2687.png"/><Relationship Id="rId189" Type="http://schemas.openxmlformats.org/officeDocument/2006/relationships/image" Target="../media/image2772.png"/><Relationship Id="rId188" Type="http://schemas.openxmlformats.org/officeDocument/2006/relationships/customXml" Target="../ink/ink2769.xml"/><Relationship Id="rId187" Type="http://schemas.openxmlformats.org/officeDocument/2006/relationships/image" Target="../media/image2771.png"/><Relationship Id="rId186" Type="http://schemas.openxmlformats.org/officeDocument/2006/relationships/customXml" Target="../ink/ink2768.xml"/><Relationship Id="rId185" Type="http://schemas.openxmlformats.org/officeDocument/2006/relationships/image" Target="../media/image2770.png"/><Relationship Id="rId184" Type="http://schemas.openxmlformats.org/officeDocument/2006/relationships/customXml" Target="../ink/ink2767.xml"/><Relationship Id="rId183" Type="http://schemas.openxmlformats.org/officeDocument/2006/relationships/image" Target="../media/image2769.png"/><Relationship Id="rId182" Type="http://schemas.openxmlformats.org/officeDocument/2006/relationships/customXml" Target="../ink/ink2766.xml"/><Relationship Id="rId181" Type="http://schemas.openxmlformats.org/officeDocument/2006/relationships/image" Target="../media/image2768.png"/><Relationship Id="rId180" Type="http://schemas.openxmlformats.org/officeDocument/2006/relationships/customXml" Target="../ink/ink2765.xml"/><Relationship Id="rId18" Type="http://schemas.openxmlformats.org/officeDocument/2006/relationships/customXml" Target="../ink/ink2684.xml"/><Relationship Id="rId179" Type="http://schemas.openxmlformats.org/officeDocument/2006/relationships/image" Target="../media/image2767.png"/><Relationship Id="rId178" Type="http://schemas.openxmlformats.org/officeDocument/2006/relationships/customXml" Target="../ink/ink2764.xml"/><Relationship Id="rId177" Type="http://schemas.openxmlformats.org/officeDocument/2006/relationships/image" Target="../media/image2766.png"/><Relationship Id="rId176" Type="http://schemas.openxmlformats.org/officeDocument/2006/relationships/customXml" Target="../ink/ink2763.xml"/><Relationship Id="rId175" Type="http://schemas.openxmlformats.org/officeDocument/2006/relationships/image" Target="../media/image2765.png"/><Relationship Id="rId174" Type="http://schemas.openxmlformats.org/officeDocument/2006/relationships/customXml" Target="../ink/ink2762.xml"/><Relationship Id="rId173" Type="http://schemas.openxmlformats.org/officeDocument/2006/relationships/image" Target="../media/image2764.png"/><Relationship Id="rId172" Type="http://schemas.openxmlformats.org/officeDocument/2006/relationships/customXml" Target="../ink/ink2761.xml"/><Relationship Id="rId171" Type="http://schemas.openxmlformats.org/officeDocument/2006/relationships/image" Target="../media/image2763.png"/><Relationship Id="rId170" Type="http://schemas.openxmlformats.org/officeDocument/2006/relationships/customXml" Target="../ink/ink2760.xml"/><Relationship Id="rId17" Type="http://schemas.openxmlformats.org/officeDocument/2006/relationships/image" Target="../media/image2686.png"/><Relationship Id="rId169" Type="http://schemas.openxmlformats.org/officeDocument/2006/relationships/image" Target="../media/image2762.png"/><Relationship Id="rId168" Type="http://schemas.openxmlformats.org/officeDocument/2006/relationships/customXml" Target="../ink/ink2759.xml"/><Relationship Id="rId167" Type="http://schemas.openxmlformats.org/officeDocument/2006/relationships/image" Target="../media/image2761.png"/><Relationship Id="rId166" Type="http://schemas.openxmlformats.org/officeDocument/2006/relationships/customXml" Target="../ink/ink2758.xml"/><Relationship Id="rId165" Type="http://schemas.openxmlformats.org/officeDocument/2006/relationships/image" Target="../media/image2760.png"/><Relationship Id="rId164" Type="http://schemas.openxmlformats.org/officeDocument/2006/relationships/customXml" Target="../ink/ink2757.xml"/><Relationship Id="rId163" Type="http://schemas.openxmlformats.org/officeDocument/2006/relationships/image" Target="../media/image2759.png"/><Relationship Id="rId162" Type="http://schemas.openxmlformats.org/officeDocument/2006/relationships/customXml" Target="../ink/ink2756.xml"/><Relationship Id="rId161" Type="http://schemas.openxmlformats.org/officeDocument/2006/relationships/image" Target="../media/image2758.png"/><Relationship Id="rId160" Type="http://schemas.openxmlformats.org/officeDocument/2006/relationships/customXml" Target="../ink/ink2755.xml"/><Relationship Id="rId16" Type="http://schemas.openxmlformats.org/officeDocument/2006/relationships/customXml" Target="../ink/ink2683.xml"/><Relationship Id="rId159" Type="http://schemas.openxmlformats.org/officeDocument/2006/relationships/image" Target="../media/image2757.png"/><Relationship Id="rId158" Type="http://schemas.openxmlformats.org/officeDocument/2006/relationships/customXml" Target="../ink/ink2754.xml"/><Relationship Id="rId157" Type="http://schemas.openxmlformats.org/officeDocument/2006/relationships/image" Target="../media/image2756.png"/><Relationship Id="rId156" Type="http://schemas.openxmlformats.org/officeDocument/2006/relationships/customXml" Target="../ink/ink2753.xml"/><Relationship Id="rId155" Type="http://schemas.openxmlformats.org/officeDocument/2006/relationships/image" Target="../media/image2755.png"/><Relationship Id="rId154" Type="http://schemas.openxmlformats.org/officeDocument/2006/relationships/customXml" Target="../ink/ink2752.xml"/><Relationship Id="rId153" Type="http://schemas.openxmlformats.org/officeDocument/2006/relationships/image" Target="../media/image2754.png"/><Relationship Id="rId152" Type="http://schemas.openxmlformats.org/officeDocument/2006/relationships/customXml" Target="../ink/ink2751.xml"/><Relationship Id="rId151" Type="http://schemas.openxmlformats.org/officeDocument/2006/relationships/image" Target="../media/image2753.png"/><Relationship Id="rId150" Type="http://schemas.openxmlformats.org/officeDocument/2006/relationships/customXml" Target="../ink/ink2750.xml"/><Relationship Id="rId15" Type="http://schemas.openxmlformats.org/officeDocument/2006/relationships/image" Target="../media/image2685.png"/><Relationship Id="rId149" Type="http://schemas.openxmlformats.org/officeDocument/2006/relationships/image" Target="../media/image2752.png"/><Relationship Id="rId148" Type="http://schemas.openxmlformats.org/officeDocument/2006/relationships/customXml" Target="../ink/ink2749.xml"/><Relationship Id="rId147" Type="http://schemas.openxmlformats.org/officeDocument/2006/relationships/image" Target="../media/image2751.png"/><Relationship Id="rId146" Type="http://schemas.openxmlformats.org/officeDocument/2006/relationships/customXml" Target="../ink/ink2748.xml"/><Relationship Id="rId145" Type="http://schemas.openxmlformats.org/officeDocument/2006/relationships/image" Target="../media/image2750.png"/><Relationship Id="rId144" Type="http://schemas.openxmlformats.org/officeDocument/2006/relationships/customXml" Target="../ink/ink2747.xml"/><Relationship Id="rId143" Type="http://schemas.openxmlformats.org/officeDocument/2006/relationships/image" Target="../media/image2749.png"/><Relationship Id="rId142" Type="http://schemas.openxmlformats.org/officeDocument/2006/relationships/customXml" Target="../ink/ink2746.xml"/><Relationship Id="rId141" Type="http://schemas.openxmlformats.org/officeDocument/2006/relationships/image" Target="../media/image2748.png"/><Relationship Id="rId140" Type="http://schemas.openxmlformats.org/officeDocument/2006/relationships/customXml" Target="../ink/ink2745.xml"/><Relationship Id="rId14" Type="http://schemas.openxmlformats.org/officeDocument/2006/relationships/customXml" Target="../ink/ink2682.xml"/><Relationship Id="rId139" Type="http://schemas.openxmlformats.org/officeDocument/2006/relationships/image" Target="../media/image2747.png"/><Relationship Id="rId138" Type="http://schemas.openxmlformats.org/officeDocument/2006/relationships/customXml" Target="../ink/ink2744.xml"/><Relationship Id="rId137" Type="http://schemas.openxmlformats.org/officeDocument/2006/relationships/image" Target="../media/image2746.png"/><Relationship Id="rId136" Type="http://schemas.openxmlformats.org/officeDocument/2006/relationships/customXml" Target="../ink/ink2743.xml"/><Relationship Id="rId135" Type="http://schemas.openxmlformats.org/officeDocument/2006/relationships/image" Target="../media/image2745.png"/><Relationship Id="rId134" Type="http://schemas.openxmlformats.org/officeDocument/2006/relationships/customXml" Target="../ink/ink2742.xml"/><Relationship Id="rId133" Type="http://schemas.openxmlformats.org/officeDocument/2006/relationships/image" Target="../media/image2744.png"/><Relationship Id="rId132" Type="http://schemas.openxmlformats.org/officeDocument/2006/relationships/customXml" Target="../ink/ink2741.xml"/><Relationship Id="rId131" Type="http://schemas.openxmlformats.org/officeDocument/2006/relationships/image" Target="../media/image2743.png"/><Relationship Id="rId130" Type="http://schemas.openxmlformats.org/officeDocument/2006/relationships/customXml" Target="../ink/ink2740.xml"/><Relationship Id="rId13" Type="http://schemas.openxmlformats.org/officeDocument/2006/relationships/image" Target="../media/image2684.png"/><Relationship Id="rId129" Type="http://schemas.openxmlformats.org/officeDocument/2006/relationships/image" Target="../media/image2742.png"/><Relationship Id="rId128" Type="http://schemas.openxmlformats.org/officeDocument/2006/relationships/customXml" Target="../ink/ink2739.xml"/><Relationship Id="rId127" Type="http://schemas.openxmlformats.org/officeDocument/2006/relationships/image" Target="../media/image2741.png"/><Relationship Id="rId126" Type="http://schemas.openxmlformats.org/officeDocument/2006/relationships/customXml" Target="../ink/ink2738.xml"/><Relationship Id="rId125" Type="http://schemas.openxmlformats.org/officeDocument/2006/relationships/image" Target="../media/image2740.png"/><Relationship Id="rId124" Type="http://schemas.openxmlformats.org/officeDocument/2006/relationships/customXml" Target="../ink/ink2737.xml"/><Relationship Id="rId123" Type="http://schemas.openxmlformats.org/officeDocument/2006/relationships/image" Target="../media/image2739.png"/><Relationship Id="rId122" Type="http://schemas.openxmlformats.org/officeDocument/2006/relationships/customXml" Target="../ink/ink2736.xml"/><Relationship Id="rId121" Type="http://schemas.openxmlformats.org/officeDocument/2006/relationships/image" Target="../media/image2738.png"/><Relationship Id="rId120" Type="http://schemas.openxmlformats.org/officeDocument/2006/relationships/customXml" Target="../ink/ink2735.xml"/><Relationship Id="rId12" Type="http://schemas.openxmlformats.org/officeDocument/2006/relationships/customXml" Target="../ink/ink2681.xml"/><Relationship Id="rId119" Type="http://schemas.openxmlformats.org/officeDocument/2006/relationships/image" Target="../media/image2737.png"/><Relationship Id="rId118" Type="http://schemas.openxmlformats.org/officeDocument/2006/relationships/customXml" Target="../ink/ink2734.xml"/><Relationship Id="rId117" Type="http://schemas.openxmlformats.org/officeDocument/2006/relationships/image" Target="../media/image2736.png"/><Relationship Id="rId116" Type="http://schemas.openxmlformats.org/officeDocument/2006/relationships/customXml" Target="../ink/ink2733.xml"/><Relationship Id="rId115" Type="http://schemas.openxmlformats.org/officeDocument/2006/relationships/image" Target="../media/image2735.png"/><Relationship Id="rId114" Type="http://schemas.openxmlformats.org/officeDocument/2006/relationships/customXml" Target="../ink/ink2732.xml"/><Relationship Id="rId113" Type="http://schemas.openxmlformats.org/officeDocument/2006/relationships/image" Target="../media/image2734.png"/><Relationship Id="rId112" Type="http://schemas.openxmlformats.org/officeDocument/2006/relationships/customXml" Target="../ink/ink2731.xml"/><Relationship Id="rId111" Type="http://schemas.openxmlformats.org/officeDocument/2006/relationships/image" Target="../media/image2733.png"/><Relationship Id="rId110" Type="http://schemas.openxmlformats.org/officeDocument/2006/relationships/customXml" Target="../ink/ink2730.xml"/><Relationship Id="rId11" Type="http://schemas.openxmlformats.org/officeDocument/2006/relationships/image" Target="../media/image2683.png"/><Relationship Id="rId109" Type="http://schemas.openxmlformats.org/officeDocument/2006/relationships/image" Target="../media/image2732.png"/><Relationship Id="rId108" Type="http://schemas.openxmlformats.org/officeDocument/2006/relationships/customXml" Target="../ink/ink2729.xml"/><Relationship Id="rId107" Type="http://schemas.openxmlformats.org/officeDocument/2006/relationships/image" Target="../media/image2731.png"/><Relationship Id="rId106" Type="http://schemas.openxmlformats.org/officeDocument/2006/relationships/customXml" Target="../ink/ink2728.xml"/><Relationship Id="rId105" Type="http://schemas.openxmlformats.org/officeDocument/2006/relationships/image" Target="../media/image2730.png"/><Relationship Id="rId104" Type="http://schemas.openxmlformats.org/officeDocument/2006/relationships/customXml" Target="../ink/ink2727.xml"/><Relationship Id="rId103" Type="http://schemas.openxmlformats.org/officeDocument/2006/relationships/image" Target="../media/image2729.png"/><Relationship Id="rId102" Type="http://schemas.openxmlformats.org/officeDocument/2006/relationships/customXml" Target="../ink/ink2726.xml"/><Relationship Id="rId101" Type="http://schemas.openxmlformats.org/officeDocument/2006/relationships/image" Target="../media/image2728.png"/><Relationship Id="rId100" Type="http://schemas.openxmlformats.org/officeDocument/2006/relationships/customXml" Target="../ink/ink2725.xml"/><Relationship Id="rId10" Type="http://schemas.openxmlformats.org/officeDocument/2006/relationships/customXml" Target="../ink/ink2680.xml"/><Relationship Id="rId1" Type="http://schemas.openxmlformats.org/officeDocument/2006/relationships/image" Target="../media/image2678.png"/></Relationships>
</file>

<file path=ppt/slides/_rels/slide2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927.png"/><Relationship Id="rId98" Type="http://schemas.openxmlformats.org/officeDocument/2006/relationships/customXml" Target="../ink/ink2923.xml"/><Relationship Id="rId97" Type="http://schemas.openxmlformats.org/officeDocument/2006/relationships/image" Target="../media/image2926.png"/><Relationship Id="rId96" Type="http://schemas.openxmlformats.org/officeDocument/2006/relationships/customXml" Target="../ink/ink2922.xml"/><Relationship Id="rId95" Type="http://schemas.openxmlformats.org/officeDocument/2006/relationships/image" Target="../media/image2925.png"/><Relationship Id="rId94" Type="http://schemas.openxmlformats.org/officeDocument/2006/relationships/customXml" Target="../ink/ink2921.xml"/><Relationship Id="rId93" Type="http://schemas.openxmlformats.org/officeDocument/2006/relationships/image" Target="../media/image2924.png"/><Relationship Id="rId92" Type="http://schemas.openxmlformats.org/officeDocument/2006/relationships/customXml" Target="../ink/ink2920.xml"/><Relationship Id="rId91" Type="http://schemas.openxmlformats.org/officeDocument/2006/relationships/image" Target="../media/image2923.png"/><Relationship Id="rId90" Type="http://schemas.openxmlformats.org/officeDocument/2006/relationships/customXml" Target="../ink/ink2919.xml"/><Relationship Id="rId9" Type="http://schemas.openxmlformats.org/officeDocument/2006/relationships/image" Target="../media/image2882.png"/><Relationship Id="rId89" Type="http://schemas.openxmlformats.org/officeDocument/2006/relationships/image" Target="../media/image2922.png"/><Relationship Id="rId88" Type="http://schemas.openxmlformats.org/officeDocument/2006/relationships/customXml" Target="../ink/ink2918.xml"/><Relationship Id="rId87" Type="http://schemas.openxmlformats.org/officeDocument/2006/relationships/image" Target="../media/image2921.png"/><Relationship Id="rId86" Type="http://schemas.openxmlformats.org/officeDocument/2006/relationships/customXml" Target="../ink/ink2917.xml"/><Relationship Id="rId85" Type="http://schemas.openxmlformats.org/officeDocument/2006/relationships/image" Target="../media/image2920.png"/><Relationship Id="rId84" Type="http://schemas.openxmlformats.org/officeDocument/2006/relationships/customXml" Target="../ink/ink2916.xml"/><Relationship Id="rId83" Type="http://schemas.openxmlformats.org/officeDocument/2006/relationships/image" Target="../media/image2919.png"/><Relationship Id="rId82" Type="http://schemas.openxmlformats.org/officeDocument/2006/relationships/customXml" Target="../ink/ink2915.xml"/><Relationship Id="rId81" Type="http://schemas.openxmlformats.org/officeDocument/2006/relationships/image" Target="../media/image2918.png"/><Relationship Id="rId80" Type="http://schemas.openxmlformats.org/officeDocument/2006/relationships/customXml" Target="../ink/ink2914.xml"/><Relationship Id="rId8" Type="http://schemas.openxmlformats.org/officeDocument/2006/relationships/customXml" Target="../ink/ink2878.xml"/><Relationship Id="rId79" Type="http://schemas.openxmlformats.org/officeDocument/2006/relationships/image" Target="../media/image2917.png"/><Relationship Id="rId78" Type="http://schemas.openxmlformats.org/officeDocument/2006/relationships/customXml" Target="../ink/ink2913.xml"/><Relationship Id="rId77" Type="http://schemas.openxmlformats.org/officeDocument/2006/relationships/image" Target="../media/image2916.png"/><Relationship Id="rId76" Type="http://schemas.openxmlformats.org/officeDocument/2006/relationships/customXml" Target="../ink/ink2912.xml"/><Relationship Id="rId75" Type="http://schemas.openxmlformats.org/officeDocument/2006/relationships/image" Target="../media/image2915.png"/><Relationship Id="rId74" Type="http://schemas.openxmlformats.org/officeDocument/2006/relationships/customXml" Target="../ink/ink2911.xml"/><Relationship Id="rId73" Type="http://schemas.openxmlformats.org/officeDocument/2006/relationships/image" Target="../media/image2914.png"/><Relationship Id="rId72" Type="http://schemas.openxmlformats.org/officeDocument/2006/relationships/customXml" Target="../ink/ink2910.xml"/><Relationship Id="rId71" Type="http://schemas.openxmlformats.org/officeDocument/2006/relationships/image" Target="../media/image2913.png"/><Relationship Id="rId70" Type="http://schemas.openxmlformats.org/officeDocument/2006/relationships/customXml" Target="../ink/ink2909.xml"/><Relationship Id="rId7" Type="http://schemas.openxmlformats.org/officeDocument/2006/relationships/image" Target="../media/image2881.png"/><Relationship Id="rId69" Type="http://schemas.openxmlformats.org/officeDocument/2006/relationships/image" Target="../media/image2912.png"/><Relationship Id="rId68" Type="http://schemas.openxmlformats.org/officeDocument/2006/relationships/customXml" Target="../ink/ink2908.xml"/><Relationship Id="rId67" Type="http://schemas.openxmlformats.org/officeDocument/2006/relationships/image" Target="../media/image2911.png"/><Relationship Id="rId66" Type="http://schemas.openxmlformats.org/officeDocument/2006/relationships/customXml" Target="../ink/ink2907.xml"/><Relationship Id="rId65" Type="http://schemas.openxmlformats.org/officeDocument/2006/relationships/image" Target="../media/image2910.png"/><Relationship Id="rId64" Type="http://schemas.openxmlformats.org/officeDocument/2006/relationships/customXml" Target="../ink/ink2906.xml"/><Relationship Id="rId63" Type="http://schemas.openxmlformats.org/officeDocument/2006/relationships/image" Target="../media/image2909.png"/><Relationship Id="rId62" Type="http://schemas.openxmlformats.org/officeDocument/2006/relationships/customXml" Target="../ink/ink2905.xml"/><Relationship Id="rId61" Type="http://schemas.openxmlformats.org/officeDocument/2006/relationships/image" Target="../media/image2908.png"/><Relationship Id="rId60" Type="http://schemas.openxmlformats.org/officeDocument/2006/relationships/customXml" Target="../ink/ink2904.xml"/><Relationship Id="rId6" Type="http://schemas.openxmlformats.org/officeDocument/2006/relationships/customXml" Target="../ink/ink2877.xml"/><Relationship Id="rId59" Type="http://schemas.openxmlformats.org/officeDocument/2006/relationships/image" Target="../media/image2907.png"/><Relationship Id="rId58" Type="http://schemas.openxmlformats.org/officeDocument/2006/relationships/customXml" Target="../ink/ink2903.xml"/><Relationship Id="rId57" Type="http://schemas.openxmlformats.org/officeDocument/2006/relationships/image" Target="../media/image2906.png"/><Relationship Id="rId56" Type="http://schemas.openxmlformats.org/officeDocument/2006/relationships/customXml" Target="../ink/ink2902.xml"/><Relationship Id="rId55" Type="http://schemas.openxmlformats.org/officeDocument/2006/relationships/image" Target="../media/image2905.png"/><Relationship Id="rId54" Type="http://schemas.openxmlformats.org/officeDocument/2006/relationships/customXml" Target="../ink/ink2901.xml"/><Relationship Id="rId53" Type="http://schemas.openxmlformats.org/officeDocument/2006/relationships/image" Target="../media/image2904.png"/><Relationship Id="rId52" Type="http://schemas.openxmlformats.org/officeDocument/2006/relationships/customXml" Target="../ink/ink2900.xml"/><Relationship Id="rId51" Type="http://schemas.openxmlformats.org/officeDocument/2006/relationships/image" Target="../media/image2903.png"/><Relationship Id="rId50" Type="http://schemas.openxmlformats.org/officeDocument/2006/relationships/customXml" Target="../ink/ink2899.xml"/><Relationship Id="rId5" Type="http://schemas.openxmlformats.org/officeDocument/2006/relationships/image" Target="../media/image2880.png"/><Relationship Id="rId49" Type="http://schemas.openxmlformats.org/officeDocument/2006/relationships/image" Target="../media/image2902.png"/><Relationship Id="rId48" Type="http://schemas.openxmlformats.org/officeDocument/2006/relationships/customXml" Target="../ink/ink2898.xml"/><Relationship Id="rId47" Type="http://schemas.openxmlformats.org/officeDocument/2006/relationships/image" Target="../media/image2901.png"/><Relationship Id="rId46" Type="http://schemas.openxmlformats.org/officeDocument/2006/relationships/customXml" Target="../ink/ink2897.xml"/><Relationship Id="rId45" Type="http://schemas.openxmlformats.org/officeDocument/2006/relationships/image" Target="../media/image2900.png"/><Relationship Id="rId44" Type="http://schemas.openxmlformats.org/officeDocument/2006/relationships/customXml" Target="../ink/ink2896.xml"/><Relationship Id="rId43" Type="http://schemas.openxmlformats.org/officeDocument/2006/relationships/image" Target="../media/image2899.png"/><Relationship Id="rId42" Type="http://schemas.openxmlformats.org/officeDocument/2006/relationships/customXml" Target="../ink/ink2895.xml"/><Relationship Id="rId41" Type="http://schemas.openxmlformats.org/officeDocument/2006/relationships/image" Target="../media/image2898.png"/><Relationship Id="rId40" Type="http://schemas.openxmlformats.org/officeDocument/2006/relationships/customXml" Target="../ink/ink2894.xml"/><Relationship Id="rId4" Type="http://schemas.openxmlformats.org/officeDocument/2006/relationships/customXml" Target="../ink/ink2876.xml"/><Relationship Id="rId39" Type="http://schemas.openxmlformats.org/officeDocument/2006/relationships/image" Target="../media/image2897.png"/><Relationship Id="rId38" Type="http://schemas.openxmlformats.org/officeDocument/2006/relationships/customXml" Target="../ink/ink2893.xml"/><Relationship Id="rId37" Type="http://schemas.openxmlformats.org/officeDocument/2006/relationships/image" Target="../media/image2896.png"/><Relationship Id="rId36" Type="http://schemas.openxmlformats.org/officeDocument/2006/relationships/customXml" Target="../ink/ink2892.xml"/><Relationship Id="rId35" Type="http://schemas.openxmlformats.org/officeDocument/2006/relationships/image" Target="../media/image2895.png"/><Relationship Id="rId34" Type="http://schemas.openxmlformats.org/officeDocument/2006/relationships/customXml" Target="../ink/ink2891.xml"/><Relationship Id="rId33" Type="http://schemas.openxmlformats.org/officeDocument/2006/relationships/image" Target="../media/image2894.png"/><Relationship Id="rId32" Type="http://schemas.openxmlformats.org/officeDocument/2006/relationships/customXml" Target="../ink/ink2890.xml"/><Relationship Id="rId31" Type="http://schemas.openxmlformats.org/officeDocument/2006/relationships/image" Target="../media/image2893.png"/><Relationship Id="rId30" Type="http://schemas.openxmlformats.org/officeDocument/2006/relationships/customXml" Target="../ink/ink2889.xml"/><Relationship Id="rId3" Type="http://schemas.openxmlformats.org/officeDocument/2006/relationships/image" Target="../media/image2879.png"/><Relationship Id="rId29" Type="http://schemas.openxmlformats.org/officeDocument/2006/relationships/image" Target="../media/image2892.png"/><Relationship Id="rId28" Type="http://schemas.openxmlformats.org/officeDocument/2006/relationships/customXml" Target="../ink/ink2888.xml"/><Relationship Id="rId27" Type="http://schemas.openxmlformats.org/officeDocument/2006/relationships/image" Target="../media/image2891.png"/><Relationship Id="rId26" Type="http://schemas.openxmlformats.org/officeDocument/2006/relationships/customXml" Target="../ink/ink2887.xml"/><Relationship Id="rId25" Type="http://schemas.openxmlformats.org/officeDocument/2006/relationships/image" Target="../media/image2890.png"/><Relationship Id="rId24" Type="http://schemas.openxmlformats.org/officeDocument/2006/relationships/customXml" Target="../ink/ink2886.xml"/><Relationship Id="rId23" Type="http://schemas.openxmlformats.org/officeDocument/2006/relationships/image" Target="../media/image2889.png"/><Relationship Id="rId22" Type="http://schemas.openxmlformats.org/officeDocument/2006/relationships/customXml" Target="../ink/ink2885.xml"/><Relationship Id="rId21" Type="http://schemas.openxmlformats.org/officeDocument/2006/relationships/image" Target="../media/image2888.png"/><Relationship Id="rId204" Type="http://schemas.openxmlformats.org/officeDocument/2006/relationships/slideLayout" Target="../slideLayouts/slideLayout1.xml"/><Relationship Id="rId203" Type="http://schemas.openxmlformats.org/officeDocument/2006/relationships/image" Target="../media/image2979.png"/><Relationship Id="rId202" Type="http://schemas.openxmlformats.org/officeDocument/2006/relationships/customXml" Target="../ink/ink2975.xml"/><Relationship Id="rId201" Type="http://schemas.openxmlformats.org/officeDocument/2006/relationships/image" Target="../media/image2978.png"/><Relationship Id="rId200" Type="http://schemas.openxmlformats.org/officeDocument/2006/relationships/customXml" Target="../ink/ink2974.xml"/><Relationship Id="rId20" Type="http://schemas.openxmlformats.org/officeDocument/2006/relationships/customXml" Target="../ink/ink2884.xml"/><Relationship Id="rId2" Type="http://schemas.openxmlformats.org/officeDocument/2006/relationships/customXml" Target="../ink/ink2875.xml"/><Relationship Id="rId199" Type="http://schemas.openxmlformats.org/officeDocument/2006/relationships/image" Target="../media/image2977.png"/><Relationship Id="rId198" Type="http://schemas.openxmlformats.org/officeDocument/2006/relationships/customXml" Target="../ink/ink2973.xml"/><Relationship Id="rId197" Type="http://schemas.openxmlformats.org/officeDocument/2006/relationships/image" Target="../media/image2976.png"/><Relationship Id="rId196" Type="http://schemas.openxmlformats.org/officeDocument/2006/relationships/customXml" Target="../ink/ink2972.xml"/><Relationship Id="rId195" Type="http://schemas.openxmlformats.org/officeDocument/2006/relationships/image" Target="../media/image2975.png"/><Relationship Id="rId194" Type="http://schemas.openxmlformats.org/officeDocument/2006/relationships/customXml" Target="../ink/ink2971.xml"/><Relationship Id="rId193" Type="http://schemas.openxmlformats.org/officeDocument/2006/relationships/image" Target="../media/image2974.png"/><Relationship Id="rId192" Type="http://schemas.openxmlformats.org/officeDocument/2006/relationships/customXml" Target="../ink/ink2970.xml"/><Relationship Id="rId191" Type="http://schemas.openxmlformats.org/officeDocument/2006/relationships/image" Target="../media/image2973.png"/><Relationship Id="rId190" Type="http://schemas.openxmlformats.org/officeDocument/2006/relationships/customXml" Target="../ink/ink2969.xml"/><Relationship Id="rId19" Type="http://schemas.openxmlformats.org/officeDocument/2006/relationships/image" Target="../media/image2887.png"/><Relationship Id="rId189" Type="http://schemas.openxmlformats.org/officeDocument/2006/relationships/image" Target="../media/image2972.png"/><Relationship Id="rId188" Type="http://schemas.openxmlformats.org/officeDocument/2006/relationships/customXml" Target="../ink/ink2968.xml"/><Relationship Id="rId187" Type="http://schemas.openxmlformats.org/officeDocument/2006/relationships/image" Target="../media/image2971.png"/><Relationship Id="rId186" Type="http://schemas.openxmlformats.org/officeDocument/2006/relationships/customXml" Target="../ink/ink2967.xml"/><Relationship Id="rId185" Type="http://schemas.openxmlformats.org/officeDocument/2006/relationships/image" Target="../media/image2970.png"/><Relationship Id="rId184" Type="http://schemas.openxmlformats.org/officeDocument/2006/relationships/customXml" Target="../ink/ink2966.xml"/><Relationship Id="rId183" Type="http://schemas.openxmlformats.org/officeDocument/2006/relationships/image" Target="../media/image2969.png"/><Relationship Id="rId182" Type="http://schemas.openxmlformats.org/officeDocument/2006/relationships/customXml" Target="../ink/ink2965.xml"/><Relationship Id="rId181" Type="http://schemas.openxmlformats.org/officeDocument/2006/relationships/image" Target="../media/image2968.png"/><Relationship Id="rId180" Type="http://schemas.openxmlformats.org/officeDocument/2006/relationships/customXml" Target="../ink/ink2964.xml"/><Relationship Id="rId18" Type="http://schemas.openxmlformats.org/officeDocument/2006/relationships/customXml" Target="../ink/ink2883.xml"/><Relationship Id="rId179" Type="http://schemas.openxmlformats.org/officeDocument/2006/relationships/image" Target="../media/image2967.png"/><Relationship Id="rId178" Type="http://schemas.openxmlformats.org/officeDocument/2006/relationships/customXml" Target="../ink/ink2963.xml"/><Relationship Id="rId177" Type="http://schemas.openxmlformats.org/officeDocument/2006/relationships/image" Target="../media/image2966.png"/><Relationship Id="rId176" Type="http://schemas.openxmlformats.org/officeDocument/2006/relationships/customXml" Target="../ink/ink2962.xml"/><Relationship Id="rId175" Type="http://schemas.openxmlformats.org/officeDocument/2006/relationships/image" Target="../media/image2965.png"/><Relationship Id="rId174" Type="http://schemas.openxmlformats.org/officeDocument/2006/relationships/customXml" Target="../ink/ink2961.xml"/><Relationship Id="rId173" Type="http://schemas.openxmlformats.org/officeDocument/2006/relationships/image" Target="../media/image2964.png"/><Relationship Id="rId172" Type="http://schemas.openxmlformats.org/officeDocument/2006/relationships/customXml" Target="../ink/ink2960.xml"/><Relationship Id="rId171" Type="http://schemas.openxmlformats.org/officeDocument/2006/relationships/image" Target="../media/image2963.png"/><Relationship Id="rId170" Type="http://schemas.openxmlformats.org/officeDocument/2006/relationships/customXml" Target="../ink/ink2959.xml"/><Relationship Id="rId17" Type="http://schemas.openxmlformats.org/officeDocument/2006/relationships/image" Target="../media/image2886.png"/><Relationship Id="rId169" Type="http://schemas.openxmlformats.org/officeDocument/2006/relationships/image" Target="../media/image2962.png"/><Relationship Id="rId168" Type="http://schemas.openxmlformats.org/officeDocument/2006/relationships/customXml" Target="../ink/ink2958.xml"/><Relationship Id="rId167" Type="http://schemas.openxmlformats.org/officeDocument/2006/relationships/image" Target="../media/image2961.png"/><Relationship Id="rId166" Type="http://schemas.openxmlformats.org/officeDocument/2006/relationships/customXml" Target="../ink/ink2957.xml"/><Relationship Id="rId165" Type="http://schemas.openxmlformats.org/officeDocument/2006/relationships/image" Target="../media/image2960.png"/><Relationship Id="rId164" Type="http://schemas.openxmlformats.org/officeDocument/2006/relationships/customXml" Target="../ink/ink2956.xml"/><Relationship Id="rId163" Type="http://schemas.openxmlformats.org/officeDocument/2006/relationships/image" Target="../media/image2959.png"/><Relationship Id="rId162" Type="http://schemas.openxmlformats.org/officeDocument/2006/relationships/customXml" Target="../ink/ink2955.xml"/><Relationship Id="rId161" Type="http://schemas.openxmlformats.org/officeDocument/2006/relationships/image" Target="../media/image2958.png"/><Relationship Id="rId160" Type="http://schemas.openxmlformats.org/officeDocument/2006/relationships/customXml" Target="../ink/ink2954.xml"/><Relationship Id="rId16" Type="http://schemas.openxmlformats.org/officeDocument/2006/relationships/customXml" Target="../ink/ink2882.xml"/><Relationship Id="rId159" Type="http://schemas.openxmlformats.org/officeDocument/2006/relationships/image" Target="../media/image2957.png"/><Relationship Id="rId158" Type="http://schemas.openxmlformats.org/officeDocument/2006/relationships/customXml" Target="../ink/ink2953.xml"/><Relationship Id="rId157" Type="http://schemas.openxmlformats.org/officeDocument/2006/relationships/image" Target="../media/image2956.png"/><Relationship Id="rId156" Type="http://schemas.openxmlformats.org/officeDocument/2006/relationships/customXml" Target="../ink/ink2952.xml"/><Relationship Id="rId155" Type="http://schemas.openxmlformats.org/officeDocument/2006/relationships/image" Target="../media/image2955.png"/><Relationship Id="rId154" Type="http://schemas.openxmlformats.org/officeDocument/2006/relationships/customXml" Target="../ink/ink2951.xml"/><Relationship Id="rId153" Type="http://schemas.openxmlformats.org/officeDocument/2006/relationships/image" Target="../media/image2954.png"/><Relationship Id="rId152" Type="http://schemas.openxmlformats.org/officeDocument/2006/relationships/customXml" Target="../ink/ink2950.xml"/><Relationship Id="rId151" Type="http://schemas.openxmlformats.org/officeDocument/2006/relationships/image" Target="../media/image2953.png"/><Relationship Id="rId150" Type="http://schemas.openxmlformats.org/officeDocument/2006/relationships/customXml" Target="../ink/ink2949.xml"/><Relationship Id="rId15" Type="http://schemas.openxmlformats.org/officeDocument/2006/relationships/image" Target="../media/image2885.png"/><Relationship Id="rId149" Type="http://schemas.openxmlformats.org/officeDocument/2006/relationships/image" Target="../media/image2952.png"/><Relationship Id="rId148" Type="http://schemas.openxmlformats.org/officeDocument/2006/relationships/customXml" Target="../ink/ink2948.xml"/><Relationship Id="rId147" Type="http://schemas.openxmlformats.org/officeDocument/2006/relationships/image" Target="../media/image2951.png"/><Relationship Id="rId146" Type="http://schemas.openxmlformats.org/officeDocument/2006/relationships/customXml" Target="../ink/ink2947.xml"/><Relationship Id="rId145" Type="http://schemas.openxmlformats.org/officeDocument/2006/relationships/image" Target="../media/image2950.png"/><Relationship Id="rId144" Type="http://schemas.openxmlformats.org/officeDocument/2006/relationships/customXml" Target="../ink/ink2946.xml"/><Relationship Id="rId143" Type="http://schemas.openxmlformats.org/officeDocument/2006/relationships/image" Target="../media/image2949.png"/><Relationship Id="rId142" Type="http://schemas.openxmlformats.org/officeDocument/2006/relationships/customXml" Target="../ink/ink2945.xml"/><Relationship Id="rId141" Type="http://schemas.openxmlformats.org/officeDocument/2006/relationships/image" Target="../media/image2948.png"/><Relationship Id="rId140" Type="http://schemas.openxmlformats.org/officeDocument/2006/relationships/customXml" Target="../ink/ink2944.xml"/><Relationship Id="rId14" Type="http://schemas.openxmlformats.org/officeDocument/2006/relationships/customXml" Target="../ink/ink2881.xml"/><Relationship Id="rId139" Type="http://schemas.openxmlformats.org/officeDocument/2006/relationships/image" Target="../media/image2947.png"/><Relationship Id="rId138" Type="http://schemas.openxmlformats.org/officeDocument/2006/relationships/customXml" Target="../ink/ink2943.xml"/><Relationship Id="rId137" Type="http://schemas.openxmlformats.org/officeDocument/2006/relationships/image" Target="../media/image2946.png"/><Relationship Id="rId136" Type="http://schemas.openxmlformats.org/officeDocument/2006/relationships/customXml" Target="../ink/ink2942.xml"/><Relationship Id="rId135" Type="http://schemas.openxmlformats.org/officeDocument/2006/relationships/image" Target="../media/image2945.png"/><Relationship Id="rId134" Type="http://schemas.openxmlformats.org/officeDocument/2006/relationships/customXml" Target="../ink/ink2941.xml"/><Relationship Id="rId133" Type="http://schemas.openxmlformats.org/officeDocument/2006/relationships/image" Target="../media/image2944.png"/><Relationship Id="rId132" Type="http://schemas.openxmlformats.org/officeDocument/2006/relationships/customXml" Target="../ink/ink2940.xml"/><Relationship Id="rId131" Type="http://schemas.openxmlformats.org/officeDocument/2006/relationships/image" Target="../media/image2943.png"/><Relationship Id="rId130" Type="http://schemas.openxmlformats.org/officeDocument/2006/relationships/customXml" Target="../ink/ink2939.xml"/><Relationship Id="rId13" Type="http://schemas.openxmlformats.org/officeDocument/2006/relationships/image" Target="../media/image2884.png"/><Relationship Id="rId129" Type="http://schemas.openxmlformats.org/officeDocument/2006/relationships/image" Target="../media/image2942.png"/><Relationship Id="rId128" Type="http://schemas.openxmlformats.org/officeDocument/2006/relationships/customXml" Target="../ink/ink2938.xml"/><Relationship Id="rId127" Type="http://schemas.openxmlformats.org/officeDocument/2006/relationships/image" Target="../media/image2941.png"/><Relationship Id="rId126" Type="http://schemas.openxmlformats.org/officeDocument/2006/relationships/customXml" Target="../ink/ink2937.xml"/><Relationship Id="rId125" Type="http://schemas.openxmlformats.org/officeDocument/2006/relationships/image" Target="../media/image2940.png"/><Relationship Id="rId124" Type="http://schemas.openxmlformats.org/officeDocument/2006/relationships/customXml" Target="../ink/ink2936.xml"/><Relationship Id="rId123" Type="http://schemas.openxmlformats.org/officeDocument/2006/relationships/image" Target="../media/image2939.png"/><Relationship Id="rId122" Type="http://schemas.openxmlformats.org/officeDocument/2006/relationships/customXml" Target="../ink/ink2935.xml"/><Relationship Id="rId121" Type="http://schemas.openxmlformats.org/officeDocument/2006/relationships/image" Target="../media/image2938.png"/><Relationship Id="rId120" Type="http://schemas.openxmlformats.org/officeDocument/2006/relationships/customXml" Target="../ink/ink2934.xml"/><Relationship Id="rId12" Type="http://schemas.openxmlformats.org/officeDocument/2006/relationships/customXml" Target="../ink/ink2880.xml"/><Relationship Id="rId119" Type="http://schemas.openxmlformats.org/officeDocument/2006/relationships/image" Target="../media/image2937.png"/><Relationship Id="rId118" Type="http://schemas.openxmlformats.org/officeDocument/2006/relationships/customXml" Target="../ink/ink2933.xml"/><Relationship Id="rId117" Type="http://schemas.openxmlformats.org/officeDocument/2006/relationships/image" Target="../media/image2936.png"/><Relationship Id="rId116" Type="http://schemas.openxmlformats.org/officeDocument/2006/relationships/customXml" Target="../ink/ink2932.xml"/><Relationship Id="rId115" Type="http://schemas.openxmlformats.org/officeDocument/2006/relationships/image" Target="../media/image2935.png"/><Relationship Id="rId114" Type="http://schemas.openxmlformats.org/officeDocument/2006/relationships/customXml" Target="../ink/ink2931.xml"/><Relationship Id="rId113" Type="http://schemas.openxmlformats.org/officeDocument/2006/relationships/image" Target="../media/image2934.png"/><Relationship Id="rId112" Type="http://schemas.openxmlformats.org/officeDocument/2006/relationships/customXml" Target="../ink/ink2930.xml"/><Relationship Id="rId111" Type="http://schemas.openxmlformats.org/officeDocument/2006/relationships/image" Target="../media/image2933.png"/><Relationship Id="rId110" Type="http://schemas.openxmlformats.org/officeDocument/2006/relationships/customXml" Target="../ink/ink2929.xml"/><Relationship Id="rId11" Type="http://schemas.openxmlformats.org/officeDocument/2006/relationships/image" Target="../media/image2883.png"/><Relationship Id="rId109" Type="http://schemas.openxmlformats.org/officeDocument/2006/relationships/image" Target="../media/image2932.png"/><Relationship Id="rId108" Type="http://schemas.openxmlformats.org/officeDocument/2006/relationships/customXml" Target="../ink/ink2928.xml"/><Relationship Id="rId107" Type="http://schemas.openxmlformats.org/officeDocument/2006/relationships/image" Target="../media/image2931.png"/><Relationship Id="rId106" Type="http://schemas.openxmlformats.org/officeDocument/2006/relationships/customXml" Target="../ink/ink2927.xml"/><Relationship Id="rId105" Type="http://schemas.openxmlformats.org/officeDocument/2006/relationships/image" Target="../media/image2930.png"/><Relationship Id="rId104" Type="http://schemas.openxmlformats.org/officeDocument/2006/relationships/customXml" Target="../ink/ink2926.xml"/><Relationship Id="rId103" Type="http://schemas.openxmlformats.org/officeDocument/2006/relationships/image" Target="../media/image2929.png"/><Relationship Id="rId102" Type="http://schemas.openxmlformats.org/officeDocument/2006/relationships/customXml" Target="../ink/ink2925.xml"/><Relationship Id="rId101" Type="http://schemas.openxmlformats.org/officeDocument/2006/relationships/image" Target="../media/image2928.png"/><Relationship Id="rId100" Type="http://schemas.openxmlformats.org/officeDocument/2006/relationships/customXml" Target="../ink/ink2924.xml"/><Relationship Id="rId10" Type="http://schemas.openxmlformats.org/officeDocument/2006/relationships/customXml" Target="../ink/ink2879.xml"/><Relationship Id="rId1" Type="http://schemas.openxmlformats.org/officeDocument/2006/relationships/image" Target="../media/image2878.png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029.png"/><Relationship Id="rId98" Type="http://schemas.openxmlformats.org/officeDocument/2006/relationships/customXml" Target="../ink/ink3024.xml"/><Relationship Id="rId97" Type="http://schemas.openxmlformats.org/officeDocument/2006/relationships/image" Target="../media/image3028.png"/><Relationship Id="rId96" Type="http://schemas.openxmlformats.org/officeDocument/2006/relationships/customXml" Target="../ink/ink3023.xml"/><Relationship Id="rId95" Type="http://schemas.openxmlformats.org/officeDocument/2006/relationships/image" Target="../media/image3027.png"/><Relationship Id="rId94" Type="http://schemas.openxmlformats.org/officeDocument/2006/relationships/customXml" Target="../ink/ink3022.xml"/><Relationship Id="rId93" Type="http://schemas.openxmlformats.org/officeDocument/2006/relationships/image" Target="../media/image3026.png"/><Relationship Id="rId92" Type="http://schemas.openxmlformats.org/officeDocument/2006/relationships/customXml" Target="../ink/ink3021.xml"/><Relationship Id="rId91" Type="http://schemas.openxmlformats.org/officeDocument/2006/relationships/image" Target="../media/image3025.png"/><Relationship Id="rId90" Type="http://schemas.openxmlformats.org/officeDocument/2006/relationships/customXml" Target="../ink/ink3020.xml"/><Relationship Id="rId9" Type="http://schemas.openxmlformats.org/officeDocument/2006/relationships/image" Target="../media/image2984.png"/><Relationship Id="rId89" Type="http://schemas.openxmlformats.org/officeDocument/2006/relationships/image" Target="../media/image3024.png"/><Relationship Id="rId88" Type="http://schemas.openxmlformats.org/officeDocument/2006/relationships/customXml" Target="../ink/ink3019.xml"/><Relationship Id="rId87" Type="http://schemas.openxmlformats.org/officeDocument/2006/relationships/image" Target="../media/image3023.png"/><Relationship Id="rId86" Type="http://schemas.openxmlformats.org/officeDocument/2006/relationships/customXml" Target="../ink/ink3018.xml"/><Relationship Id="rId85" Type="http://schemas.openxmlformats.org/officeDocument/2006/relationships/image" Target="../media/image3022.png"/><Relationship Id="rId84" Type="http://schemas.openxmlformats.org/officeDocument/2006/relationships/customXml" Target="../ink/ink3017.xml"/><Relationship Id="rId83" Type="http://schemas.openxmlformats.org/officeDocument/2006/relationships/image" Target="../media/image3021.png"/><Relationship Id="rId82" Type="http://schemas.openxmlformats.org/officeDocument/2006/relationships/customXml" Target="../ink/ink3016.xml"/><Relationship Id="rId81" Type="http://schemas.openxmlformats.org/officeDocument/2006/relationships/image" Target="../media/image3020.png"/><Relationship Id="rId80" Type="http://schemas.openxmlformats.org/officeDocument/2006/relationships/customXml" Target="../ink/ink3015.xml"/><Relationship Id="rId8" Type="http://schemas.openxmlformats.org/officeDocument/2006/relationships/customXml" Target="../ink/ink2979.xml"/><Relationship Id="rId79" Type="http://schemas.openxmlformats.org/officeDocument/2006/relationships/image" Target="../media/image3019.png"/><Relationship Id="rId78" Type="http://schemas.openxmlformats.org/officeDocument/2006/relationships/customXml" Target="../ink/ink3014.xml"/><Relationship Id="rId77" Type="http://schemas.openxmlformats.org/officeDocument/2006/relationships/image" Target="../media/image3018.png"/><Relationship Id="rId76" Type="http://schemas.openxmlformats.org/officeDocument/2006/relationships/customXml" Target="../ink/ink3013.xml"/><Relationship Id="rId75" Type="http://schemas.openxmlformats.org/officeDocument/2006/relationships/image" Target="../media/image3017.png"/><Relationship Id="rId74" Type="http://schemas.openxmlformats.org/officeDocument/2006/relationships/customXml" Target="../ink/ink3012.xml"/><Relationship Id="rId73" Type="http://schemas.openxmlformats.org/officeDocument/2006/relationships/image" Target="../media/image3016.png"/><Relationship Id="rId72" Type="http://schemas.openxmlformats.org/officeDocument/2006/relationships/customXml" Target="../ink/ink3011.xml"/><Relationship Id="rId71" Type="http://schemas.openxmlformats.org/officeDocument/2006/relationships/image" Target="../media/image3015.png"/><Relationship Id="rId70" Type="http://schemas.openxmlformats.org/officeDocument/2006/relationships/customXml" Target="../ink/ink3010.xml"/><Relationship Id="rId7" Type="http://schemas.openxmlformats.org/officeDocument/2006/relationships/image" Target="../media/image2983.png"/><Relationship Id="rId69" Type="http://schemas.openxmlformats.org/officeDocument/2006/relationships/image" Target="../media/image3014.png"/><Relationship Id="rId68" Type="http://schemas.openxmlformats.org/officeDocument/2006/relationships/customXml" Target="../ink/ink3009.xml"/><Relationship Id="rId67" Type="http://schemas.openxmlformats.org/officeDocument/2006/relationships/image" Target="../media/image3013.png"/><Relationship Id="rId66" Type="http://schemas.openxmlformats.org/officeDocument/2006/relationships/customXml" Target="../ink/ink3008.xml"/><Relationship Id="rId65" Type="http://schemas.openxmlformats.org/officeDocument/2006/relationships/image" Target="../media/image3012.png"/><Relationship Id="rId64" Type="http://schemas.openxmlformats.org/officeDocument/2006/relationships/customXml" Target="../ink/ink3007.xml"/><Relationship Id="rId63" Type="http://schemas.openxmlformats.org/officeDocument/2006/relationships/image" Target="../media/image3011.png"/><Relationship Id="rId62" Type="http://schemas.openxmlformats.org/officeDocument/2006/relationships/customXml" Target="../ink/ink3006.xml"/><Relationship Id="rId61" Type="http://schemas.openxmlformats.org/officeDocument/2006/relationships/image" Target="../media/image3010.png"/><Relationship Id="rId60" Type="http://schemas.openxmlformats.org/officeDocument/2006/relationships/customXml" Target="../ink/ink3005.xml"/><Relationship Id="rId6" Type="http://schemas.openxmlformats.org/officeDocument/2006/relationships/customXml" Target="../ink/ink2978.xml"/><Relationship Id="rId59" Type="http://schemas.openxmlformats.org/officeDocument/2006/relationships/image" Target="../media/image3009.png"/><Relationship Id="rId58" Type="http://schemas.openxmlformats.org/officeDocument/2006/relationships/customXml" Target="../ink/ink3004.xml"/><Relationship Id="rId57" Type="http://schemas.openxmlformats.org/officeDocument/2006/relationships/image" Target="../media/image3008.png"/><Relationship Id="rId56" Type="http://schemas.openxmlformats.org/officeDocument/2006/relationships/customXml" Target="../ink/ink3003.xml"/><Relationship Id="rId55" Type="http://schemas.openxmlformats.org/officeDocument/2006/relationships/image" Target="../media/image3007.png"/><Relationship Id="rId54" Type="http://schemas.openxmlformats.org/officeDocument/2006/relationships/customXml" Target="../ink/ink3002.xml"/><Relationship Id="rId53" Type="http://schemas.openxmlformats.org/officeDocument/2006/relationships/image" Target="../media/image3006.png"/><Relationship Id="rId52" Type="http://schemas.openxmlformats.org/officeDocument/2006/relationships/customXml" Target="../ink/ink3001.xml"/><Relationship Id="rId51" Type="http://schemas.openxmlformats.org/officeDocument/2006/relationships/image" Target="../media/image3005.png"/><Relationship Id="rId50" Type="http://schemas.openxmlformats.org/officeDocument/2006/relationships/customXml" Target="../ink/ink3000.xml"/><Relationship Id="rId5" Type="http://schemas.openxmlformats.org/officeDocument/2006/relationships/image" Target="../media/image2982.png"/><Relationship Id="rId49" Type="http://schemas.openxmlformats.org/officeDocument/2006/relationships/image" Target="../media/image3004.png"/><Relationship Id="rId48" Type="http://schemas.openxmlformats.org/officeDocument/2006/relationships/customXml" Target="../ink/ink2999.xml"/><Relationship Id="rId47" Type="http://schemas.openxmlformats.org/officeDocument/2006/relationships/image" Target="../media/image3003.png"/><Relationship Id="rId46" Type="http://schemas.openxmlformats.org/officeDocument/2006/relationships/customXml" Target="../ink/ink2998.xml"/><Relationship Id="rId45" Type="http://schemas.openxmlformats.org/officeDocument/2006/relationships/image" Target="../media/image3002.png"/><Relationship Id="rId44" Type="http://schemas.openxmlformats.org/officeDocument/2006/relationships/customXml" Target="../ink/ink2997.xml"/><Relationship Id="rId43" Type="http://schemas.openxmlformats.org/officeDocument/2006/relationships/image" Target="../media/image3001.png"/><Relationship Id="rId42" Type="http://schemas.openxmlformats.org/officeDocument/2006/relationships/customXml" Target="../ink/ink2996.xml"/><Relationship Id="rId41" Type="http://schemas.openxmlformats.org/officeDocument/2006/relationships/image" Target="../media/image3000.png"/><Relationship Id="rId40" Type="http://schemas.openxmlformats.org/officeDocument/2006/relationships/customXml" Target="../ink/ink2995.xml"/><Relationship Id="rId4" Type="http://schemas.openxmlformats.org/officeDocument/2006/relationships/customXml" Target="../ink/ink2977.xml"/><Relationship Id="rId39" Type="http://schemas.openxmlformats.org/officeDocument/2006/relationships/image" Target="../media/image2999.png"/><Relationship Id="rId38" Type="http://schemas.openxmlformats.org/officeDocument/2006/relationships/customXml" Target="../ink/ink2994.xml"/><Relationship Id="rId374" Type="http://schemas.openxmlformats.org/officeDocument/2006/relationships/slideLayout" Target="../slideLayouts/slideLayout1.xml"/><Relationship Id="rId373" Type="http://schemas.openxmlformats.org/officeDocument/2006/relationships/image" Target="../media/image3165.png"/><Relationship Id="rId372" Type="http://schemas.openxmlformats.org/officeDocument/2006/relationships/customXml" Target="../ink/ink3161.xml"/><Relationship Id="rId371" Type="http://schemas.openxmlformats.org/officeDocument/2006/relationships/image" Target="../media/image3164.png"/><Relationship Id="rId370" Type="http://schemas.openxmlformats.org/officeDocument/2006/relationships/customXml" Target="../ink/ink3160.xml"/><Relationship Id="rId37" Type="http://schemas.openxmlformats.org/officeDocument/2006/relationships/image" Target="../media/image2998.png"/><Relationship Id="rId369" Type="http://schemas.openxmlformats.org/officeDocument/2006/relationships/image" Target="../media/image3163.png"/><Relationship Id="rId368" Type="http://schemas.openxmlformats.org/officeDocument/2006/relationships/customXml" Target="../ink/ink3159.xml"/><Relationship Id="rId367" Type="http://schemas.openxmlformats.org/officeDocument/2006/relationships/image" Target="../media/image3162.png"/><Relationship Id="rId366" Type="http://schemas.openxmlformats.org/officeDocument/2006/relationships/customXml" Target="../ink/ink3158.xml"/><Relationship Id="rId365" Type="http://schemas.openxmlformats.org/officeDocument/2006/relationships/image" Target="../media/image3161.png"/><Relationship Id="rId364" Type="http://schemas.openxmlformats.org/officeDocument/2006/relationships/customXml" Target="../ink/ink3157.xml"/><Relationship Id="rId363" Type="http://schemas.openxmlformats.org/officeDocument/2006/relationships/image" Target="../media/image3160.png"/><Relationship Id="rId362" Type="http://schemas.openxmlformats.org/officeDocument/2006/relationships/customXml" Target="../ink/ink3156.xml"/><Relationship Id="rId361" Type="http://schemas.openxmlformats.org/officeDocument/2006/relationships/image" Target="../media/image3159.png"/><Relationship Id="rId360" Type="http://schemas.openxmlformats.org/officeDocument/2006/relationships/customXml" Target="../ink/ink3155.xml"/><Relationship Id="rId36" Type="http://schemas.openxmlformats.org/officeDocument/2006/relationships/customXml" Target="../ink/ink2993.xml"/><Relationship Id="rId359" Type="http://schemas.openxmlformats.org/officeDocument/2006/relationships/image" Target="../media/image3158.png"/><Relationship Id="rId358" Type="http://schemas.openxmlformats.org/officeDocument/2006/relationships/customXml" Target="../ink/ink3154.xml"/><Relationship Id="rId357" Type="http://schemas.openxmlformats.org/officeDocument/2006/relationships/image" Target="../media/image3157.png"/><Relationship Id="rId356" Type="http://schemas.openxmlformats.org/officeDocument/2006/relationships/customXml" Target="../ink/ink3153.xml"/><Relationship Id="rId355" Type="http://schemas.openxmlformats.org/officeDocument/2006/relationships/image" Target="../media/image3156.png"/><Relationship Id="rId354" Type="http://schemas.openxmlformats.org/officeDocument/2006/relationships/customXml" Target="../ink/ink3152.xml"/><Relationship Id="rId353" Type="http://schemas.openxmlformats.org/officeDocument/2006/relationships/image" Target="../media/image3155.png"/><Relationship Id="rId352" Type="http://schemas.openxmlformats.org/officeDocument/2006/relationships/customXml" Target="../ink/ink3151.xml"/><Relationship Id="rId351" Type="http://schemas.openxmlformats.org/officeDocument/2006/relationships/image" Target="../media/image3154.png"/><Relationship Id="rId350" Type="http://schemas.openxmlformats.org/officeDocument/2006/relationships/customXml" Target="../ink/ink3150.xml"/><Relationship Id="rId35" Type="http://schemas.openxmlformats.org/officeDocument/2006/relationships/image" Target="../media/image2997.png"/><Relationship Id="rId349" Type="http://schemas.openxmlformats.org/officeDocument/2006/relationships/image" Target="../media/image3153.png"/><Relationship Id="rId348" Type="http://schemas.openxmlformats.org/officeDocument/2006/relationships/customXml" Target="../ink/ink3149.xml"/><Relationship Id="rId347" Type="http://schemas.openxmlformats.org/officeDocument/2006/relationships/image" Target="../media/image3152.png"/><Relationship Id="rId346" Type="http://schemas.openxmlformats.org/officeDocument/2006/relationships/customXml" Target="../ink/ink3148.xml"/><Relationship Id="rId345" Type="http://schemas.openxmlformats.org/officeDocument/2006/relationships/image" Target="../media/image3151.png"/><Relationship Id="rId344" Type="http://schemas.openxmlformats.org/officeDocument/2006/relationships/customXml" Target="../ink/ink3147.xml"/><Relationship Id="rId343" Type="http://schemas.openxmlformats.org/officeDocument/2006/relationships/image" Target="../media/image3150.png"/><Relationship Id="rId342" Type="http://schemas.openxmlformats.org/officeDocument/2006/relationships/customXml" Target="../ink/ink3146.xml"/><Relationship Id="rId341" Type="http://schemas.openxmlformats.org/officeDocument/2006/relationships/image" Target="../media/image3149.png"/><Relationship Id="rId340" Type="http://schemas.openxmlformats.org/officeDocument/2006/relationships/customXml" Target="../ink/ink3145.xml"/><Relationship Id="rId34" Type="http://schemas.openxmlformats.org/officeDocument/2006/relationships/customXml" Target="../ink/ink2992.xml"/><Relationship Id="rId339" Type="http://schemas.openxmlformats.org/officeDocument/2006/relationships/image" Target="../media/image3148.png"/><Relationship Id="rId338" Type="http://schemas.openxmlformats.org/officeDocument/2006/relationships/customXml" Target="../ink/ink3144.xml"/><Relationship Id="rId337" Type="http://schemas.openxmlformats.org/officeDocument/2006/relationships/image" Target="../media/image3147.png"/><Relationship Id="rId336" Type="http://schemas.openxmlformats.org/officeDocument/2006/relationships/customXml" Target="../ink/ink3143.xml"/><Relationship Id="rId335" Type="http://schemas.openxmlformats.org/officeDocument/2006/relationships/image" Target="../media/image3146.png"/><Relationship Id="rId334" Type="http://schemas.openxmlformats.org/officeDocument/2006/relationships/customXml" Target="../ink/ink3142.xml"/><Relationship Id="rId333" Type="http://schemas.openxmlformats.org/officeDocument/2006/relationships/image" Target="../media/image3145.png"/><Relationship Id="rId332" Type="http://schemas.openxmlformats.org/officeDocument/2006/relationships/customXml" Target="../ink/ink3141.xml"/><Relationship Id="rId331" Type="http://schemas.openxmlformats.org/officeDocument/2006/relationships/image" Target="../media/image3144.png"/><Relationship Id="rId330" Type="http://schemas.openxmlformats.org/officeDocument/2006/relationships/customXml" Target="../ink/ink3140.xml"/><Relationship Id="rId33" Type="http://schemas.openxmlformats.org/officeDocument/2006/relationships/image" Target="../media/image2996.png"/><Relationship Id="rId329" Type="http://schemas.openxmlformats.org/officeDocument/2006/relationships/image" Target="../media/image3143.png"/><Relationship Id="rId328" Type="http://schemas.openxmlformats.org/officeDocument/2006/relationships/customXml" Target="../ink/ink3139.xml"/><Relationship Id="rId327" Type="http://schemas.openxmlformats.org/officeDocument/2006/relationships/image" Target="../media/image3142.png"/><Relationship Id="rId326" Type="http://schemas.openxmlformats.org/officeDocument/2006/relationships/customXml" Target="../ink/ink3138.xml"/><Relationship Id="rId325" Type="http://schemas.openxmlformats.org/officeDocument/2006/relationships/image" Target="../media/image3141.png"/><Relationship Id="rId324" Type="http://schemas.openxmlformats.org/officeDocument/2006/relationships/customXml" Target="../ink/ink3137.xml"/><Relationship Id="rId323" Type="http://schemas.openxmlformats.org/officeDocument/2006/relationships/image" Target="../media/image3140.png"/><Relationship Id="rId322" Type="http://schemas.openxmlformats.org/officeDocument/2006/relationships/customXml" Target="../ink/ink3136.xml"/><Relationship Id="rId321" Type="http://schemas.openxmlformats.org/officeDocument/2006/relationships/image" Target="../media/image3139.png"/><Relationship Id="rId320" Type="http://schemas.openxmlformats.org/officeDocument/2006/relationships/customXml" Target="../ink/ink3135.xml"/><Relationship Id="rId32" Type="http://schemas.openxmlformats.org/officeDocument/2006/relationships/customXml" Target="../ink/ink2991.xml"/><Relationship Id="rId319" Type="http://schemas.openxmlformats.org/officeDocument/2006/relationships/image" Target="../media/image3138.png"/><Relationship Id="rId318" Type="http://schemas.openxmlformats.org/officeDocument/2006/relationships/customXml" Target="../ink/ink3134.xml"/><Relationship Id="rId317" Type="http://schemas.openxmlformats.org/officeDocument/2006/relationships/image" Target="../media/image3137.png"/><Relationship Id="rId316" Type="http://schemas.openxmlformats.org/officeDocument/2006/relationships/customXml" Target="../ink/ink3133.xml"/><Relationship Id="rId315" Type="http://schemas.openxmlformats.org/officeDocument/2006/relationships/image" Target="../media/image3136.png"/><Relationship Id="rId314" Type="http://schemas.openxmlformats.org/officeDocument/2006/relationships/customXml" Target="../ink/ink3132.xml"/><Relationship Id="rId313" Type="http://schemas.openxmlformats.org/officeDocument/2006/relationships/image" Target="../media/image3135.png"/><Relationship Id="rId312" Type="http://schemas.openxmlformats.org/officeDocument/2006/relationships/customXml" Target="../ink/ink3131.xml"/><Relationship Id="rId311" Type="http://schemas.openxmlformats.org/officeDocument/2006/relationships/image" Target="../media/image3134.png"/><Relationship Id="rId310" Type="http://schemas.openxmlformats.org/officeDocument/2006/relationships/customXml" Target="../ink/ink3130.xml"/><Relationship Id="rId31" Type="http://schemas.openxmlformats.org/officeDocument/2006/relationships/image" Target="../media/image2995.png"/><Relationship Id="rId309" Type="http://schemas.openxmlformats.org/officeDocument/2006/relationships/image" Target="../media/image3133.png"/><Relationship Id="rId308" Type="http://schemas.openxmlformats.org/officeDocument/2006/relationships/customXml" Target="../ink/ink3129.xml"/><Relationship Id="rId307" Type="http://schemas.openxmlformats.org/officeDocument/2006/relationships/image" Target="../media/image3132.png"/><Relationship Id="rId306" Type="http://schemas.openxmlformats.org/officeDocument/2006/relationships/customXml" Target="../ink/ink3128.xml"/><Relationship Id="rId305" Type="http://schemas.openxmlformats.org/officeDocument/2006/relationships/image" Target="../media/image3131.png"/><Relationship Id="rId304" Type="http://schemas.openxmlformats.org/officeDocument/2006/relationships/customXml" Target="../ink/ink3127.xml"/><Relationship Id="rId303" Type="http://schemas.openxmlformats.org/officeDocument/2006/relationships/image" Target="../media/image3130.png"/><Relationship Id="rId302" Type="http://schemas.openxmlformats.org/officeDocument/2006/relationships/customXml" Target="../ink/ink3126.xml"/><Relationship Id="rId301" Type="http://schemas.openxmlformats.org/officeDocument/2006/relationships/image" Target="../media/image3129.png"/><Relationship Id="rId300" Type="http://schemas.openxmlformats.org/officeDocument/2006/relationships/customXml" Target="../ink/ink3125.xml"/><Relationship Id="rId30" Type="http://schemas.openxmlformats.org/officeDocument/2006/relationships/customXml" Target="../ink/ink2990.xml"/><Relationship Id="rId3" Type="http://schemas.openxmlformats.org/officeDocument/2006/relationships/image" Target="../media/image2981.png"/><Relationship Id="rId299" Type="http://schemas.openxmlformats.org/officeDocument/2006/relationships/image" Target="../media/image3128.png"/><Relationship Id="rId298" Type="http://schemas.openxmlformats.org/officeDocument/2006/relationships/customXml" Target="../ink/ink3124.xml"/><Relationship Id="rId297" Type="http://schemas.openxmlformats.org/officeDocument/2006/relationships/image" Target="../media/image3127.png"/><Relationship Id="rId296" Type="http://schemas.openxmlformats.org/officeDocument/2006/relationships/customXml" Target="../ink/ink3123.xml"/><Relationship Id="rId295" Type="http://schemas.openxmlformats.org/officeDocument/2006/relationships/image" Target="../media/image3126.png"/><Relationship Id="rId294" Type="http://schemas.openxmlformats.org/officeDocument/2006/relationships/customXml" Target="../ink/ink3122.xml"/><Relationship Id="rId293" Type="http://schemas.openxmlformats.org/officeDocument/2006/relationships/image" Target="../media/image3125.png"/><Relationship Id="rId292" Type="http://schemas.openxmlformats.org/officeDocument/2006/relationships/customXml" Target="../ink/ink3121.xml"/><Relationship Id="rId291" Type="http://schemas.openxmlformats.org/officeDocument/2006/relationships/image" Target="../media/image3124.png"/><Relationship Id="rId290" Type="http://schemas.openxmlformats.org/officeDocument/2006/relationships/customXml" Target="../ink/ink3120.xml"/><Relationship Id="rId29" Type="http://schemas.openxmlformats.org/officeDocument/2006/relationships/image" Target="../media/image2994.png"/><Relationship Id="rId289" Type="http://schemas.openxmlformats.org/officeDocument/2006/relationships/image" Target="../media/image3123.png"/><Relationship Id="rId288" Type="http://schemas.openxmlformats.org/officeDocument/2006/relationships/customXml" Target="../ink/ink3119.xml"/><Relationship Id="rId287" Type="http://schemas.openxmlformats.org/officeDocument/2006/relationships/image" Target="../media/image3122.png"/><Relationship Id="rId286" Type="http://schemas.openxmlformats.org/officeDocument/2006/relationships/customXml" Target="../ink/ink3118.xml"/><Relationship Id="rId285" Type="http://schemas.openxmlformats.org/officeDocument/2006/relationships/image" Target="../media/image3121.png"/><Relationship Id="rId284" Type="http://schemas.openxmlformats.org/officeDocument/2006/relationships/customXml" Target="../ink/ink3117.xml"/><Relationship Id="rId283" Type="http://schemas.openxmlformats.org/officeDocument/2006/relationships/image" Target="../media/image3120.png"/><Relationship Id="rId282" Type="http://schemas.openxmlformats.org/officeDocument/2006/relationships/customXml" Target="../ink/ink3116.xml"/><Relationship Id="rId281" Type="http://schemas.openxmlformats.org/officeDocument/2006/relationships/image" Target="../media/image3119.png"/><Relationship Id="rId280" Type="http://schemas.openxmlformats.org/officeDocument/2006/relationships/customXml" Target="../ink/ink3115.xml"/><Relationship Id="rId28" Type="http://schemas.openxmlformats.org/officeDocument/2006/relationships/customXml" Target="../ink/ink2989.xml"/><Relationship Id="rId279" Type="http://schemas.openxmlformats.org/officeDocument/2006/relationships/image" Target="../media/image3118.png"/><Relationship Id="rId278" Type="http://schemas.openxmlformats.org/officeDocument/2006/relationships/customXml" Target="../ink/ink3114.xml"/><Relationship Id="rId277" Type="http://schemas.openxmlformats.org/officeDocument/2006/relationships/image" Target="../media/image3117.png"/><Relationship Id="rId276" Type="http://schemas.openxmlformats.org/officeDocument/2006/relationships/customXml" Target="../ink/ink3113.xml"/><Relationship Id="rId275" Type="http://schemas.openxmlformats.org/officeDocument/2006/relationships/image" Target="../media/image3116.png"/><Relationship Id="rId274" Type="http://schemas.openxmlformats.org/officeDocument/2006/relationships/customXml" Target="../ink/ink3112.xml"/><Relationship Id="rId273" Type="http://schemas.openxmlformats.org/officeDocument/2006/relationships/image" Target="../media/image3115.png"/><Relationship Id="rId272" Type="http://schemas.openxmlformats.org/officeDocument/2006/relationships/customXml" Target="../ink/ink3111.xml"/><Relationship Id="rId271" Type="http://schemas.openxmlformats.org/officeDocument/2006/relationships/image" Target="../media/image3114.png"/><Relationship Id="rId270" Type="http://schemas.openxmlformats.org/officeDocument/2006/relationships/customXml" Target="../ink/ink3110.xml"/><Relationship Id="rId27" Type="http://schemas.openxmlformats.org/officeDocument/2006/relationships/image" Target="../media/image2993.png"/><Relationship Id="rId269" Type="http://schemas.openxmlformats.org/officeDocument/2006/relationships/image" Target="../media/image3113.png"/><Relationship Id="rId268" Type="http://schemas.openxmlformats.org/officeDocument/2006/relationships/customXml" Target="../ink/ink3109.xml"/><Relationship Id="rId267" Type="http://schemas.openxmlformats.org/officeDocument/2006/relationships/image" Target="../media/image3112.png"/><Relationship Id="rId266" Type="http://schemas.openxmlformats.org/officeDocument/2006/relationships/customXml" Target="../ink/ink3108.xml"/><Relationship Id="rId265" Type="http://schemas.openxmlformats.org/officeDocument/2006/relationships/image" Target="../media/image3111.png"/><Relationship Id="rId264" Type="http://schemas.openxmlformats.org/officeDocument/2006/relationships/customXml" Target="../ink/ink3107.xml"/><Relationship Id="rId263" Type="http://schemas.openxmlformats.org/officeDocument/2006/relationships/image" Target="../media/image3110.png"/><Relationship Id="rId262" Type="http://schemas.openxmlformats.org/officeDocument/2006/relationships/customXml" Target="../ink/ink3106.xml"/><Relationship Id="rId261" Type="http://schemas.openxmlformats.org/officeDocument/2006/relationships/image" Target="../media/image3109.png"/><Relationship Id="rId260" Type="http://schemas.openxmlformats.org/officeDocument/2006/relationships/customXml" Target="../ink/ink3105.xml"/><Relationship Id="rId26" Type="http://schemas.openxmlformats.org/officeDocument/2006/relationships/customXml" Target="../ink/ink2988.xml"/><Relationship Id="rId259" Type="http://schemas.openxmlformats.org/officeDocument/2006/relationships/image" Target="../media/image3108.png"/><Relationship Id="rId258" Type="http://schemas.openxmlformats.org/officeDocument/2006/relationships/customXml" Target="../ink/ink3104.xml"/><Relationship Id="rId257" Type="http://schemas.openxmlformats.org/officeDocument/2006/relationships/image" Target="../media/image3107.png"/><Relationship Id="rId256" Type="http://schemas.openxmlformats.org/officeDocument/2006/relationships/customXml" Target="../ink/ink3103.xml"/><Relationship Id="rId255" Type="http://schemas.openxmlformats.org/officeDocument/2006/relationships/image" Target="../media/image3106.png"/><Relationship Id="rId254" Type="http://schemas.openxmlformats.org/officeDocument/2006/relationships/customXml" Target="../ink/ink3102.xml"/><Relationship Id="rId253" Type="http://schemas.openxmlformats.org/officeDocument/2006/relationships/image" Target="../media/image3105.png"/><Relationship Id="rId252" Type="http://schemas.openxmlformats.org/officeDocument/2006/relationships/customXml" Target="../ink/ink3101.xml"/><Relationship Id="rId251" Type="http://schemas.openxmlformats.org/officeDocument/2006/relationships/image" Target="../media/image3104.png"/><Relationship Id="rId250" Type="http://schemas.openxmlformats.org/officeDocument/2006/relationships/customXml" Target="../ink/ink3100.xml"/><Relationship Id="rId25" Type="http://schemas.openxmlformats.org/officeDocument/2006/relationships/image" Target="../media/image2992.png"/><Relationship Id="rId249" Type="http://schemas.openxmlformats.org/officeDocument/2006/relationships/image" Target="../media/image3103.png"/><Relationship Id="rId248" Type="http://schemas.openxmlformats.org/officeDocument/2006/relationships/customXml" Target="../ink/ink3099.xml"/><Relationship Id="rId247" Type="http://schemas.openxmlformats.org/officeDocument/2006/relationships/image" Target="../media/image3102.png"/><Relationship Id="rId246" Type="http://schemas.openxmlformats.org/officeDocument/2006/relationships/customXml" Target="../ink/ink3098.xml"/><Relationship Id="rId245" Type="http://schemas.openxmlformats.org/officeDocument/2006/relationships/image" Target="../media/image3101.png"/><Relationship Id="rId244" Type="http://schemas.openxmlformats.org/officeDocument/2006/relationships/customXml" Target="../ink/ink3097.xml"/><Relationship Id="rId243" Type="http://schemas.openxmlformats.org/officeDocument/2006/relationships/image" Target="../media/image3100.png"/><Relationship Id="rId242" Type="http://schemas.openxmlformats.org/officeDocument/2006/relationships/customXml" Target="../ink/ink3096.xml"/><Relationship Id="rId241" Type="http://schemas.openxmlformats.org/officeDocument/2006/relationships/image" Target="../media/image3099.png"/><Relationship Id="rId240" Type="http://schemas.openxmlformats.org/officeDocument/2006/relationships/customXml" Target="../ink/ink3095.xml"/><Relationship Id="rId24" Type="http://schemas.openxmlformats.org/officeDocument/2006/relationships/customXml" Target="../ink/ink2987.xml"/><Relationship Id="rId239" Type="http://schemas.openxmlformats.org/officeDocument/2006/relationships/image" Target="../media/image3098.png"/><Relationship Id="rId238" Type="http://schemas.openxmlformats.org/officeDocument/2006/relationships/customXml" Target="../ink/ink3094.xml"/><Relationship Id="rId237" Type="http://schemas.openxmlformats.org/officeDocument/2006/relationships/image" Target="../media/image3097.png"/><Relationship Id="rId236" Type="http://schemas.openxmlformats.org/officeDocument/2006/relationships/customXml" Target="../ink/ink3093.xml"/><Relationship Id="rId235" Type="http://schemas.openxmlformats.org/officeDocument/2006/relationships/image" Target="../media/image3096.png"/><Relationship Id="rId234" Type="http://schemas.openxmlformats.org/officeDocument/2006/relationships/customXml" Target="../ink/ink3092.xml"/><Relationship Id="rId233" Type="http://schemas.openxmlformats.org/officeDocument/2006/relationships/image" Target="../media/image3095.png"/><Relationship Id="rId232" Type="http://schemas.openxmlformats.org/officeDocument/2006/relationships/customXml" Target="../ink/ink3091.xml"/><Relationship Id="rId231" Type="http://schemas.openxmlformats.org/officeDocument/2006/relationships/image" Target="../media/image3094.png"/><Relationship Id="rId230" Type="http://schemas.openxmlformats.org/officeDocument/2006/relationships/customXml" Target="../ink/ink3090.xml"/><Relationship Id="rId23" Type="http://schemas.openxmlformats.org/officeDocument/2006/relationships/image" Target="../media/image2991.png"/><Relationship Id="rId229" Type="http://schemas.openxmlformats.org/officeDocument/2006/relationships/image" Target="../media/image3093.png"/><Relationship Id="rId228" Type="http://schemas.openxmlformats.org/officeDocument/2006/relationships/customXml" Target="../ink/ink3089.xml"/><Relationship Id="rId227" Type="http://schemas.openxmlformats.org/officeDocument/2006/relationships/image" Target="../media/image3092.png"/><Relationship Id="rId226" Type="http://schemas.openxmlformats.org/officeDocument/2006/relationships/customXml" Target="../ink/ink3088.xml"/><Relationship Id="rId225" Type="http://schemas.openxmlformats.org/officeDocument/2006/relationships/image" Target="../media/image3091.png"/><Relationship Id="rId224" Type="http://schemas.openxmlformats.org/officeDocument/2006/relationships/customXml" Target="../ink/ink3087.xml"/><Relationship Id="rId223" Type="http://schemas.openxmlformats.org/officeDocument/2006/relationships/image" Target="../media/image3090.png"/><Relationship Id="rId222" Type="http://schemas.openxmlformats.org/officeDocument/2006/relationships/customXml" Target="../ink/ink3086.xml"/><Relationship Id="rId221" Type="http://schemas.openxmlformats.org/officeDocument/2006/relationships/image" Target="../media/image3089.png"/><Relationship Id="rId220" Type="http://schemas.openxmlformats.org/officeDocument/2006/relationships/customXml" Target="../ink/ink3085.xml"/><Relationship Id="rId22" Type="http://schemas.openxmlformats.org/officeDocument/2006/relationships/customXml" Target="../ink/ink2986.xml"/><Relationship Id="rId219" Type="http://schemas.openxmlformats.org/officeDocument/2006/relationships/image" Target="../media/image3088.png"/><Relationship Id="rId218" Type="http://schemas.openxmlformats.org/officeDocument/2006/relationships/customXml" Target="../ink/ink3084.xml"/><Relationship Id="rId217" Type="http://schemas.openxmlformats.org/officeDocument/2006/relationships/image" Target="../media/image3087.png"/><Relationship Id="rId216" Type="http://schemas.openxmlformats.org/officeDocument/2006/relationships/customXml" Target="../ink/ink3083.xml"/><Relationship Id="rId215" Type="http://schemas.openxmlformats.org/officeDocument/2006/relationships/image" Target="../media/image3086.png"/><Relationship Id="rId214" Type="http://schemas.openxmlformats.org/officeDocument/2006/relationships/customXml" Target="../ink/ink3082.xml"/><Relationship Id="rId213" Type="http://schemas.openxmlformats.org/officeDocument/2006/relationships/image" Target="../media/image3085.png"/><Relationship Id="rId212" Type="http://schemas.openxmlformats.org/officeDocument/2006/relationships/customXml" Target="../ink/ink3081.xml"/><Relationship Id="rId211" Type="http://schemas.openxmlformats.org/officeDocument/2006/relationships/image" Target="../media/image3084.png"/><Relationship Id="rId210" Type="http://schemas.openxmlformats.org/officeDocument/2006/relationships/customXml" Target="../ink/ink3080.xml"/><Relationship Id="rId21" Type="http://schemas.openxmlformats.org/officeDocument/2006/relationships/image" Target="../media/image2990.png"/><Relationship Id="rId209" Type="http://schemas.openxmlformats.org/officeDocument/2006/relationships/image" Target="../media/image3083.png"/><Relationship Id="rId208" Type="http://schemas.openxmlformats.org/officeDocument/2006/relationships/customXml" Target="../ink/ink3079.xml"/><Relationship Id="rId207" Type="http://schemas.openxmlformats.org/officeDocument/2006/relationships/image" Target="../media/image3082.png"/><Relationship Id="rId206" Type="http://schemas.openxmlformats.org/officeDocument/2006/relationships/customXml" Target="../ink/ink3078.xml"/><Relationship Id="rId205" Type="http://schemas.openxmlformats.org/officeDocument/2006/relationships/image" Target="../media/image3081.png"/><Relationship Id="rId204" Type="http://schemas.openxmlformats.org/officeDocument/2006/relationships/customXml" Target="../ink/ink3077.xml"/><Relationship Id="rId203" Type="http://schemas.openxmlformats.org/officeDocument/2006/relationships/image" Target="../media/image3080.png"/><Relationship Id="rId202" Type="http://schemas.openxmlformats.org/officeDocument/2006/relationships/customXml" Target="../ink/ink3076.xml"/><Relationship Id="rId201" Type="http://schemas.openxmlformats.org/officeDocument/2006/relationships/image" Target="../media/image3079.png"/><Relationship Id="rId200" Type="http://schemas.openxmlformats.org/officeDocument/2006/relationships/customXml" Target="../ink/ink3075.xml"/><Relationship Id="rId20" Type="http://schemas.openxmlformats.org/officeDocument/2006/relationships/customXml" Target="../ink/ink2985.xml"/><Relationship Id="rId2" Type="http://schemas.openxmlformats.org/officeDocument/2006/relationships/customXml" Target="../ink/ink2976.xml"/><Relationship Id="rId199" Type="http://schemas.openxmlformats.org/officeDocument/2006/relationships/image" Target="../media/image1481.png"/><Relationship Id="rId198" Type="http://schemas.openxmlformats.org/officeDocument/2006/relationships/customXml" Target="../ink/ink3074.xml"/><Relationship Id="rId197" Type="http://schemas.openxmlformats.org/officeDocument/2006/relationships/image" Target="../media/image3078.png"/><Relationship Id="rId196" Type="http://schemas.openxmlformats.org/officeDocument/2006/relationships/customXml" Target="../ink/ink3073.xml"/><Relationship Id="rId195" Type="http://schemas.openxmlformats.org/officeDocument/2006/relationships/image" Target="../media/image3077.png"/><Relationship Id="rId194" Type="http://schemas.openxmlformats.org/officeDocument/2006/relationships/customXml" Target="../ink/ink3072.xml"/><Relationship Id="rId193" Type="http://schemas.openxmlformats.org/officeDocument/2006/relationships/image" Target="../media/image3076.png"/><Relationship Id="rId192" Type="http://schemas.openxmlformats.org/officeDocument/2006/relationships/customXml" Target="../ink/ink3071.xml"/><Relationship Id="rId191" Type="http://schemas.openxmlformats.org/officeDocument/2006/relationships/image" Target="../media/image3075.png"/><Relationship Id="rId190" Type="http://schemas.openxmlformats.org/officeDocument/2006/relationships/customXml" Target="../ink/ink3070.xml"/><Relationship Id="rId19" Type="http://schemas.openxmlformats.org/officeDocument/2006/relationships/image" Target="../media/image2989.png"/><Relationship Id="rId189" Type="http://schemas.openxmlformats.org/officeDocument/2006/relationships/image" Target="../media/image3074.png"/><Relationship Id="rId188" Type="http://schemas.openxmlformats.org/officeDocument/2006/relationships/customXml" Target="../ink/ink3069.xml"/><Relationship Id="rId187" Type="http://schemas.openxmlformats.org/officeDocument/2006/relationships/image" Target="../media/image3073.png"/><Relationship Id="rId186" Type="http://schemas.openxmlformats.org/officeDocument/2006/relationships/customXml" Target="../ink/ink3068.xml"/><Relationship Id="rId185" Type="http://schemas.openxmlformats.org/officeDocument/2006/relationships/image" Target="../media/image3072.png"/><Relationship Id="rId184" Type="http://schemas.openxmlformats.org/officeDocument/2006/relationships/customXml" Target="../ink/ink3067.xml"/><Relationship Id="rId183" Type="http://schemas.openxmlformats.org/officeDocument/2006/relationships/image" Target="../media/image3071.png"/><Relationship Id="rId182" Type="http://schemas.openxmlformats.org/officeDocument/2006/relationships/customXml" Target="../ink/ink3066.xml"/><Relationship Id="rId181" Type="http://schemas.openxmlformats.org/officeDocument/2006/relationships/image" Target="../media/image3070.png"/><Relationship Id="rId180" Type="http://schemas.openxmlformats.org/officeDocument/2006/relationships/customXml" Target="../ink/ink3065.xml"/><Relationship Id="rId18" Type="http://schemas.openxmlformats.org/officeDocument/2006/relationships/customXml" Target="../ink/ink2984.xml"/><Relationship Id="rId179" Type="http://schemas.openxmlformats.org/officeDocument/2006/relationships/image" Target="../media/image3069.png"/><Relationship Id="rId178" Type="http://schemas.openxmlformats.org/officeDocument/2006/relationships/customXml" Target="../ink/ink3064.xml"/><Relationship Id="rId177" Type="http://schemas.openxmlformats.org/officeDocument/2006/relationships/image" Target="../media/image3068.png"/><Relationship Id="rId176" Type="http://schemas.openxmlformats.org/officeDocument/2006/relationships/customXml" Target="../ink/ink3063.xml"/><Relationship Id="rId175" Type="http://schemas.openxmlformats.org/officeDocument/2006/relationships/image" Target="../media/image3067.png"/><Relationship Id="rId174" Type="http://schemas.openxmlformats.org/officeDocument/2006/relationships/customXml" Target="../ink/ink3062.xml"/><Relationship Id="rId173" Type="http://schemas.openxmlformats.org/officeDocument/2006/relationships/image" Target="../media/image3066.png"/><Relationship Id="rId172" Type="http://schemas.openxmlformats.org/officeDocument/2006/relationships/customXml" Target="../ink/ink3061.xml"/><Relationship Id="rId171" Type="http://schemas.openxmlformats.org/officeDocument/2006/relationships/image" Target="../media/image3065.png"/><Relationship Id="rId170" Type="http://schemas.openxmlformats.org/officeDocument/2006/relationships/customXml" Target="../ink/ink3060.xml"/><Relationship Id="rId17" Type="http://schemas.openxmlformats.org/officeDocument/2006/relationships/image" Target="../media/image2988.png"/><Relationship Id="rId169" Type="http://schemas.openxmlformats.org/officeDocument/2006/relationships/image" Target="../media/image3064.png"/><Relationship Id="rId168" Type="http://schemas.openxmlformats.org/officeDocument/2006/relationships/customXml" Target="../ink/ink3059.xml"/><Relationship Id="rId167" Type="http://schemas.openxmlformats.org/officeDocument/2006/relationships/image" Target="../media/image3063.png"/><Relationship Id="rId166" Type="http://schemas.openxmlformats.org/officeDocument/2006/relationships/customXml" Target="../ink/ink3058.xml"/><Relationship Id="rId165" Type="http://schemas.openxmlformats.org/officeDocument/2006/relationships/image" Target="../media/image3062.png"/><Relationship Id="rId164" Type="http://schemas.openxmlformats.org/officeDocument/2006/relationships/customXml" Target="../ink/ink3057.xml"/><Relationship Id="rId163" Type="http://schemas.openxmlformats.org/officeDocument/2006/relationships/image" Target="../media/image3061.png"/><Relationship Id="rId162" Type="http://schemas.openxmlformats.org/officeDocument/2006/relationships/customXml" Target="../ink/ink3056.xml"/><Relationship Id="rId161" Type="http://schemas.openxmlformats.org/officeDocument/2006/relationships/image" Target="../media/image3060.png"/><Relationship Id="rId160" Type="http://schemas.openxmlformats.org/officeDocument/2006/relationships/customXml" Target="../ink/ink3055.xml"/><Relationship Id="rId16" Type="http://schemas.openxmlformats.org/officeDocument/2006/relationships/customXml" Target="../ink/ink2983.xml"/><Relationship Id="rId159" Type="http://schemas.openxmlformats.org/officeDocument/2006/relationships/image" Target="../media/image3059.png"/><Relationship Id="rId158" Type="http://schemas.openxmlformats.org/officeDocument/2006/relationships/customXml" Target="../ink/ink3054.xml"/><Relationship Id="rId157" Type="http://schemas.openxmlformats.org/officeDocument/2006/relationships/image" Target="../media/image3058.png"/><Relationship Id="rId156" Type="http://schemas.openxmlformats.org/officeDocument/2006/relationships/customXml" Target="../ink/ink3053.xml"/><Relationship Id="rId155" Type="http://schemas.openxmlformats.org/officeDocument/2006/relationships/image" Target="../media/image3057.png"/><Relationship Id="rId154" Type="http://schemas.openxmlformats.org/officeDocument/2006/relationships/customXml" Target="../ink/ink3052.xml"/><Relationship Id="rId153" Type="http://schemas.openxmlformats.org/officeDocument/2006/relationships/image" Target="../media/image3056.png"/><Relationship Id="rId152" Type="http://schemas.openxmlformats.org/officeDocument/2006/relationships/customXml" Target="../ink/ink3051.xml"/><Relationship Id="rId151" Type="http://schemas.openxmlformats.org/officeDocument/2006/relationships/image" Target="../media/image3055.png"/><Relationship Id="rId150" Type="http://schemas.openxmlformats.org/officeDocument/2006/relationships/customXml" Target="../ink/ink3050.xml"/><Relationship Id="rId15" Type="http://schemas.openxmlformats.org/officeDocument/2006/relationships/image" Target="../media/image2987.png"/><Relationship Id="rId149" Type="http://schemas.openxmlformats.org/officeDocument/2006/relationships/image" Target="../media/image3054.png"/><Relationship Id="rId148" Type="http://schemas.openxmlformats.org/officeDocument/2006/relationships/customXml" Target="../ink/ink3049.xml"/><Relationship Id="rId147" Type="http://schemas.openxmlformats.org/officeDocument/2006/relationships/image" Target="../media/image3053.png"/><Relationship Id="rId146" Type="http://schemas.openxmlformats.org/officeDocument/2006/relationships/customXml" Target="../ink/ink3048.xml"/><Relationship Id="rId145" Type="http://schemas.openxmlformats.org/officeDocument/2006/relationships/image" Target="../media/image3052.png"/><Relationship Id="rId144" Type="http://schemas.openxmlformats.org/officeDocument/2006/relationships/customXml" Target="../ink/ink3047.xml"/><Relationship Id="rId143" Type="http://schemas.openxmlformats.org/officeDocument/2006/relationships/image" Target="../media/image3051.png"/><Relationship Id="rId142" Type="http://schemas.openxmlformats.org/officeDocument/2006/relationships/customXml" Target="../ink/ink3046.xml"/><Relationship Id="rId141" Type="http://schemas.openxmlformats.org/officeDocument/2006/relationships/image" Target="../media/image3050.png"/><Relationship Id="rId140" Type="http://schemas.openxmlformats.org/officeDocument/2006/relationships/customXml" Target="../ink/ink3045.xml"/><Relationship Id="rId14" Type="http://schemas.openxmlformats.org/officeDocument/2006/relationships/customXml" Target="../ink/ink2982.xml"/><Relationship Id="rId139" Type="http://schemas.openxmlformats.org/officeDocument/2006/relationships/image" Target="../media/image3049.png"/><Relationship Id="rId138" Type="http://schemas.openxmlformats.org/officeDocument/2006/relationships/customXml" Target="../ink/ink3044.xml"/><Relationship Id="rId137" Type="http://schemas.openxmlformats.org/officeDocument/2006/relationships/image" Target="../media/image3048.png"/><Relationship Id="rId136" Type="http://schemas.openxmlformats.org/officeDocument/2006/relationships/customXml" Target="../ink/ink3043.xml"/><Relationship Id="rId135" Type="http://schemas.openxmlformats.org/officeDocument/2006/relationships/image" Target="../media/image3047.png"/><Relationship Id="rId134" Type="http://schemas.openxmlformats.org/officeDocument/2006/relationships/customXml" Target="../ink/ink3042.xml"/><Relationship Id="rId133" Type="http://schemas.openxmlformats.org/officeDocument/2006/relationships/image" Target="../media/image3046.png"/><Relationship Id="rId132" Type="http://schemas.openxmlformats.org/officeDocument/2006/relationships/customXml" Target="../ink/ink3041.xml"/><Relationship Id="rId131" Type="http://schemas.openxmlformats.org/officeDocument/2006/relationships/image" Target="../media/image3045.png"/><Relationship Id="rId130" Type="http://schemas.openxmlformats.org/officeDocument/2006/relationships/customXml" Target="../ink/ink3040.xml"/><Relationship Id="rId13" Type="http://schemas.openxmlformats.org/officeDocument/2006/relationships/image" Target="../media/image2986.png"/><Relationship Id="rId129" Type="http://schemas.openxmlformats.org/officeDocument/2006/relationships/image" Target="../media/image3044.png"/><Relationship Id="rId128" Type="http://schemas.openxmlformats.org/officeDocument/2006/relationships/customXml" Target="../ink/ink3039.xml"/><Relationship Id="rId127" Type="http://schemas.openxmlformats.org/officeDocument/2006/relationships/image" Target="../media/image3043.png"/><Relationship Id="rId126" Type="http://schemas.openxmlformats.org/officeDocument/2006/relationships/customXml" Target="../ink/ink3038.xml"/><Relationship Id="rId125" Type="http://schemas.openxmlformats.org/officeDocument/2006/relationships/image" Target="../media/image3042.png"/><Relationship Id="rId124" Type="http://schemas.openxmlformats.org/officeDocument/2006/relationships/customXml" Target="../ink/ink3037.xml"/><Relationship Id="rId123" Type="http://schemas.openxmlformats.org/officeDocument/2006/relationships/image" Target="../media/image3041.png"/><Relationship Id="rId122" Type="http://schemas.openxmlformats.org/officeDocument/2006/relationships/customXml" Target="../ink/ink3036.xml"/><Relationship Id="rId121" Type="http://schemas.openxmlformats.org/officeDocument/2006/relationships/image" Target="../media/image3040.png"/><Relationship Id="rId120" Type="http://schemas.openxmlformats.org/officeDocument/2006/relationships/customXml" Target="../ink/ink3035.xml"/><Relationship Id="rId12" Type="http://schemas.openxmlformats.org/officeDocument/2006/relationships/customXml" Target="../ink/ink2981.xml"/><Relationship Id="rId119" Type="http://schemas.openxmlformats.org/officeDocument/2006/relationships/image" Target="../media/image3039.png"/><Relationship Id="rId118" Type="http://schemas.openxmlformats.org/officeDocument/2006/relationships/customXml" Target="../ink/ink3034.xml"/><Relationship Id="rId117" Type="http://schemas.openxmlformats.org/officeDocument/2006/relationships/image" Target="../media/image3038.png"/><Relationship Id="rId116" Type="http://schemas.openxmlformats.org/officeDocument/2006/relationships/customXml" Target="../ink/ink3033.xml"/><Relationship Id="rId115" Type="http://schemas.openxmlformats.org/officeDocument/2006/relationships/image" Target="../media/image3037.png"/><Relationship Id="rId114" Type="http://schemas.openxmlformats.org/officeDocument/2006/relationships/customXml" Target="../ink/ink3032.xml"/><Relationship Id="rId113" Type="http://schemas.openxmlformats.org/officeDocument/2006/relationships/image" Target="../media/image3036.png"/><Relationship Id="rId112" Type="http://schemas.openxmlformats.org/officeDocument/2006/relationships/customXml" Target="../ink/ink3031.xml"/><Relationship Id="rId111" Type="http://schemas.openxmlformats.org/officeDocument/2006/relationships/image" Target="../media/image3035.png"/><Relationship Id="rId110" Type="http://schemas.openxmlformats.org/officeDocument/2006/relationships/customXml" Target="../ink/ink3030.xml"/><Relationship Id="rId11" Type="http://schemas.openxmlformats.org/officeDocument/2006/relationships/image" Target="../media/image2985.png"/><Relationship Id="rId109" Type="http://schemas.openxmlformats.org/officeDocument/2006/relationships/image" Target="../media/image3034.png"/><Relationship Id="rId108" Type="http://schemas.openxmlformats.org/officeDocument/2006/relationships/customXml" Target="../ink/ink3029.xml"/><Relationship Id="rId107" Type="http://schemas.openxmlformats.org/officeDocument/2006/relationships/image" Target="../media/image3033.png"/><Relationship Id="rId106" Type="http://schemas.openxmlformats.org/officeDocument/2006/relationships/customXml" Target="../ink/ink3028.xml"/><Relationship Id="rId105" Type="http://schemas.openxmlformats.org/officeDocument/2006/relationships/image" Target="../media/image3032.png"/><Relationship Id="rId104" Type="http://schemas.openxmlformats.org/officeDocument/2006/relationships/customXml" Target="../ink/ink3027.xml"/><Relationship Id="rId103" Type="http://schemas.openxmlformats.org/officeDocument/2006/relationships/image" Target="../media/image3031.png"/><Relationship Id="rId102" Type="http://schemas.openxmlformats.org/officeDocument/2006/relationships/customXml" Target="../ink/ink3026.xml"/><Relationship Id="rId101" Type="http://schemas.openxmlformats.org/officeDocument/2006/relationships/image" Target="../media/image3030.png"/><Relationship Id="rId100" Type="http://schemas.openxmlformats.org/officeDocument/2006/relationships/customXml" Target="../ink/ink3025.xml"/><Relationship Id="rId10" Type="http://schemas.openxmlformats.org/officeDocument/2006/relationships/customXml" Target="../ink/ink2980.xml"/><Relationship Id="rId1" Type="http://schemas.openxmlformats.org/officeDocument/2006/relationships/image" Target="../media/image2980.png"/></Relationships>
</file>

<file path=ppt/slides/_rels/slide2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211.xml"/><Relationship Id="rId98" Type="http://schemas.openxmlformats.org/officeDocument/2006/relationships/image" Target="../media/image3214.png"/><Relationship Id="rId97" Type="http://schemas.openxmlformats.org/officeDocument/2006/relationships/customXml" Target="../ink/ink3210.xml"/><Relationship Id="rId96" Type="http://schemas.openxmlformats.org/officeDocument/2006/relationships/image" Target="../media/image3213.png"/><Relationship Id="rId95" Type="http://schemas.openxmlformats.org/officeDocument/2006/relationships/customXml" Target="../ink/ink3209.xml"/><Relationship Id="rId94" Type="http://schemas.openxmlformats.org/officeDocument/2006/relationships/image" Target="../media/image3212.png"/><Relationship Id="rId93" Type="http://schemas.openxmlformats.org/officeDocument/2006/relationships/customXml" Target="../ink/ink3208.xml"/><Relationship Id="rId92" Type="http://schemas.openxmlformats.org/officeDocument/2006/relationships/image" Target="../media/image3211.png"/><Relationship Id="rId91" Type="http://schemas.openxmlformats.org/officeDocument/2006/relationships/customXml" Target="../ink/ink3207.xml"/><Relationship Id="rId90" Type="http://schemas.openxmlformats.org/officeDocument/2006/relationships/image" Target="../media/image3210.png"/><Relationship Id="rId9" Type="http://schemas.openxmlformats.org/officeDocument/2006/relationships/customXml" Target="../ink/ink3166.xml"/><Relationship Id="rId89" Type="http://schemas.openxmlformats.org/officeDocument/2006/relationships/customXml" Target="../ink/ink3206.xml"/><Relationship Id="rId88" Type="http://schemas.openxmlformats.org/officeDocument/2006/relationships/image" Target="../media/image3209.png"/><Relationship Id="rId87" Type="http://schemas.openxmlformats.org/officeDocument/2006/relationships/customXml" Target="../ink/ink3205.xml"/><Relationship Id="rId86" Type="http://schemas.openxmlformats.org/officeDocument/2006/relationships/image" Target="../media/image3208.png"/><Relationship Id="rId85" Type="http://schemas.openxmlformats.org/officeDocument/2006/relationships/customXml" Target="../ink/ink3204.xml"/><Relationship Id="rId84" Type="http://schemas.openxmlformats.org/officeDocument/2006/relationships/image" Target="../media/image3207.png"/><Relationship Id="rId83" Type="http://schemas.openxmlformats.org/officeDocument/2006/relationships/customXml" Target="../ink/ink3203.xml"/><Relationship Id="rId82" Type="http://schemas.openxmlformats.org/officeDocument/2006/relationships/image" Target="../media/image3206.png"/><Relationship Id="rId81" Type="http://schemas.openxmlformats.org/officeDocument/2006/relationships/customXml" Target="../ink/ink3202.xml"/><Relationship Id="rId80" Type="http://schemas.openxmlformats.org/officeDocument/2006/relationships/image" Target="../media/image3205.png"/><Relationship Id="rId8" Type="http://schemas.openxmlformats.org/officeDocument/2006/relationships/image" Target="../media/image3169.png"/><Relationship Id="rId79" Type="http://schemas.openxmlformats.org/officeDocument/2006/relationships/customXml" Target="../ink/ink3201.xml"/><Relationship Id="rId78" Type="http://schemas.openxmlformats.org/officeDocument/2006/relationships/image" Target="../media/image3204.png"/><Relationship Id="rId77" Type="http://schemas.openxmlformats.org/officeDocument/2006/relationships/customXml" Target="../ink/ink3200.xml"/><Relationship Id="rId76" Type="http://schemas.openxmlformats.org/officeDocument/2006/relationships/image" Target="../media/image3203.png"/><Relationship Id="rId75" Type="http://schemas.openxmlformats.org/officeDocument/2006/relationships/customXml" Target="../ink/ink3199.xml"/><Relationship Id="rId74" Type="http://schemas.openxmlformats.org/officeDocument/2006/relationships/image" Target="../media/image3202.png"/><Relationship Id="rId73" Type="http://schemas.openxmlformats.org/officeDocument/2006/relationships/customXml" Target="../ink/ink3198.xml"/><Relationship Id="rId72" Type="http://schemas.openxmlformats.org/officeDocument/2006/relationships/image" Target="../media/image3201.png"/><Relationship Id="rId71" Type="http://schemas.openxmlformats.org/officeDocument/2006/relationships/customXml" Target="../ink/ink3197.xml"/><Relationship Id="rId70" Type="http://schemas.openxmlformats.org/officeDocument/2006/relationships/image" Target="../media/image3200.png"/><Relationship Id="rId7" Type="http://schemas.openxmlformats.org/officeDocument/2006/relationships/customXml" Target="../ink/ink3165.xml"/><Relationship Id="rId69" Type="http://schemas.openxmlformats.org/officeDocument/2006/relationships/customXml" Target="../ink/ink3196.xml"/><Relationship Id="rId68" Type="http://schemas.openxmlformats.org/officeDocument/2006/relationships/image" Target="../media/image3199.png"/><Relationship Id="rId67" Type="http://schemas.openxmlformats.org/officeDocument/2006/relationships/customXml" Target="../ink/ink3195.xml"/><Relationship Id="rId66" Type="http://schemas.openxmlformats.org/officeDocument/2006/relationships/image" Target="../media/image3198.png"/><Relationship Id="rId65" Type="http://schemas.openxmlformats.org/officeDocument/2006/relationships/customXml" Target="../ink/ink3194.xml"/><Relationship Id="rId64" Type="http://schemas.openxmlformats.org/officeDocument/2006/relationships/image" Target="../media/image3197.png"/><Relationship Id="rId63" Type="http://schemas.openxmlformats.org/officeDocument/2006/relationships/customXml" Target="../ink/ink3193.xml"/><Relationship Id="rId62" Type="http://schemas.openxmlformats.org/officeDocument/2006/relationships/image" Target="../media/image3196.png"/><Relationship Id="rId61" Type="http://schemas.openxmlformats.org/officeDocument/2006/relationships/customXml" Target="../ink/ink3192.xml"/><Relationship Id="rId60" Type="http://schemas.openxmlformats.org/officeDocument/2006/relationships/image" Target="../media/image3195.png"/><Relationship Id="rId6" Type="http://schemas.openxmlformats.org/officeDocument/2006/relationships/image" Target="../media/image3168.png"/><Relationship Id="rId59" Type="http://schemas.openxmlformats.org/officeDocument/2006/relationships/customXml" Target="../ink/ink3191.xml"/><Relationship Id="rId58" Type="http://schemas.openxmlformats.org/officeDocument/2006/relationships/image" Target="../media/image3194.png"/><Relationship Id="rId57" Type="http://schemas.openxmlformats.org/officeDocument/2006/relationships/customXml" Target="../ink/ink3190.xml"/><Relationship Id="rId56" Type="http://schemas.openxmlformats.org/officeDocument/2006/relationships/image" Target="../media/image3193.png"/><Relationship Id="rId55" Type="http://schemas.openxmlformats.org/officeDocument/2006/relationships/customXml" Target="../ink/ink3189.xml"/><Relationship Id="rId54" Type="http://schemas.openxmlformats.org/officeDocument/2006/relationships/image" Target="../media/image3192.png"/><Relationship Id="rId53" Type="http://schemas.openxmlformats.org/officeDocument/2006/relationships/customXml" Target="../ink/ink3188.xml"/><Relationship Id="rId52" Type="http://schemas.openxmlformats.org/officeDocument/2006/relationships/image" Target="../media/image3191.png"/><Relationship Id="rId51" Type="http://schemas.openxmlformats.org/officeDocument/2006/relationships/customXml" Target="../ink/ink3187.xml"/><Relationship Id="rId50" Type="http://schemas.openxmlformats.org/officeDocument/2006/relationships/image" Target="../media/image3190.png"/><Relationship Id="rId5" Type="http://schemas.openxmlformats.org/officeDocument/2006/relationships/customXml" Target="../ink/ink3164.xml"/><Relationship Id="rId49" Type="http://schemas.openxmlformats.org/officeDocument/2006/relationships/customXml" Target="../ink/ink3186.xml"/><Relationship Id="rId48" Type="http://schemas.openxmlformats.org/officeDocument/2006/relationships/image" Target="../media/image3189.png"/><Relationship Id="rId47" Type="http://schemas.openxmlformats.org/officeDocument/2006/relationships/customXml" Target="../ink/ink3185.xml"/><Relationship Id="rId46" Type="http://schemas.openxmlformats.org/officeDocument/2006/relationships/image" Target="../media/image3188.png"/><Relationship Id="rId45" Type="http://schemas.openxmlformats.org/officeDocument/2006/relationships/customXml" Target="../ink/ink3184.xml"/><Relationship Id="rId44" Type="http://schemas.openxmlformats.org/officeDocument/2006/relationships/image" Target="../media/image3187.png"/><Relationship Id="rId43" Type="http://schemas.openxmlformats.org/officeDocument/2006/relationships/customXml" Target="../ink/ink3183.xml"/><Relationship Id="rId42" Type="http://schemas.openxmlformats.org/officeDocument/2006/relationships/image" Target="../media/image3186.png"/><Relationship Id="rId41" Type="http://schemas.openxmlformats.org/officeDocument/2006/relationships/customXml" Target="../ink/ink3182.xml"/><Relationship Id="rId40" Type="http://schemas.openxmlformats.org/officeDocument/2006/relationships/image" Target="../media/image3185.png"/><Relationship Id="rId4" Type="http://schemas.openxmlformats.org/officeDocument/2006/relationships/image" Target="../media/image3167.png"/><Relationship Id="rId39" Type="http://schemas.openxmlformats.org/officeDocument/2006/relationships/customXml" Target="../ink/ink3181.xml"/><Relationship Id="rId38" Type="http://schemas.openxmlformats.org/officeDocument/2006/relationships/image" Target="../media/image3184.png"/><Relationship Id="rId37" Type="http://schemas.openxmlformats.org/officeDocument/2006/relationships/customXml" Target="../ink/ink3180.xml"/><Relationship Id="rId363" Type="http://schemas.openxmlformats.org/officeDocument/2006/relationships/slideLayout" Target="../slideLayouts/slideLayout1.xml"/><Relationship Id="rId362" Type="http://schemas.openxmlformats.org/officeDocument/2006/relationships/image" Target="../media/image3344.png"/><Relationship Id="rId361" Type="http://schemas.openxmlformats.org/officeDocument/2006/relationships/customXml" Target="../ink/ink3342.xml"/><Relationship Id="rId360" Type="http://schemas.openxmlformats.org/officeDocument/2006/relationships/image" Target="../media/image3343.png"/><Relationship Id="rId36" Type="http://schemas.openxmlformats.org/officeDocument/2006/relationships/image" Target="../media/image3183.png"/><Relationship Id="rId359" Type="http://schemas.openxmlformats.org/officeDocument/2006/relationships/customXml" Target="../ink/ink3341.xml"/><Relationship Id="rId358" Type="http://schemas.openxmlformats.org/officeDocument/2006/relationships/image" Target="../media/image3342.png"/><Relationship Id="rId357" Type="http://schemas.openxmlformats.org/officeDocument/2006/relationships/customXml" Target="../ink/ink3340.xml"/><Relationship Id="rId356" Type="http://schemas.openxmlformats.org/officeDocument/2006/relationships/image" Target="../media/image3341.png"/><Relationship Id="rId355" Type="http://schemas.openxmlformats.org/officeDocument/2006/relationships/customXml" Target="../ink/ink3339.xml"/><Relationship Id="rId354" Type="http://schemas.openxmlformats.org/officeDocument/2006/relationships/image" Target="../media/image3340.png"/><Relationship Id="rId353" Type="http://schemas.openxmlformats.org/officeDocument/2006/relationships/customXml" Target="../ink/ink3338.xml"/><Relationship Id="rId352" Type="http://schemas.openxmlformats.org/officeDocument/2006/relationships/image" Target="../media/image3339.png"/><Relationship Id="rId351" Type="http://schemas.openxmlformats.org/officeDocument/2006/relationships/customXml" Target="../ink/ink3337.xml"/><Relationship Id="rId350" Type="http://schemas.openxmlformats.org/officeDocument/2006/relationships/image" Target="../media/image3338.png"/><Relationship Id="rId35" Type="http://schemas.openxmlformats.org/officeDocument/2006/relationships/customXml" Target="../ink/ink3179.xml"/><Relationship Id="rId349" Type="http://schemas.openxmlformats.org/officeDocument/2006/relationships/customXml" Target="../ink/ink3336.xml"/><Relationship Id="rId348" Type="http://schemas.openxmlformats.org/officeDocument/2006/relationships/image" Target="../media/image3337.png"/><Relationship Id="rId347" Type="http://schemas.openxmlformats.org/officeDocument/2006/relationships/customXml" Target="../ink/ink3335.xml"/><Relationship Id="rId346" Type="http://schemas.openxmlformats.org/officeDocument/2006/relationships/image" Target="../media/image3336.png"/><Relationship Id="rId345" Type="http://schemas.openxmlformats.org/officeDocument/2006/relationships/customXml" Target="../ink/ink3334.xml"/><Relationship Id="rId344" Type="http://schemas.openxmlformats.org/officeDocument/2006/relationships/image" Target="../media/image3335.png"/><Relationship Id="rId343" Type="http://schemas.openxmlformats.org/officeDocument/2006/relationships/customXml" Target="../ink/ink3333.xml"/><Relationship Id="rId342" Type="http://schemas.openxmlformats.org/officeDocument/2006/relationships/image" Target="../media/image3334.png"/><Relationship Id="rId341" Type="http://schemas.openxmlformats.org/officeDocument/2006/relationships/customXml" Target="../ink/ink3332.xml"/><Relationship Id="rId340" Type="http://schemas.openxmlformats.org/officeDocument/2006/relationships/image" Target="../media/image3333.png"/><Relationship Id="rId34" Type="http://schemas.openxmlformats.org/officeDocument/2006/relationships/image" Target="../media/image3182.png"/><Relationship Id="rId339" Type="http://schemas.openxmlformats.org/officeDocument/2006/relationships/customXml" Target="../ink/ink3331.xml"/><Relationship Id="rId338" Type="http://schemas.openxmlformats.org/officeDocument/2006/relationships/image" Target="../media/image3332.png"/><Relationship Id="rId337" Type="http://schemas.openxmlformats.org/officeDocument/2006/relationships/customXml" Target="../ink/ink3330.xml"/><Relationship Id="rId336" Type="http://schemas.openxmlformats.org/officeDocument/2006/relationships/image" Target="../media/image3331.png"/><Relationship Id="rId335" Type="http://schemas.openxmlformats.org/officeDocument/2006/relationships/customXml" Target="../ink/ink3329.xml"/><Relationship Id="rId334" Type="http://schemas.openxmlformats.org/officeDocument/2006/relationships/image" Target="../media/image3330.png"/><Relationship Id="rId333" Type="http://schemas.openxmlformats.org/officeDocument/2006/relationships/customXml" Target="../ink/ink3328.xml"/><Relationship Id="rId332" Type="http://schemas.openxmlformats.org/officeDocument/2006/relationships/image" Target="../media/image3329.png"/><Relationship Id="rId331" Type="http://schemas.openxmlformats.org/officeDocument/2006/relationships/customXml" Target="../ink/ink3327.xml"/><Relationship Id="rId330" Type="http://schemas.openxmlformats.org/officeDocument/2006/relationships/image" Target="../media/image3328.png"/><Relationship Id="rId33" Type="http://schemas.openxmlformats.org/officeDocument/2006/relationships/customXml" Target="../ink/ink3178.xml"/><Relationship Id="rId329" Type="http://schemas.openxmlformats.org/officeDocument/2006/relationships/customXml" Target="../ink/ink3326.xml"/><Relationship Id="rId328" Type="http://schemas.openxmlformats.org/officeDocument/2006/relationships/image" Target="../media/image3327.png"/><Relationship Id="rId327" Type="http://schemas.openxmlformats.org/officeDocument/2006/relationships/customXml" Target="../ink/ink3325.xml"/><Relationship Id="rId326" Type="http://schemas.openxmlformats.org/officeDocument/2006/relationships/image" Target="../media/image3326.png"/><Relationship Id="rId325" Type="http://schemas.openxmlformats.org/officeDocument/2006/relationships/customXml" Target="../ink/ink3324.xml"/><Relationship Id="rId324" Type="http://schemas.openxmlformats.org/officeDocument/2006/relationships/image" Target="../media/image3325.png"/><Relationship Id="rId323" Type="http://schemas.openxmlformats.org/officeDocument/2006/relationships/customXml" Target="../ink/ink3323.xml"/><Relationship Id="rId322" Type="http://schemas.openxmlformats.org/officeDocument/2006/relationships/image" Target="../media/image3324.png"/><Relationship Id="rId321" Type="http://schemas.openxmlformats.org/officeDocument/2006/relationships/customXml" Target="../ink/ink3322.xml"/><Relationship Id="rId320" Type="http://schemas.openxmlformats.org/officeDocument/2006/relationships/image" Target="../media/image3323.png"/><Relationship Id="rId32" Type="http://schemas.openxmlformats.org/officeDocument/2006/relationships/image" Target="../media/image3181.png"/><Relationship Id="rId319" Type="http://schemas.openxmlformats.org/officeDocument/2006/relationships/customXml" Target="../ink/ink3321.xml"/><Relationship Id="rId318" Type="http://schemas.openxmlformats.org/officeDocument/2006/relationships/image" Target="../media/image3322.png"/><Relationship Id="rId317" Type="http://schemas.openxmlformats.org/officeDocument/2006/relationships/customXml" Target="../ink/ink3320.xml"/><Relationship Id="rId316" Type="http://schemas.openxmlformats.org/officeDocument/2006/relationships/image" Target="../media/image3321.png"/><Relationship Id="rId315" Type="http://schemas.openxmlformats.org/officeDocument/2006/relationships/customXml" Target="../ink/ink3319.xml"/><Relationship Id="rId314" Type="http://schemas.openxmlformats.org/officeDocument/2006/relationships/image" Target="../media/image3320.png"/><Relationship Id="rId313" Type="http://schemas.openxmlformats.org/officeDocument/2006/relationships/customXml" Target="../ink/ink3318.xml"/><Relationship Id="rId312" Type="http://schemas.openxmlformats.org/officeDocument/2006/relationships/image" Target="../media/image3319.png"/><Relationship Id="rId311" Type="http://schemas.openxmlformats.org/officeDocument/2006/relationships/customXml" Target="../ink/ink3317.xml"/><Relationship Id="rId310" Type="http://schemas.openxmlformats.org/officeDocument/2006/relationships/image" Target="../media/image3318.png"/><Relationship Id="rId31" Type="http://schemas.openxmlformats.org/officeDocument/2006/relationships/customXml" Target="../ink/ink3177.xml"/><Relationship Id="rId309" Type="http://schemas.openxmlformats.org/officeDocument/2006/relationships/customXml" Target="../ink/ink3316.xml"/><Relationship Id="rId308" Type="http://schemas.openxmlformats.org/officeDocument/2006/relationships/image" Target="../media/image3317.png"/><Relationship Id="rId307" Type="http://schemas.openxmlformats.org/officeDocument/2006/relationships/customXml" Target="../ink/ink3315.xml"/><Relationship Id="rId306" Type="http://schemas.openxmlformats.org/officeDocument/2006/relationships/image" Target="../media/image3316.png"/><Relationship Id="rId305" Type="http://schemas.openxmlformats.org/officeDocument/2006/relationships/customXml" Target="../ink/ink3314.xml"/><Relationship Id="rId304" Type="http://schemas.openxmlformats.org/officeDocument/2006/relationships/image" Target="../media/image3315.png"/><Relationship Id="rId303" Type="http://schemas.openxmlformats.org/officeDocument/2006/relationships/customXml" Target="../ink/ink3313.xml"/><Relationship Id="rId302" Type="http://schemas.openxmlformats.org/officeDocument/2006/relationships/image" Target="../media/image3314.png"/><Relationship Id="rId301" Type="http://schemas.openxmlformats.org/officeDocument/2006/relationships/customXml" Target="../ink/ink3312.xml"/><Relationship Id="rId300" Type="http://schemas.openxmlformats.org/officeDocument/2006/relationships/image" Target="../media/image3313.png"/><Relationship Id="rId30" Type="http://schemas.openxmlformats.org/officeDocument/2006/relationships/image" Target="../media/image3180.png"/><Relationship Id="rId3" Type="http://schemas.openxmlformats.org/officeDocument/2006/relationships/customXml" Target="../ink/ink3163.xml"/><Relationship Id="rId299" Type="http://schemas.openxmlformats.org/officeDocument/2006/relationships/customXml" Target="../ink/ink3311.xml"/><Relationship Id="rId298" Type="http://schemas.openxmlformats.org/officeDocument/2006/relationships/image" Target="../media/image3312.png"/><Relationship Id="rId297" Type="http://schemas.openxmlformats.org/officeDocument/2006/relationships/customXml" Target="../ink/ink3310.xml"/><Relationship Id="rId296" Type="http://schemas.openxmlformats.org/officeDocument/2006/relationships/image" Target="../media/image3311.png"/><Relationship Id="rId295" Type="http://schemas.openxmlformats.org/officeDocument/2006/relationships/customXml" Target="../ink/ink3309.xml"/><Relationship Id="rId294" Type="http://schemas.openxmlformats.org/officeDocument/2006/relationships/image" Target="../media/image3310.png"/><Relationship Id="rId293" Type="http://schemas.openxmlformats.org/officeDocument/2006/relationships/customXml" Target="../ink/ink3308.xml"/><Relationship Id="rId292" Type="http://schemas.openxmlformats.org/officeDocument/2006/relationships/image" Target="../media/image3309.png"/><Relationship Id="rId291" Type="http://schemas.openxmlformats.org/officeDocument/2006/relationships/customXml" Target="../ink/ink3307.xml"/><Relationship Id="rId290" Type="http://schemas.openxmlformats.org/officeDocument/2006/relationships/image" Target="../media/image3308.png"/><Relationship Id="rId29" Type="http://schemas.openxmlformats.org/officeDocument/2006/relationships/customXml" Target="../ink/ink3176.xml"/><Relationship Id="rId289" Type="http://schemas.openxmlformats.org/officeDocument/2006/relationships/customXml" Target="../ink/ink3306.xml"/><Relationship Id="rId288" Type="http://schemas.openxmlformats.org/officeDocument/2006/relationships/image" Target="../media/image3307.png"/><Relationship Id="rId287" Type="http://schemas.openxmlformats.org/officeDocument/2006/relationships/customXml" Target="../ink/ink3305.xml"/><Relationship Id="rId286" Type="http://schemas.openxmlformats.org/officeDocument/2006/relationships/image" Target="../media/image3306.png"/><Relationship Id="rId285" Type="http://schemas.openxmlformats.org/officeDocument/2006/relationships/customXml" Target="../ink/ink3304.xml"/><Relationship Id="rId284" Type="http://schemas.openxmlformats.org/officeDocument/2006/relationships/image" Target="../media/image1103.png"/><Relationship Id="rId283" Type="http://schemas.openxmlformats.org/officeDocument/2006/relationships/customXml" Target="../ink/ink3303.xml"/><Relationship Id="rId282" Type="http://schemas.openxmlformats.org/officeDocument/2006/relationships/image" Target="../media/image2.png"/><Relationship Id="rId281" Type="http://schemas.openxmlformats.org/officeDocument/2006/relationships/customXml" Target="../ink/ink3302.xml"/><Relationship Id="rId280" Type="http://schemas.openxmlformats.org/officeDocument/2006/relationships/image" Target="../media/image3305.png"/><Relationship Id="rId28" Type="http://schemas.openxmlformats.org/officeDocument/2006/relationships/image" Target="../media/image3179.png"/><Relationship Id="rId279" Type="http://schemas.openxmlformats.org/officeDocument/2006/relationships/customXml" Target="../ink/ink3301.xml"/><Relationship Id="rId278" Type="http://schemas.openxmlformats.org/officeDocument/2006/relationships/image" Target="../media/image3304.png"/><Relationship Id="rId277" Type="http://schemas.openxmlformats.org/officeDocument/2006/relationships/customXml" Target="../ink/ink3300.xml"/><Relationship Id="rId276" Type="http://schemas.openxmlformats.org/officeDocument/2006/relationships/image" Target="../media/image3303.png"/><Relationship Id="rId275" Type="http://schemas.openxmlformats.org/officeDocument/2006/relationships/customXml" Target="../ink/ink3299.xml"/><Relationship Id="rId274" Type="http://schemas.openxmlformats.org/officeDocument/2006/relationships/image" Target="../media/image3302.png"/><Relationship Id="rId273" Type="http://schemas.openxmlformats.org/officeDocument/2006/relationships/customXml" Target="../ink/ink3298.xml"/><Relationship Id="rId272" Type="http://schemas.openxmlformats.org/officeDocument/2006/relationships/image" Target="../media/image3301.png"/><Relationship Id="rId271" Type="http://schemas.openxmlformats.org/officeDocument/2006/relationships/customXml" Target="../ink/ink3297.xml"/><Relationship Id="rId270" Type="http://schemas.openxmlformats.org/officeDocument/2006/relationships/image" Target="../media/image3300.png"/><Relationship Id="rId27" Type="http://schemas.openxmlformats.org/officeDocument/2006/relationships/customXml" Target="../ink/ink3175.xml"/><Relationship Id="rId269" Type="http://schemas.openxmlformats.org/officeDocument/2006/relationships/customXml" Target="../ink/ink3296.xml"/><Relationship Id="rId268" Type="http://schemas.openxmlformats.org/officeDocument/2006/relationships/image" Target="../media/image3299.png"/><Relationship Id="rId267" Type="http://schemas.openxmlformats.org/officeDocument/2006/relationships/customXml" Target="../ink/ink3295.xml"/><Relationship Id="rId266" Type="http://schemas.openxmlformats.org/officeDocument/2006/relationships/image" Target="../media/image3298.png"/><Relationship Id="rId265" Type="http://schemas.openxmlformats.org/officeDocument/2006/relationships/customXml" Target="../ink/ink3294.xml"/><Relationship Id="rId264" Type="http://schemas.openxmlformats.org/officeDocument/2006/relationships/image" Target="../media/image3297.png"/><Relationship Id="rId263" Type="http://schemas.openxmlformats.org/officeDocument/2006/relationships/customXml" Target="../ink/ink3293.xml"/><Relationship Id="rId262" Type="http://schemas.openxmlformats.org/officeDocument/2006/relationships/image" Target="../media/image3296.png"/><Relationship Id="rId261" Type="http://schemas.openxmlformats.org/officeDocument/2006/relationships/customXml" Target="../ink/ink3292.xml"/><Relationship Id="rId260" Type="http://schemas.openxmlformats.org/officeDocument/2006/relationships/image" Target="../media/image3295.png"/><Relationship Id="rId26" Type="http://schemas.openxmlformats.org/officeDocument/2006/relationships/image" Target="../media/image3178.png"/><Relationship Id="rId259" Type="http://schemas.openxmlformats.org/officeDocument/2006/relationships/customXml" Target="../ink/ink3291.xml"/><Relationship Id="rId258" Type="http://schemas.openxmlformats.org/officeDocument/2006/relationships/image" Target="../media/image3294.png"/><Relationship Id="rId257" Type="http://schemas.openxmlformats.org/officeDocument/2006/relationships/customXml" Target="../ink/ink3290.xml"/><Relationship Id="rId256" Type="http://schemas.openxmlformats.org/officeDocument/2006/relationships/image" Target="../media/image3293.png"/><Relationship Id="rId255" Type="http://schemas.openxmlformats.org/officeDocument/2006/relationships/customXml" Target="../ink/ink3289.xml"/><Relationship Id="rId254" Type="http://schemas.openxmlformats.org/officeDocument/2006/relationships/image" Target="../media/image3292.png"/><Relationship Id="rId253" Type="http://schemas.openxmlformats.org/officeDocument/2006/relationships/customXml" Target="../ink/ink3288.xml"/><Relationship Id="rId252" Type="http://schemas.openxmlformats.org/officeDocument/2006/relationships/image" Target="../media/image3291.png"/><Relationship Id="rId251" Type="http://schemas.openxmlformats.org/officeDocument/2006/relationships/customXml" Target="../ink/ink3287.xml"/><Relationship Id="rId250" Type="http://schemas.openxmlformats.org/officeDocument/2006/relationships/image" Target="../media/image3290.png"/><Relationship Id="rId25" Type="http://schemas.openxmlformats.org/officeDocument/2006/relationships/customXml" Target="../ink/ink3174.xml"/><Relationship Id="rId249" Type="http://schemas.openxmlformats.org/officeDocument/2006/relationships/customXml" Target="../ink/ink3286.xml"/><Relationship Id="rId248" Type="http://schemas.openxmlformats.org/officeDocument/2006/relationships/image" Target="../media/image3289.png"/><Relationship Id="rId247" Type="http://schemas.openxmlformats.org/officeDocument/2006/relationships/customXml" Target="../ink/ink3285.xml"/><Relationship Id="rId246" Type="http://schemas.openxmlformats.org/officeDocument/2006/relationships/image" Target="../media/image3288.png"/><Relationship Id="rId245" Type="http://schemas.openxmlformats.org/officeDocument/2006/relationships/customXml" Target="../ink/ink3284.xml"/><Relationship Id="rId244" Type="http://schemas.openxmlformats.org/officeDocument/2006/relationships/image" Target="../media/image3287.png"/><Relationship Id="rId243" Type="http://schemas.openxmlformats.org/officeDocument/2006/relationships/customXml" Target="../ink/ink3283.xml"/><Relationship Id="rId242" Type="http://schemas.openxmlformats.org/officeDocument/2006/relationships/image" Target="../media/image3286.png"/><Relationship Id="rId241" Type="http://schemas.openxmlformats.org/officeDocument/2006/relationships/customXml" Target="../ink/ink3282.xml"/><Relationship Id="rId240" Type="http://schemas.openxmlformats.org/officeDocument/2006/relationships/image" Target="../media/image3285.png"/><Relationship Id="rId24" Type="http://schemas.openxmlformats.org/officeDocument/2006/relationships/image" Target="../media/image3177.png"/><Relationship Id="rId239" Type="http://schemas.openxmlformats.org/officeDocument/2006/relationships/customXml" Target="../ink/ink3281.xml"/><Relationship Id="rId238" Type="http://schemas.openxmlformats.org/officeDocument/2006/relationships/image" Target="../media/image3284.png"/><Relationship Id="rId237" Type="http://schemas.openxmlformats.org/officeDocument/2006/relationships/customXml" Target="../ink/ink3280.xml"/><Relationship Id="rId236" Type="http://schemas.openxmlformats.org/officeDocument/2006/relationships/image" Target="../media/image3283.png"/><Relationship Id="rId235" Type="http://schemas.openxmlformats.org/officeDocument/2006/relationships/customXml" Target="../ink/ink3279.xml"/><Relationship Id="rId234" Type="http://schemas.openxmlformats.org/officeDocument/2006/relationships/image" Target="../media/image3282.png"/><Relationship Id="rId233" Type="http://schemas.openxmlformats.org/officeDocument/2006/relationships/customXml" Target="../ink/ink3278.xml"/><Relationship Id="rId232" Type="http://schemas.openxmlformats.org/officeDocument/2006/relationships/image" Target="../media/image3281.png"/><Relationship Id="rId231" Type="http://schemas.openxmlformats.org/officeDocument/2006/relationships/customXml" Target="../ink/ink3277.xml"/><Relationship Id="rId230" Type="http://schemas.openxmlformats.org/officeDocument/2006/relationships/image" Target="../media/image3280.png"/><Relationship Id="rId23" Type="http://schemas.openxmlformats.org/officeDocument/2006/relationships/customXml" Target="../ink/ink3173.xml"/><Relationship Id="rId229" Type="http://schemas.openxmlformats.org/officeDocument/2006/relationships/customXml" Target="../ink/ink3276.xml"/><Relationship Id="rId228" Type="http://schemas.openxmlformats.org/officeDocument/2006/relationships/image" Target="../media/image3279.png"/><Relationship Id="rId227" Type="http://schemas.openxmlformats.org/officeDocument/2006/relationships/customXml" Target="../ink/ink3275.xml"/><Relationship Id="rId226" Type="http://schemas.openxmlformats.org/officeDocument/2006/relationships/image" Target="../media/image3278.png"/><Relationship Id="rId225" Type="http://schemas.openxmlformats.org/officeDocument/2006/relationships/customXml" Target="../ink/ink3274.xml"/><Relationship Id="rId224" Type="http://schemas.openxmlformats.org/officeDocument/2006/relationships/image" Target="../media/image3277.png"/><Relationship Id="rId223" Type="http://schemas.openxmlformats.org/officeDocument/2006/relationships/customXml" Target="../ink/ink3273.xml"/><Relationship Id="rId222" Type="http://schemas.openxmlformats.org/officeDocument/2006/relationships/image" Target="../media/image3276.png"/><Relationship Id="rId221" Type="http://schemas.openxmlformats.org/officeDocument/2006/relationships/customXml" Target="../ink/ink3272.xml"/><Relationship Id="rId220" Type="http://schemas.openxmlformats.org/officeDocument/2006/relationships/image" Target="../media/image3275.png"/><Relationship Id="rId22" Type="http://schemas.openxmlformats.org/officeDocument/2006/relationships/image" Target="../media/image3176.png"/><Relationship Id="rId219" Type="http://schemas.openxmlformats.org/officeDocument/2006/relationships/customXml" Target="../ink/ink3271.xml"/><Relationship Id="rId218" Type="http://schemas.openxmlformats.org/officeDocument/2006/relationships/image" Target="../media/image3274.png"/><Relationship Id="rId217" Type="http://schemas.openxmlformats.org/officeDocument/2006/relationships/customXml" Target="../ink/ink3270.xml"/><Relationship Id="rId216" Type="http://schemas.openxmlformats.org/officeDocument/2006/relationships/image" Target="../media/image3273.png"/><Relationship Id="rId215" Type="http://schemas.openxmlformats.org/officeDocument/2006/relationships/customXml" Target="../ink/ink3269.xml"/><Relationship Id="rId214" Type="http://schemas.openxmlformats.org/officeDocument/2006/relationships/image" Target="../media/image3272.png"/><Relationship Id="rId213" Type="http://schemas.openxmlformats.org/officeDocument/2006/relationships/customXml" Target="../ink/ink3268.xml"/><Relationship Id="rId212" Type="http://schemas.openxmlformats.org/officeDocument/2006/relationships/image" Target="../media/image3271.png"/><Relationship Id="rId211" Type="http://schemas.openxmlformats.org/officeDocument/2006/relationships/customXml" Target="../ink/ink3267.xml"/><Relationship Id="rId210" Type="http://schemas.openxmlformats.org/officeDocument/2006/relationships/image" Target="../media/image3270.png"/><Relationship Id="rId21" Type="http://schemas.openxmlformats.org/officeDocument/2006/relationships/customXml" Target="../ink/ink3172.xml"/><Relationship Id="rId209" Type="http://schemas.openxmlformats.org/officeDocument/2006/relationships/customXml" Target="../ink/ink3266.xml"/><Relationship Id="rId208" Type="http://schemas.openxmlformats.org/officeDocument/2006/relationships/image" Target="../media/image3269.png"/><Relationship Id="rId207" Type="http://schemas.openxmlformats.org/officeDocument/2006/relationships/customXml" Target="../ink/ink3265.xml"/><Relationship Id="rId206" Type="http://schemas.openxmlformats.org/officeDocument/2006/relationships/image" Target="../media/image3268.png"/><Relationship Id="rId205" Type="http://schemas.openxmlformats.org/officeDocument/2006/relationships/customXml" Target="../ink/ink3264.xml"/><Relationship Id="rId204" Type="http://schemas.openxmlformats.org/officeDocument/2006/relationships/image" Target="../media/image3267.png"/><Relationship Id="rId203" Type="http://schemas.openxmlformats.org/officeDocument/2006/relationships/customXml" Target="../ink/ink3263.xml"/><Relationship Id="rId202" Type="http://schemas.openxmlformats.org/officeDocument/2006/relationships/image" Target="../media/image3266.png"/><Relationship Id="rId201" Type="http://schemas.openxmlformats.org/officeDocument/2006/relationships/customXml" Target="../ink/ink3262.xml"/><Relationship Id="rId200" Type="http://schemas.openxmlformats.org/officeDocument/2006/relationships/image" Target="../media/image3265.png"/><Relationship Id="rId20" Type="http://schemas.openxmlformats.org/officeDocument/2006/relationships/image" Target="../media/image3175.png"/><Relationship Id="rId2" Type="http://schemas.openxmlformats.org/officeDocument/2006/relationships/image" Target="../media/image3166.png"/><Relationship Id="rId199" Type="http://schemas.openxmlformats.org/officeDocument/2006/relationships/customXml" Target="../ink/ink3261.xml"/><Relationship Id="rId198" Type="http://schemas.openxmlformats.org/officeDocument/2006/relationships/image" Target="../media/image3264.png"/><Relationship Id="rId197" Type="http://schemas.openxmlformats.org/officeDocument/2006/relationships/customXml" Target="../ink/ink3260.xml"/><Relationship Id="rId196" Type="http://schemas.openxmlformats.org/officeDocument/2006/relationships/image" Target="../media/image3263.png"/><Relationship Id="rId195" Type="http://schemas.openxmlformats.org/officeDocument/2006/relationships/customXml" Target="../ink/ink3259.xml"/><Relationship Id="rId194" Type="http://schemas.openxmlformats.org/officeDocument/2006/relationships/image" Target="../media/image3262.png"/><Relationship Id="rId193" Type="http://schemas.openxmlformats.org/officeDocument/2006/relationships/customXml" Target="../ink/ink3258.xml"/><Relationship Id="rId192" Type="http://schemas.openxmlformats.org/officeDocument/2006/relationships/image" Target="../media/image3261.png"/><Relationship Id="rId191" Type="http://schemas.openxmlformats.org/officeDocument/2006/relationships/customXml" Target="../ink/ink3257.xml"/><Relationship Id="rId190" Type="http://schemas.openxmlformats.org/officeDocument/2006/relationships/image" Target="../media/image3260.png"/><Relationship Id="rId19" Type="http://schemas.openxmlformats.org/officeDocument/2006/relationships/customXml" Target="../ink/ink3171.xml"/><Relationship Id="rId189" Type="http://schemas.openxmlformats.org/officeDocument/2006/relationships/customXml" Target="../ink/ink3256.xml"/><Relationship Id="rId188" Type="http://schemas.openxmlformats.org/officeDocument/2006/relationships/image" Target="../media/image3259.png"/><Relationship Id="rId187" Type="http://schemas.openxmlformats.org/officeDocument/2006/relationships/customXml" Target="../ink/ink3255.xml"/><Relationship Id="rId186" Type="http://schemas.openxmlformats.org/officeDocument/2006/relationships/image" Target="../media/image3258.png"/><Relationship Id="rId185" Type="http://schemas.openxmlformats.org/officeDocument/2006/relationships/customXml" Target="../ink/ink3254.xml"/><Relationship Id="rId184" Type="http://schemas.openxmlformats.org/officeDocument/2006/relationships/image" Target="../media/image3257.png"/><Relationship Id="rId183" Type="http://schemas.openxmlformats.org/officeDocument/2006/relationships/customXml" Target="../ink/ink3253.xml"/><Relationship Id="rId182" Type="http://schemas.openxmlformats.org/officeDocument/2006/relationships/image" Target="../media/image3256.png"/><Relationship Id="rId181" Type="http://schemas.openxmlformats.org/officeDocument/2006/relationships/customXml" Target="../ink/ink3252.xml"/><Relationship Id="rId180" Type="http://schemas.openxmlformats.org/officeDocument/2006/relationships/image" Target="../media/image3255.png"/><Relationship Id="rId18" Type="http://schemas.openxmlformats.org/officeDocument/2006/relationships/image" Target="../media/image3174.png"/><Relationship Id="rId179" Type="http://schemas.openxmlformats.org/officeDocument/2006/relationships/customXml" Target="../ink/ink3251.xml"/><Relationship Id="rId178" Type="http://schemas.openxmlformats.org/officeDocument/2006/relationships/image" Target="../media/image3254.png"/><Relationship Id="rId177" Type="http://schemas.openxmlformats.org/officeDocument/2006/relationships/customXml" Target="../ink/ink3250.xml"/><Relationship Id="rId176" Type="http://schemas.openxmlformats.org/officeDocument/2006/relationships/image" Target="../media/image3253.png"/><Relationship Id="rId175" Type="http://schemas.openxmlformats.org/officeDocument/2006/relationships/customXml" Target="../ink/ink3249.xml"/><Relationship Id="rId174" Type="http://schemas.openxmlformats.org/officeDocument/2006/relationships/image" Target="../media/image3252.png"/><Relationship Id="rId173" Type="http://schemas.openxmlformats.org/officeDocument/2006/relationships/customXml" Target="../ink/ink3248.xml"/><Relationship Id="rId172" Type="http://schemas.openxmlformats.org/officeDocument/2006/relationships/image" Target="../media/image3251.png"/><Relationship Id="rId171" Type="http://schemas.openxmlformats.org/officeDocument/2006/relationships/customXml" Target="../ink/ink3247.xml"/><Relationship Id="rId170" Type="http://schemas.openxmlformats.org/officeDocument/2006/relationships/image" Target="../media/image3250.png"/><Relationship Id="rId17" Type="http://schemas.openxmlformats.org/officeDocument/2006/relationships/customXml" Target="../ink/ink3170.xml"/><Relationship Id="rId169" Type="http://schemas.openxmlformats.org/officeDocument/2006/relationships/customXml" Target="../ink/ink3246.xml"/><Relationship Id="rId168" Type="http://schemas.openxmlformats.org/officeDocument/2006/relationships/image" Target="../media/image3249.png"/><Relationship Id="rId167" Type="http://schemas.openxmlformats.org/officeDocument/2006/relationships/customXml" Target="../ink/ink3245.xml"/><Relationship Id="rId166" Type="http://schemas.openxmlformats.org/officeDocument/2006/relationships/image" Target="../media/image3248.png"/><Relationship Id="rId165" Type="http://schemas.openxmlformats.org/officeDocument/2006/relationships/customXml" Target="../ink/ink3244.xml"/><Relationship Id="rId164" Type="http://schemas.openxmlformats.org/officeDocument/2006/relationships/image" Target="../media/image3247.png"/><Relationship Id="rId163" Type="http://schemas.openxmlformats.org/officeDocument/2006/relationships/customXml" Target="../ink/ink3243.xml"/><Relationship Id="rId162" Type="http://schemas.openxmlformats.org/officeDocument/2006/relationships/image" Target="../media/image3246.png"/><Relationship Id="rId161" Type="http://schemas.openxmlformats.org/officeDocument/2006/relationships/customXml" Target="../ink/ink3242.xml"/><Relationship Id="rId160" Type="http://schemas.openxmlformats.org/officeDocument/2006/relationships/image" Target="../media/image3245.png"/><Relationship Id="rId16" Type="http://schemas.openxmlformats.org/officeDocument/2006/relationships/image" Target="../media/image3173.png"/><Relationship Id="rId159" Type="http://schemas.openxmlformats.org/officeDocument/2006/relationships/customXml" Target="../ink/ink3241.xml"/><Relationship Id="rId158" Type="http://schemas.openxmlformats.org/officeDocument/2006/relationships/image" Target="../media/image3244.png"/><Relationship Id="rId157" Type="http://schemas.openxmlformats.org/officeDocument/2006/relationships/customXml" Target="../ink/ink3240.xml"/><Relationship Id="rId156" Type="http://schemas.openxmlformats.org/officeDocument/2006/relationships/image" Target="../media/image3243.png"/><Relationship Id="rId155" Type="http://schemas.openxmlformats.org/officeDocument/2006/relationships/customXml" Target="../ink/ink3239.xml"/><Relationship Id="rId154" Type="http://schemas.openxmlformats.org/officeDocument/2006/relationships/image" Target="../media/image3242.png"/><Relationship Id="rId153" Type="http://schemas.openxmlformats.org/officeDocument/2006/relationships/customXml" Target="../ink/ink3238.xml"/><Relationship Id="rId152" Type="http://schemas.openxmlformats.org/officeDocument/2006/relationships/image" Target="../media/image3241.png"/><Relationship Id="rId151" Type="http://schemas.openxmlformats.org/officeDocument/2006/relationships/customXml" Target="../ink/ink3237.xml"/><Relationship Id="rId150" Type="http://schemas.openxmlformats.org/officeDocument/2006/relationships/image" Target="../media/image3240.png"/><Relationship Id="rId15" Type="http://schemas.openxmlformats.org/officeDocument/2006/relationships/customXml" Target="../ink/ink3169.xml"/><Relationship Id="rId149" Type="http://schemas.openxmlformats.org/officeDocument/2006/relationships/customXml" Target="../ink/ink3236.xml"/><Relationship Id="rId148" Type="http://schemas.openxmlformats.org/officeDocument/2006/relationships/image" Target="../media/image3239.png"/><Relationship Id="rId147" Type="http://schemas.openxmlformats.org/officeDocument/2006/relationships/customXml" Target="../ink/ink3235.xml"/><Relationship Id="rId146" Type="http://schemas.openxmlformats.org/officeDocument/2006/relationships/image" Target="../media/image3238.png"/><Relationship Id="rId145" Type="http://schemas.openxmlformats.org/officeDocument/2006/relationships/customXml" Target="../ink/ink3234.xml"/><Relationship Id="rId144" Type="http://schemas.openxmlformats.org/officeDocument/2006/relationships/image" Target="../media/image3237.png"/><Relationship Id="rId143" Type="http://schemas.openxmlformats.org/officeDocument/2006/relationships/customXml" Target="../ink/ink3233.xml"/><Relationship Id="rId142" Type="http://schemas.openxmlformats.org/officeDocument/2006/relationships/image" Target="../media/image3236.png"/><Relationship Id="rId141" Type="http://schemas.openxmlformats.org/officeDocument/2006/relationships/customXml" Target="../ink/ink3232.xml"/><Relationship Id="rId140" Type="http://schemas.openxmlformats.org/officeDocument/2006/relationships/image" Target="../media/image3235.png"/><Relationship Id="rId14" Type="http://schemas.openxmlformats.org/officeDocument/2006/relationships/image" Target="../media/image3172.png"/><Relationship Id="rId139" Type="http://schemas.openxmlformats.org/officeDocument/2006/relationships/customXml" Target="../ink/ink3231.xml"/><Relationship Id="rId138" Type="http://schemas.openxmlformats.org/officeDocument/2006/relationships/image" Target="../media/image3234.png"/><Relationship Id="rId137" Type="http://schemas.openxmlformats.org/officeDocument/2006/relationships/customXml" Target="../ink/ink3230.xml"/><Relationship Id="rId136" Type="http://schemas.openxmlformats.org/officeDocument/2006/relationships/image" Target="../media/image3233.png"/><Relationship Id="rId135" Type="http://schemas.openxmlformats.org/officeDocument/2006/relationships/customXml" Target="../ink/ink3229.xml"/><Relationship Id="rId134" Type="http://schemas.openxmlformats.org/officeDocument/2006/relationships/image" Target="../media/image3232.png"/><Relationship Id="rId133" Type="http://schemas.openxmlformats.org/officeDocument/2006/relationships/customXml" Target="../ink/ink3228.xml"/><Relationship Id="rId132" Type="http://schemas.openxmlformats.org/officeDocument/2006/relationships/image" Target="../media/image3231.png"/><Relationship Id="rId131" Type="http://schemas.openxmlformats.org/officeDocument/2006/relationships/customXml" Target="../ink/ink3227.xml"/><Relationship Id="rId130" Type="http://schemas.openxmlformats.org/officeDocument/2006/relationships/image" Target="../media/image3230.png"/><Relationship Id="rId13" Type="http://schemas.openxmlformats.org/officeDocument/2006/relationships/customXml" Target="../ink/ink3168.xml"/><Relationship Id="rId129" Type="http://schemas.openxmlformats.org/officeDocument/2006/relationships/customXml" Target="../ink/ink3226.xml"/><Relationship Id="rId128" Type="http://schemas.openxmlformats.org/officeDocument/2006/relationships/image" Target="../media/image3229.png"/><Relationship Id="rId127" Type="http://schemas.openxmlformats.org/officeDocument/2006/relationships/customXml" Target="../ink/ink3225.xml"/><Relationship Id="rId126" Type="http://schemas.openxmlformats.org/officeDocument/2006/relationships/image" Target="../media/image3228.png"/><Relationship Id="rId125" Type="http://schemas.openxmlformats.org/officeDocument/2006/relationships/customXml" Target="../ink/ink3224.xml"/><Relationship Id="rId124" Type="http://schemas.openxmlformats.org/officeDocument/2006/relationships/image" Target="../media/image3227.png"/><Relationship Id="rId123" Type="http://schemas.openxmlformats.org/officeDocument/2006/relationships/customXml" Target="../ink/ink3223.xml"/><Relationship Id="rId122" Type="http://schemas.openxmlformats.org/officeDocument/2006/relationships/image" Target="../media/image3226.png"/><Relationship Id="rId121" Type="http://schemas.openxmlformats.org/officeDocument/2006/relationships/customXml" Target="../ink/ink3222.xml"/><Relationship Id="rId120" Type="http://schemas.openxmlformats.org/officeDocument/2006/relationships/image" Target="../media/image3225.png"/><Relationship Id="rId12" Type="http://schemas.openxmlformats.org/officeDocument/2006/relationships/image" Target="../media/image3171.png"/><Relationship Id="rId119" Type="http://schemas.openxmlformats.org/officeDocument/2006/relationships/customXml" Target="../ink/ink3221.xml"/><Relationship Id="rId118" Type="http://schemas.openxmlformats.org/officeDocument/2006/relationships/image" Target="../media/image3224.png"/><Relationship Id="rId117" Type="http://schemas.openxmlformats.org/officeDocument/2006/relationships/customXml" Target="../ink/ink3220.xml"/><Relationship Id="rId116" Type="http://schemas.openxmlformats.org/officeDocument/2006/relationships/image" Target="../media/image3223.png"/><Relationship Id="rId115" Type="http://schemas.openxmlformats.org/officeDocument/2006/relationships/customXml" Target="../ink/ink3219.xml"/><Relationship Id="rId114" Type="http://schemas.openxmlformats.org/officeDocument/2006/relationships/image" Target="../media/image3222.png"/><Relationship Id="rId113" Type="http://schemas.openxmlformats.org/officeDocument/2006/relationships/customXml" Target="../ink/ink3218.xml"/><Relationship Id="rId112" Type="http://schemas.openxmlformats.org/officeDocument/2006/relationships/image" Target="../media/image3221.png"/><Relationship Id="rId111" Type="http://schemas.openxmlformats.org/officeDocument/2006/relationships/customXml" Target="../ink/ink3217.xml"/><Relationship Id="rId110" Type="http://schemas.openxmlformats.org/officeDocument/2006/relationships/image" Target="../media/image3220.png"/><Relationship Id="rId11" Type="http://schemas.openxmlformats.org/officeDocument/2006/relationships/customXml" Target="../ink/ink3167.xml"/><Relationship Id="rId109" Type="http://schemas.openxmlformats.org/officeDocument/2006/relationships/customXml" Target="../ink/ink3216.xml"/><Relationship Id="rId108" Type="http://schemas.openxmlformats.org/officeDocument/2006/relationships/image" Target="../media/image3219.png"/><Relationship Id="rId107" Type="http://schemas.openxmlformats.org/officeDocument/2006/relationships/customXml" Target="../ink/ink3215.xml"/><Relationship Id="rId106" Type="http://schemas.openxmlformats.org/officeDocument/2006/relationships/image" Target="../media/image3218.png"/><Relationship Id="rId105" Type="http://schemas.openxmlformats.org/officeDocument/2006/relationships/customXml" Target="../ink/ink3214.xml"/><Relationship Id="rId104" Type="http://schemas.openxmlformats.org/officeDocument/2006/relationships/image" Target="../media/image3217.png"/><Relationship Id="rId103" Type="http://schemas.openxmlformats.org/officeDocument/2006/relationships/customXml" Target="../ink/ink3213.xml"/><Relationship Id="rId102" Type="http://schemas.openxmlformats.org/officeDocument/2006/relationships/image" Target="../media/image3216.png"/><Relationship Id="rId101" Type="http://schemas.openxmlformats.org/officeDocument/2006/relationships/customXml" Target="../ink/ink3212.xml"/><Relationship Id="rId100" Type="http://schemas.openxmlformats.org/officeDocument/2006/relationships/image" Target="../media/image3215.png"/><Relationship Id="rId10" Type="http://schemas.openxmlformats.org/officeDocument/2006/relationships/image" Target="../media/image3170.png"/><Relationship Id="rId1" Type="http://schemas.openxmlformats.org/officeDocument/2006/relationships/customXml" Target="../ink/ink3162.xml"/></Relationships>
</file>

<file path=ppt/slides/_rels/slide2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394.png"/><Relationship Id="rId98" Type="http://schemas.openxmlformats.org/officeDocument/2006/relationships/customXml" Target="../ink/ink3391.xml"/><Relationship Id="rId97" Type="http://schemas.openxmlformats.org/officeDocument/2006/relationships/image" Target="../media/image3393.png"/><Relationship Id="rId96" Type="http://schemas.openxmlformats.org/officeDocument/2006/relationships/customXml" Target="../ink/ink3390.xml"/><Relationship Id="rId95" Type="http://schemas.openxmlformats.org/officeDocument/2006/relationships/image" Target="../media/image3392.png"/><Relationship Id="rId94" Type="http://schemas.openxmlformats.org/officeDocument/2006/relationships/customXml" Target="../ink/ink3389.xml"/><Relationship Id="rId93" Type="http://schemas.openxmlformats.org/officeDocument/2006/relationships/image" Target="../media/image3391.png"/><Relationship Id="rId92" Type="http://schemas.openxmlformats.org/officeDocument/2006/relationships/customXml" Target="../ink/ink3388.xml"/><Relationship Id="rId91" Type="http://schemas.openxmlformats.org/officeDocument/2006/relationships/image" Target="../media/image3390.png"/><Relationship Id="rId90" Type="http://schemas.openxmlformats.org/officeDocument/2006/relationships/customXml" Target="../ink/ink3387.xml"/><Relationship Id="rId9" Type="http://schemas.openxmlformats.org/officeDocument/2006/relationships/image" Target="../media/image3349.png"/><Relationship Id="rId89" Type="http://schemas.openxmlformats.org/officeDocument/2006/relationships/image" Target="../media/image3389.png"/><Relationship Id="rId88" Type="http://schemas.openxmlformats.org/officeDocument/2006/relationships/customXml" Target="../ink/ink3386.xml"/><Relationship Id="rId87" Type="http://schemas.openxmlformats.org/officeDocument/2006/relationships/image" Target="../media/image3388.png"/><Relationship Id="rId86" Type="http://schemas.openxmlformats.org/officeDocument/2006/relationships/customXml" Target="../ink/ink3385.xml"/><Relationship Id="rId85" Type="http://schemas.openxmlformats.org/officeDocument/2006/relationships/image" Target="../media/image3387.png"/><Relationship Id="rId84" Type="http://schemas.openxmlformats.org/officeDocument/2006/relationships/customXml" Target="../ink/ink3384.xml"/><Relationship Id="rId83" Type="http://schemas.openxmlformats.org/officeDocument/2006/relationships/image" Target="../media/image3386.png"/><Relationship Id="rId82" Type="http://schemas.openxmlformats.org/officeDocument/2006/relationships/customXml" Target="../ink/ink3383.xml"/><Relationship Id="rId81" Type="http://schemas.openxmlformats.org/officeDocument/2006/relationships/image" Target="../media/image3385.png"/><Relationship Id="rId80" Type="http://schemas.openxmlformats.org/officeDocument/2006/relationships/customXml" Target="../ink/ink3382.xml"/><Relationship Id="rId8" Type="http://schemas.openxmlformats.org/officeDocument/2006/relationships/customXml" Target="../ink/ink3346.xml"/><Relationship Id="rId79" Type="http://schemas.openxmlformats.org/officeDocument/2006/relationships/image" Target="../media/image3384.png"/><Relationship Id="rId78" Type="http://schemas.openxmlformats.org/officeDocument/2006/relationships/customXml" Target="../ink/ink3381.xml"/><Relationship Id="rId77" Type="http://schemas.openxmlformats.org/officeDocument/2006/relationships/image" Target="../media/image3383.png"/><Relationship Id="rId76" Type="http://schemas.openxmlformats.org/officeDocument/2006/relationships/customXml" Target="../ink/ink3380.xml"/><Relationship Id="rId75" Type="http://schemas.openxmlformats.org/officeDocument/2006/relationships/image" Target="../media/image3382.png"/><Relationship Id="rId74" Type="http://schemas.openxmlformats.org/officeDocument/2006/relationships/customXml" Target="../ink/ink3379.xml"/><Relationship Id="rId73" Type="http://schemas.openxmlformats.org/officeDocument/2006/relationships/image" Target="../media/image3381.png"/><Relationship Id="rId72" Type="http://schemas.openxmlformats.org/officeDocument/2006/relationships/customXml" Target="../ink/ink3378.xml"/><Relationship Id="rId71" Type="http://schemas.openxmlformats.org/officeDocument/2006/relationships/image" Target="../media/image3380.png"/><Relationship Id="rId70" Type="http://schemas.openxmlformats.org/officeDocument/2006/relationships/customXml" Target="../ink/ink3377.xml"/><Relationship Id="rId7" Type="http://schemas.openxmlformats.org/officeDocument/2006/relationships/image" Target="../media/image3348.png"/><Relationship Id="rId69" Type="http://schemas.openxmlformats.org/officeDocument/2006/relationships/image" Target="../media/image3379.png"/><Relationship Id="rId68" Type="http://schemas.openxmlformats.org/officeDocument/2006/relationships/customXml" Target="../ink/ink3376.xml"/><Relationship Id="rId67" Type="http://schemas.openxmlformats.org/officeDocument/2006/relationships/image" Target="../media/image3378.png"/><Relationship Id="rId66" Type="http://schemas.openxmlformats.org/officeDocument/2006/relationships/customXml" Target="../ink/ink3375.xml"/><Relationship Id="rId65" Type="http://schemas.openxmlformats.org/officeDocument/2006/relationships/image" Target="../media/image3377.png"/><Relationship Id="rId64" Type="http://schemas.openxmlformats.org/officeDocument/2006/relationships/customXml" Target="../ink/ink3374.xml"/><Relationship Id="rId63" Type="http://schemas.openxmlformats.org/officeDocument/2006/relationships/image" Target="../media/image3376.png"/><Relationship Id="rId62" Type="http://schemas.openxmlformats.org/officeDocument/2006/relationships/customXml" Target="../ink/ink3373.xml"/><Relationship Id="rId61" Type="http://schemas.openxmlformats.org/officeDocument/2006/relationships/image" Target="../media/image3375.png"/><Relationship Id="rId60" Type="http://schemas.openxmlformats.org/officeDocument/2006/relationships/customXml" Target="../ink/ink3372.xml"/><Relationship Id="rId6" Type="http://schemas.openxmlformats.org/officeDocument/2006/relationships/customXml" Target="../ink/ink3345.xml"/><Relationship Id="rId59" Type="http://schemas.openxmlformats.org/officeDocument/2006/relationships/image" Target="../media/image3374.png"/><Relationship Id="rId584" Type="http://schemas.openxmlformats.org/officeDocument/2006/relationships/slideLayout" Target="../slideLayouts/slideLayout1.xml"/><Relationship Id="rId583" Type="http://schemas.openxmlformats.org/officeDocument/2006/relationships/image" Target="../media/image3636.png"/><Relationship Id="rId582" Type="http://schemas.openxmlformats.org/officeDocument/2006/relationships/customXml" Target="../ink/ink3633.xml"/><Relationship Id="rId581" Type="http://schemas.openxmlformats.org/officeDocument/2006/relationships/image" Target="../media/image3635.png"/><Relationship Id="rId580" Type="http://schemas.openxmlformats.org/officeDocument/2006/relationships/customXml" Target="../ink/ink3632.xml"/><Relationship Id="rId58" Type="http://schemas.openxmlformats.org/officeDocument/2006/relationships/customXml" Target="../ink/ink3371.xml"/><Relationship Id="rId579" Type="http://schemas.openxmlformats.org/officeDocument/2006/relationships/image" Target="../media/image3634.png"/><Relationship Id="rId578" Type="http://schemas.openxmlformats.org/officeDocument/2006/relationships/customXml" Target="../ink/ink3631.xml"/><Relationship Id="rId577" Type="http://schemas.openxmlformats.org/officeDocument/2006/relationships/image" Target="../media/image3633.png"/><Relationship Id="rId576" Type="http://schemas.openxmlformats.org/officeDocument/2006/relationships/customXml" Target="../ink/ink3630.xml"/><Relationship Id="rId575" Type="http://schemas.openxmlformats.org/officeDocument/2006/relationships/image" Target="../media/image3632.png"/><Relationship Id="rId574" Type="http://schemas.openxmlformats.org/officeDocument/2006/relationships/customXml" Target="../ink/ink3629.xml"/><Relationship Id="rId573" Type="http://schemas.openxmlformats.org/officeDocument/2006/relationships/image" Target="../media/image3631.png"/><Relationship Id="rId572" Type="http://schemas.openxmlformats.org/officeDocument/2006/relationships/customXml" Target="../ink/ink3628.xml"/><Relationship Id="rId571" Type="http://schemas.openxmlformats.org/officeDocument/2006/relationships/image" Target="../media/image3630.png"/><Relationship Id="rId570" Type="http://schemas.openxmlformats.org/officeDocument/2006/relationships/customXml" Target="../ink/ink3627.xml"/><Relationship Id="rId57" Type="http://schemas.openxmlformats.org/officeDocument/2006/relationships/image" Target="../media/image3373.png"/><Relationship Id="rId569" Type="http://schemas.openxmlformats.org/officeDocument/2006/relationships/image" Target="../media/image3629.png"/><Relationship Id="rId568" Type="http://schemas.openxmlformats.org/officeDocument/2006/relationships/customXml" Target="../ink/ink3626.xml"/><Relationship Id="rId567" Type="http://schemas.openxmlformats.org/officeDocument/2006/relationships/image" Target="../media/image3628.png"/><Relationship Id="rId566" Type="http://schemas.openxmlformats.org/officeDocument/2006/relationships/customXml" Target="../ink/ink3625.xml"/><Relationship Id="rId565" Type="http://schemas.openxmlformats.org/officeDocument/2006/relationships/image" Target="../media/image3627.png"/><Relationship Id="rId564" Type="http://schemas.openxmlformats.org/officeDocument/2006/relationships/customXml" Target="../ink/ink3624.xml"/><Relationship Id="rId563" Type="http://schemas.openxmlformats.org/officeDocument/2006/relationships/image" Target="../media/image3626.png"/><Relationship Id="rId562" Type="http://schemas.openxmlformats.org/officeDocument/2006/relationships/customXml" Target="../ink/ink3623.xml"/><Relationship Id="rId561" Type="http://schemas.openxmlformats.org/officeDocument/2006/relationships/image" Target="../media/image3625.png"/><Relationship Id="rId560" Type="http://schemas.openxmlformats.org/officeDocument/2006/relationships/customXml" Target="../ink/ink3622.xml"/><Relationship Id="rId56" Type="http://schemas.openxmlformats.org/officeDocument/2006/relationships/customXml" Target="../ink/ink3370.xml"/><Relationship Id="rId559" Type="http://schemas.openxmlformats.org/officeDocument/2006/relationships/image" Target="../media/image3624.png"/><Relationship Id="rId558" Type="http://schemas.openxmlformats.org/officeDocument/2006/relationships/customXml" Target="../ink/ink3621.xml"/><Relationship Id="rId557" Type="http://schemas.openxmlformats.org/officeDocument/2006/relationships/image" Target="../media/image3623.png"/><Relationship Id="rId556" Type="http://schemas.openxmlformats.org/officeDocument/2006/relationships/customXml" Target="../ink/ink3620.xml"/><Relationship Id="rId555" Type="http://schemas.openxmlformats.org/officeDocument/2006/relationships/image" Target="../media/image3622.png"/><Relationship Id="rId554" Type="http://schemas.openxmlformats.org/officeDocument/2006/relationships/customXml" Target="../ink/ink3619.xml"/><Relationship Id="rId553" Type="http://schemas.openxmlformats.org/officeDocument/2006/relationships/image" Target="../media/image3621.png"/><Relationship Id="rId552" Type="http://schemas.openxmlformats.org/officeDocument/2006/relationships/customXml" Target="../ink/ink3618.xml"/><Relationship Id="rId551" Type="http://schemas.openxmlformats.org/officeDocument/2006/relationships/image" Target="../media/image3620.png"/><Relationship Id="rId550" Type="http://schemas.openxmlformats.org/officeDocument/2006/relationships/customXml" Target="../ink/ink3617.xml"/><Relationship Id="rId55" Type="http://schemas.openxmlformats.org/officeDocument/2006/relationships/image" Target="../media/image3372.png"/><Relationship Id="rId549" Type="http://schemas.openxmlformats.org/officeDocument/2006/relationships/image" Target="../media/image3619.png"/><Relationship Id="rId548" Type="http://schemas.openxmlformats.org/officeDocument/2006/relationships/customXml" Target="../ink/ink3616.xml"/><Relationship Id="rId547" Type="http://schemas.openxmlformats.org/officeDocument/2006/relationships/image" Target="../media/image3618.png"/><Relationship Id="rId546" Type="http://schemas.openxmlformats.org/officeDocument/2006/relationships/customXml" Target="../ink/ink3615.xml"/><Relationship Id="rId545" Type="http://schemas.openxmlformats.org/officeDocument/2006/relationships/image" Target="../media/image3617.png"/><Relationship Id="rId544" Type="http://schemas.openxmlformats.org/officeDocument/2006/relationships/customXml" Target="../ink/ink3614.xml"/><Relationship Id="rId543" Type="http://schemas.openxmlformats.org/officeDocument/2006/relationships/image" Target="../media/image3616.png"/><Relationship Id="rId542" Type="http://schemas.openxmlformats.org/officeDocument/2006/relationships/customXml" Target="../ink/ink3613.xml"/><Relationship Id="rId541" Type="http://schemas.openxmlformats.org/officeDocument/2006/relationships/image" Target="../media/image3615.png"/><Relationship Id="rId540" Type="http://schemas.openxmlformats.org/officeDocument/2006/relationships/customXml" Target="../ink/ink3612.xml"/><Relationship Id="rId54" Type="http://schemas.openxmlformats.org/officeDocument/2006/relationships/customXml" Target="../ink/ink3369.xml"/><Relationship Id="rId539" Type="http://schemas.openxmlformats.org/officeDocument/2006/relationships/image" Target="../media/image3614.png"/><Relationship Id="rId538" Type="http://schemas.openxmlformats.org/officeDocument/2006/relationships/customXml" Target="../ink/ink3611.xml"/><Relationship Id="rId537" Type="http://schemas.openxmlformats.org/officeDocument/2006/relationships/image" Target="../media/image3613.png"/><Relationship Id="rId536" Type="http://schemas.openxmlformats.org/officeDocument/2006/relationships/customXml" Target="../ink/ink3610.xml"/><Relationship Id="rId535" Type="http://schemas.openxmlformats.org/officeDocument/2006/relationships/image" Target="../media/image3612.png"/><Relationship Id="rId534" Type="http://schemas.openxmlformats.org/officeDocument/2006/relationships/customXml" Target="../ink/ink3609.xml"/><Relationship Id="rId533" Type="http://schemas.openxmlformats.org/officeDocument/2006/relationships/image" Target="../media/image3611.png"/><Relationship Id="rId532" Type="http://schemas.openxmlformats.org/officeDocument/2006/relationships/customXml" Target="../ink/ink3608.xml"/><Relationship Id="rId531" Type="http://schemas.openxmlformats.org/officeDocument/2006/relationships/image" Target="../media/image3610.png"/><Relationship Id="rId530" Type="http://schemas.openxmlformats.org/officeDocument/2006/relationships/customXml" Target="../ink/ink3607.xml"/><Relationship Id="rId53" Type="http://schemas.openxmlformats.org/officeDocument/2006/relationships/image" Target="../media/image3371.png"/><Relationship Id="rId529" Type="http://schemas.openxmlformats.org/officeDocument/2006/relationships/image" Target="../media/image3609.png"/><Relationship Id="rId528" Type="http://schemas.openxmlformats.org/officeDocument/2006/relationships/customXml" Target="../ink/ink3606.xml"/><Relationship Id="rId527" Type="http://schemas.openxmlformats.org/officeDocument/2006/relationships/image" Target="../media/image3608.png"/><Relationship Id="rId526" Type="http://schemas.openxmlformats.org/officeDocument/2006/relationships/customXml" Target="../ink/ink3605.xml"/><Relationship Id="rId525" Type="http://schemas.openxmlformats.org/officeDocument/2006/relationships/image" Target="../media/image3607.png"/><Relationship Id="rId524" Type="http://schemas.openxmlformats.org/officeDocument/2006/relationships/customXml" Target="../ink/ink3604.xml"/><Relationship Id="rId523" Type="http://schemas.openxmlformats.org/officeDocument/2006/relationships/image" Target="../media/image3606.png"/><Relationship Id="rId522" Type="http://schemas.openxmlformats.org/officeDocument/2006/relationships/customXml" Target="../ink/ink3603.xml"/><Relationship Id="rId521" Type="http://schemas.openxmlformats.org/officeDocument/2006/relationships/image" Target="../media/image3605.png"/><Relationship Id="rId520" Type="http://schemas.openxmlformats.org/officeDocument/2006/relationships/customXml" Target="../ink/ink3602.xml"/><Relationship Id="rId52" Type="http://schemas.openxmlformats.org/officeDocument/2006/relationships/customXml" Target="../ink/ink3368.xml"/><Relationship Id="rId519" Type="http://schemas.openxmlformats.org/officeDocument/2006/relationships/image" Target="../media/image3604.png"/><Relationship Id="rId518" Type="http://schemas.openxmlformats.org/officeDocument/2006/relationships/customXml" Target="../ink/ink3601.xml"/><Relationship Id="rId517" Type="http://schemas.openxmlformats.org/officeDocument/2006/relationships/image" Target="../media/image3603.png"/><Relationship Id="rId516" Type="http://schemas.openxmlformats.org/officeDocument/2006/relationships/customXml" Target="../ink/ink3600.xml"/><Relationship Id="rId515" Type="http://schemas.openxmlformats.org/officeDocument/2006/relationships/image" Target="../media/image3602.png"/><Relationship Id="rId514" Type="http://schemas.openxmlformats.org/officeDocument/2006/relationships/customXml" Target="../ink/ink3599.xml"/><Relationship Id="rId513" Type="http://schemas.openxmlformats.org/officeDocument/2006/relationships/image" Target="../media/image3601.png"/><Relationship Id="rId512" Type="http://schemas.openxmlformats.org/officeDocument/2006/relationships/customXml" Target="../ink/ink3598.xml"/><Relationship Id="rId511" Type="http://schemas.openxmlformats.org/officeDocument/2006/relationships/image" Target="../media/image3600.png"/><Relationship Id="rId510" Type="http://schemas.openxmlformats.org/officeDocument/2006/relationships/customXml" Target="../ink/ink3597.xml"/><Relationship Id="rId51" Type="http://schemas.openxmlformats.org/officeDocument/2006/relationships/image" Target="../media/image3370.png"/><Relationship Id="rId509" Type="http://schemas.openxmlformats.org/officeDocument/2006/relationships/image" Target="../media/image3599.png"/><Relationship Id="rId508" Type="http://schemas.openxmlformats.org/officeDocument/2006/relationships/customXml" Target="../ink/ink3596.xml"/><Relationship Id="rId507" Type="http://schemas.openxmlformats.org/officeDocument/2006/relationships/image" Target="../media/image3598.png"/><Relationship Id="rId506" Type="http://schemas.openxmlformats.org/officeDocument/2006/relationships/customXml" Target="../ink/ink3595.xml"/><Relationship Id="rId505" Type="http://schemas.openxmlformats.org/officeDocument/2006/relationships/image" Target="../media/image3597.png"/><Relationship Id="rId504" Type="http://schemas.openxmlformats.org/officeDocument/2006/relationships/customXml" Target="../ink/ink3594.xml"/><Relationship Id="rId503" Type="http://schemas.openxmlformats.org/officeDocument/2006/relationships/image" Target="../media/image3596.png"/><Relationship Id="rId502" Type="http://schemas.openxmlformats.org/officeDocument/2006/relationships/customXml" Target="../ink/ink3593.xml"/><Relationship Id="rId501" Type="http://schemas.openxmlformats.org/officeDocument/2006/relationships/image" Target="../media/image3595.png"/><Relationship Id="rId500" Type="http://schemas.openxmlformats.org/officeDocument/2006/relationships/customXml" Target="../ink/ink3592.xml"/><Relationship Id="rId50" Type="http://schemas.openxmlformats.org/officeDocument/2006/relationships/customXml" Target="../ink/ink3367.xml"/><Relationship Id="rId5" Type="http://schemas.openxmlformats.org/officeDocument/2006/relationships/image" Target="../media/image3347.png"/><Relationship Id="rId499" Type="http://schemas.openxmlformats.org/officeDocument/2006/relationships/image" Target="../media/image3594.png"/><Relationship Id="rId498" Type="http://schemas.openxmlformats.org/officeDocument/2006/relationships/customXml" Target="../ink/ink3591.xml"/><Relationship Id="rId497" Type="http://schemas.openxmlformats.org/officeDocument/2006/relationships/image" Target="../media/image3593.png"/><Relationship Id="rId496" Type="http://schemas.openxmlformats.org/officeDocument/2006/relationships/customXml" Target="../ink/ink3590.xml"/><Relationship Id="rId495" Type="http://schemas.openxmlformats.org/officeDocument/2006/relationships/image" Target="../media/image3592.png"/><Relationship Id="rId494" Type="http://schemas.openxmlformats.org/officeDocument/2006/relationships/customXml" Target="../ink/ink3589.xml"/><Relationship Id="rId493" Type="http://schemas.openxmlformats.org/officeDocument/2006/relationships/image" Target="../media/image3591.png"/><Relationship Id="rId492" Type="http://schemas.openxmlformats.org/officeDocument/2006/relationships/customXml" Target="../ink/ink3588.xml"/><Relationship Id="rId491" Type="http://schemas.openxmlformats.org/officeDocument/2006/relationships/image" Target="../media/image3590.png"/><Relationship Id="rId490" Type="http://schemas.openxmlformats.org/officeDocument/2006/relationships/customXml" Target="../ink/ink3587.xml"/><Relationship Id="rId49" Type="http://schemas.openxmlformats.org/officeDocument/2006/relationships/image" Target="../media/image3369.png"/><Relationship Id="rId489" Type="http://schemas.openxmlformats.org/officeDocument/2006/relationships/image" Target="../media/image3589.png"/><Relationship Id="rId488" Type="http://schemas.openxmlformats.org/officeDocument/2006/relationships/customXml" Target="../ink/ink3586.xml"/><Relationship Id="rId487" Type="http://schemas.openxmlformats.org/officeDocument/2006/relationships/image" Target="../media/image3588.png"/><Relationship Id="rId486" Type="http://schemas.openxmlformats.org/officeDocument/2006/relationships/customXml" Target="../ink/ink3585.xml"/><Relationship Id="rId485" Type="http://schemas.openxmlformats.org/officeDocument/2006/relationships/image" Target="../media/image3587.png"/><Relationship Id="rId484" Type="http://schemas.openxmlformats.org/officeDocument/2006/relationships/customXml" Target="../ink/ink3584.xml"/><Relationship Id="rId483" Type="http://schemas.openxmlformats.org/officeDocument/2006/relationships/image" Target="../media/image3586.png"/><Relationship Id="rId482" Type="http://schemas.openxmlformats.org/officeDocument/2006/relationships/customXml" Target="../ink/ink3583.xml"/><Relationship Id="rId481" Type="http://schemas.openxmlformats.org/officeDocument/2006/relationships/image" Target="../media/image3585.png"/><Relationship Id="rId480" Type="http://schemas.openxmlformats.org/officeDocument/2006/relationships/customXml" Target="../ink/ink3582.xml"/><Relationship Id="rId48" Type="http://schemas.openxmlformats.org/officeDocument/2006/relationships/customXml" Target="../ink/ink3366.xml"/><Relationship Id="rId479" Type="http://schemas.openxmlformats.org/officeDocument/2006/relationships/image" Target="../media/image3584.png"/><Relationship Id="rId478" Type="http://schemas.openxmlformats.org/officeDocument/2006/relationships/customXml" Target="../ink/ink3581.xml"/><Relationship Id="rId477" Type="http://schemas.openxmlformats.org/officeDocument/2006/relationships/image" Target="../media/image3583.png"/><Relationship Id="rId476" Type="http://schemas.openxmlformats.org/officeDocument/2006/relationships/customXml" Target="../ink/ink3580.xml"/><Relationship Id="rId475" Type="http://schemas.openxmlformats.org/officeDocument/2006/relationships/image" Target="../media/image3582.png"/><Relationship Id="rId474" Type="http://schemas.openxmlformats.org/officeDocument/2006/relationships/customXml" Target="../ink/ink3579.xml"/><Relationship Id="rId473" Type="http://schemas.openxmlformats.org/officeDocument/2006/relationships/image" Target="../media/image3581.png"/><Relationship Id="rId472" Type="http://schemas.openxmlformats.org/officeDocument/2006/relationships/customXml" Target="../ink/ink3578.xml"/><Relationship Id="rId471" Type="http://schemas.openxmlformats.org/officeDocument/2006/relationships/image" Target="../media/image3580.png"/><Relationship Id="rId470" Type="http://schemas.openxmlformats.org/officeDocument/2006/relationships/customXml" Target="../ink/ink3577.xml"/><Relationship Id="rId47" Type="http://schemas.openxmlformats.org/officeDocument/2006/relationships/image" Target="../media/image3368.png"/><Relationship Id="rId469" Type="http://schemas.openxmlformats.org/officeDocument/2006/relationships/image" Target="../media/image3579.png"/><Relationship Id="rId468" Type="http://schemas.openxmlformats.org/officeDocument/2006/relationships/customXml" Target="../ink/ink3576.xml"/><Relationship Id="rId467" Type="http://schemas.openxmlformats.org/officeDocument/2006/relationships/image" Target="../media/image3578.png"/><Relationship Id="rId466" Type="http://schemas.openxmlformats.org/officeDocument/2006/relationships/customXml" Target="../ink/ink3575.xml"/><Relationship Id="rId465" Type="http://schemas.openxmlformats.org/officeDocument/2006/relationships/image" Target="../media/image3577.png"/><Relationship Id="rId464" Type="http://schemas.openxmlformats.org/officeDocument/2006/relationships/customXml" Target="../ink/ink3574.xml"/><Relationship Id="rId463" Type="http://schemas.openxmlformats.org/officeDocument/2006/relationships/image" Target="../media/image3576.png"/><Relationship Id="rId462" Type="http://schemas.openxmlformats.org/officeDocument/2006/relationships/customXml" Target="../ink/ink3573.xml"/><Relationship Id="rId461" Type="http://schemas.openxmlformats.org/officeDocument/2006/relationships/image" Target="../media/image3575.png"/><Relationship Id="rId460" Type="http://schemas.openxmlformats.org/officeDocument/2006/relationships/customXml" Target="../ink/ink3572.xml"/><Relationship Id="rId46" Type="http://schemas.openxmlformats.org/officeDocument/2006/relationships/customXml" Target="../ink/ink3365.xml"/><Relationship Id="rId459" Type="http://schemas.openxmlformats.org/officeDocument/2006/relationships/image" Target="../media/image3574.png"/><Relationship Id="rId458" Type="http://schemas.openxmlformats.org/officeDocument/2006/relationships/customXml" Target="../ink/ink3571.xml"/><Relationship Id="rId457" Type="http://schemas.openxmlformats.org/officeDocument/2006/relationships/image" Target="../media/image3573.png"/><Relationship Id="rId456" Type="http://schemas.openxmlformats.org/officeDocument/2006/relationships/customXml" Target="../ink/ink3570.xml"/><Relationship Id="rId455" Type="http://schemas.openxmlformats.org/officeDocument/2006/relationships/image" Target="../media/image3572.png"/><Relationship Id="rId454" Type="http://schemas.openxmlformats.org/officeDocument/2006/relationships/customXml" Target="../ink/ink3569.xml"/><Relationship Id="rId453" Type="http://schemas.openxmlformats.org/officeDocument/2006/relationships/image" Target="../media/image3571.png"/><Relationship Id="rId452" Type="http://schemas.openxmlformats.org/officeDocument/2006/relationships/customXml" Target="../ink/ink3568.xml"/><Relationship Id="rId451" Type="http://schemas.openxmlformats.org/officeDocument/2006/relationships/image" Target="../media/image3570.png"/><Relationship Id="rId450" Type="http://schemas.openxmlformats.org/officeDocument/2006/relationships/customXml" Target="../ink/ink3567.xml"/><Relationship Id="rId45" Type="http://schemas.openxmlformats.org/officeDocument/2006/relationships/image" Target="../media/image3367.png"/><Relationship Id="rId449" Type="http://schemas.openxmlformats.org/officeDocument/2006/relationships/image" Target="../media/image3569.png"/><Relationship Id="rId448" Type="http://schemas.openxmlformats.org/officeDocument/2006/relationships/customXml" Target="../ink/ink3566.xml"/><Relationship Id="rId447" Type="http://schemas.openxmlformats.org/officeDocument/2006/relationships/image" Target="../media/image3568.png"/><Relationship Id="rId446" Type="http://schemas.openxmlformats.org/officeDocument/2006/relationships/customXml" Target="../ink/ink3565.xml"/><Relationship Id="rId445" Type="http://schemas.openxmlformats.org/officeDocument/2006/relationships/image" Target="../media/image3567.png"/><Relationship Id="rId444" Type="http://schemas.openxmlformats.org/officeDocument/2006/relationships/customXml" Target="../ink/ink3564.xml"/><Relationship Id="rId443" Type="http://schemas.openxmlformats.org/officeDocument/2006/relationships/image" Target="../media/image3566.png"/><Relationship Id="rId442" Type="http://schemas.openxmlformats.org/officeDocument/2006/relationships/customXml" Target="../ink/ink3563.xml"/><Relationship Id="rId441" Type="http://schemas.openxmlformats.org/officeDocument/2006/relationships/image" Target="../media/image3565.png"/><Relationship Id="rId440" Type="http://schemas.openxmlformats.org/officeDocument/2006/relationships/customXml" Target="../ink/ink3562.xml"/><Relationship Id="rId44" Type="http://schemas.openxmlformats.org/officeDocument/2006/relationships/customXml" Target="../ink/ink3364.xml"/><Relationship Id="rId439" Type="http://schemas.openxmlformats.org/officeDocument/2006/relationships/image" Target="../media/image3564.png"/><Relationship Id="rId438" Type="http://schemas.openxmlformats.org/officeDocument/2006/relationships/customXml" Target="../ink/ink3561.xml"/><Relationship Id="rId437" Type="http://schemas.openxmlformats.org/officeDocument/2006/relationships/image" Target="../media/image3563.png"/><Relationship Id="rId436" Type="http://schemas.openxmlformats.org/officeDocument/2006/relationships/customXml" Target="../ink/ink3560.xml"/><Relationship Id="rId435" Type="http://schemas.openxmlformats.org/officeDocument/2006/relationships/image" Target="../media/image3562.png"/><Relationship Id="rId434" Type="http://schemas.openxmlformats.org/officeDocument/2006/relationships/customXml" Target="../ink/ink3559.xml"/><Relationship Id="rId433" Type="http://schemas.openxmlformats.org/officeDocument/2006/relationships/image" Target="../media/image3561.png"/><Relationship Id="rId432" Type="http://schemas.openxmlformats.org/officeDocument/2006/relationships/customXml" Target="../ink/ink3558.xml"/><Relationship Id="rId431" Type="http://schemas.openxmlformats.org/officeDocument/2006/relationships/image" Target="../media/image3560.png"/><Relationship Id="rId430" Type="http://schemas.openxmlformats.org/officeDocument/2006/relationships/customXml" Target="../ink/ink3557.xml"/><Relationship Id="rId43" Type="http://schemas.openxmlformats.org/officeDocument/2006/relationships/image" Target="../media/image3366.png"/><Relationship Id="rId429" Type="http://schemas.openxmlformats.org/officeDocument/2006/relationships/image" Target="../media/image3559.png"/><Relationship Id="rId428" Type="http://schemas.openxmlformats.org/officeDocument/2006/relationships/customXml" Target="../ink/ink3556.xml"/><Relationship Id="rId427" Type="http://schemas.openxmlformats.org/officeDocument/2006/relationships/image" Target="../media/image3558.png"/><Relationship Id="rId426" Type="http://schemas.openxmlformats.org/officeDocument/2006/relationships/customXml" Target="../ink/ink3555.xml"/><Relationship Id="rId425" Type="http://schemas.openxmlformats.org/officeDocument/2006/relationships/image" Target="../media/image3557.png"/><Relationship Id="rId424" Type="http://schemas.openxmlformats.org/officeDocument/2006/relationships/customXml" Target="../ink/ink3554.xml"/><Relationship Id="rId423" Type="http://schemas.openxmlformats.org/officeDocument/2006/relationships/image" Target="../media/image3556.png"/><Relationship Id="rId422" Type="http://schemas.openxmlformats.org/officeDocument/2006/relationships/customXml" Target="../ink/ink3553.xml"/><Relationship Id="rId421" Type="http://schemas.openxmlformats.org/officeDocument/2006/relationships/image" Target="../media/image3555.png"/><Relationship Id="rId420" Type="http://schemas.openxmlformats.org/officeDocument/2006/relationships/customXml" Target="../ink/ink3552.xml"/><Relationship Id="rId42" Type="http://schemas.openxmlformats.org/officeDocument/2006/relationships/customXml" Target="../ink/ink3363.xml"/><Relationship Id="rId419" Type="http://schemas.openxmlformats.org/officeDocument/2006/relationships/image" Target="../media/image3554.png"/><Relationship Id="rId418" Type="http://schemas.openxmlformats.org/officeDocument/2006/relationships/customXml" Target="../ink/ink3551.xml"/><Relationship Id="rId417" Type="http://schemas.openxmlformats.org/officeDocument/2006/relationships/image" Target="../media/image3553.png"/><Relationship Id="rId416" Type="http://schemas.openxmlformats.org/officeDocument/2006/relationships/customXml" Target="../ink/ink3550.xml"/><Relationship Id="rId415" Type="http://schemas.openxmlformats.org/officeDocument/2006/relationships/image" Target="../media/image3552.png"/><Relationship Id="rId414" Type="http://schemas.openxmlformats.org/officeDocument/2006/relationships/customXml" Target="../ink/ink3549.xml"/><Relationship Id="rId413" Type="http://schemas.openxmlformats.org/officeDocument/2006/relationships/image" Target="../media/image3551.png"/><Relationship Id="rId412" Type="http://schemas.openxmlformats.org/officeDocument/2006/relationships/customXml" Target="../ink/ink3548.xml"/><Relationship Id="rId411" Type="http://schemas.openxmlformats.org/officeDocument/2006/relationships/image" Target="../media/image3550.png"/><Relationship Id="rId410" Type="http://schemas.openxmlformats.org/officeDocument/2006/relationships/customXml" Target="../ink/ink3547.xml"/><Relationship Id="rId41" Type="http://schemas.openxmlformats.org/officeDocument/2006/relationships/image" Target="../media/image3365.png"/><Relationship Id="rId409" Type="http://schemas.openxmlformats.org/officeDocument/2006/relationships/image" Target="../media/image3549.png"/><Relationship Id="rId408" Type="http://schemas.openxmlformats.org/officeDocument/2006/relationships/customXml" Target="../ink/ink3546.xml"/><Relationship Id="rId407" Type="http://schemas.openxmlformats.org/officeDocument/2006/relationships/image" Target="../media/image3548.png"/><Relationship Id="rId406" Type="http://schemas.openxmlformats.org/officeDocument/2006/relationships/customXml" Target="../ink/ink3545.xml"/><Relationship Id="rId405" Type="http://schemas.openxmlformats.org/officeDocument/2006/relationships/image" Target="../media/image3547.png"/><Relationship Id="rId404" Type="http://schemas.openxmlformats.org/officeDocument/2006/relationships/customXml" Target="../ink/ink3544.xml"/><Relationship Id="rId403" Type="http://schemas.openxmlformats.org/officeDocument/2006/relationships/image" Target="../media/image3546.png"/><Relationship Id="rId402" Type="http://schemas.openxmlformats.org/officeDocument/2006/relationships/customXml" Target="../ink/ink3543.xml"/><Relationship Id="rId401" Type="http://schemas.openxmlformats.org/officeDocument/2006/relationships/image" Target="../media/image3545.png"/><Relationship Id="rId400" Type="http://schemas.openxmlformats.org/officeDocument/2006/relationships/customXml" Target="../ink/ink3542.xml"/><Relationship Id="rId40" Type="http://schemas.openxmlformats.org/officeDocument/2006/relationships/customXml" Target="../ink/ink3362.xml"/><Relationship Id="rId4" Type="http://schemas.openxmlformats.org/officeDocument/2006/relationships/customXml" Target="../ink/ink3344.xml"/><Relationship Id="rId399" Type="http://schemas.openxmlformats.org/officeDocument/2006/relationships/image" Target="../media/image3544.png"/><Relationship Id="rId398" Type="http://schemas.openxmlformats.org/officeDocument/2006/relationships/customXml" Target="../ink/ink3541.xml"/><Relationship Id="rId397" Type="http://schemas.openxmlformats.org/officeDocument/2006/relationships/image" Target="../media/image3543.png"/><Relationship Id="rId396" Type="http://schemas.openxmlformats.org/officeDocument/2006/relationships/customXml" Target="../ink/ink3540.xml"/><Relationship Id="rId395" Type="http://schemas.openxmlformats.org/officeDocument/2006/relationships/image" Target="../media/image3542.png"/><Relationship Id="rId394" Type="http://schemas.openxmlformats.org/officeDocument/2006/relationships/customXml" Target="../ink/ink3539.xml"/><Relationship Id="rId393" Type="http://schemas.openxmlformats.org/officeDocument/2006/relationships/image" Target="../media/image3541.png"/><Relationship Id="rId392" Type="http://schemas.openxmlformats.org/officeDocument/2006/relationships/customXml" Target="../ink/ink3538.xml"/><Relationship Id="rId391" Type="http://schemas.openxmlformats.org/officeDocument/2006/relationships/image" Target="../media/image3540.png"/><Relationship Id="rId390" Type="http://schemas.openxmlformats.org/officeDocument/2006/relationships/customXml" Target="../ink/ink3537.xml"/><Relationship Id="rId39" Type="http://schemas.openxmlformats.org/officeDocument/2006/relationships/image" Target="../media/image3364.png"/><Relationship Id="rId389" Type="http://schemas.openxmlformats.org/officeDocument/2006/relationships/image" Target="../media/image3539.png"/><Relationship Id="rId388" Type="http://schemas.openxmlformats.org/officeDocument/2006/relationships/customXml" Target="../ink/ink3536.xml"/><Relationship Id="rId387" Type="http://schemas.openxmlformats.org/officeDocument/2006/relationships/image" Target="../media/image3538.png"/><Relationship Id="rId386" Type="http://schemas.openxmlformats.org/officeDocument/2006/relationships/customXml" Target="../ink/ink3535.xml"/><Relationship Id="rId385" Type="http://schemas.openxmlformats.org/officeDocument/2006/relationships/image" Target="../media/image3537.png"/><Relationship Id="rId384" Type="http://schemas.openxmlformats.org/officeDocument/2006/relationships/customXml" Target="../ink/ink3534.xml"/><Relationship Id="rId383" Type="http://schemas.openxmlformats.org/officeDocument/2006/relationships/image" Target="../media/image3536.png"/><Relationship Id="rId382" Type="http://schemas.openxmlformats.org/officeDocument/2006/relationships/customXml" Target="../ink/ink3533.xml"/><Relationship Id="rId381" Type="http://schemas.openxmlformats.org/officeDocument/2006/relationships/image" Target="../media/image3535.png"/><Relationship Id="rId380" Type="http://schemas.openxmlformats.org/officeDocument/2006/relationships/customXml" Target="../ink/ink3532.xml"/><Relationship Id="rId38" Type="http://schemas.openxmlformats.org/officeDocument/2006/relationships/customXml" Target="../ink/ink3361.xml"/><Relationship Id="rId379" Type="http://schemas.openxmlformats.org/officeDocument/2006/relationships/image" Target="../media/image3534.png"/><Relationship Id="rId378" Type="http://schemas.openxmlformats.org/officeDocument/2006/relationships/customXml" Target="../ink/ink3531.xml"/><Relationship Id="rId377" Type="http://schemas.openxmlformats.org/officeDocument/2006/relationships/image" Target="../media/image3533.png"/><Relationship Id="rId376" Type="http://schemas.openxmlformats.org/officeDocument/2006/relationships/customXml" Target="../ink/ink3530.xml"/><Relationship Id="rId375" Type="http://schemas.openxmlformats.org/officeDocument/2006/relationships/image" Target="../media/image3532.png"/><Relationship Id="rId374" Type="http://schemas.openxmlformats.org/officeDocument/2006/relationships/customXml" Target="../ink/ink3529.xml"/><Relationship Id="rId373" Type="http://schemas.openxmlformats.org/officeDocument/2006/relationships/image" Target="../media/image3531.png"/><Relationship Id="rId372" Type="http://schemas.openxmlformats.org/officeDocument/2006/relationships/customXml" Target="../ink/ink3528.xml"/><Relationship Id="rId371" Type="http://schemas.openxmlformats.org/officeDocument/2006/relationships/image" Target="../media/image3530.png"/><Relationship Id="rId370" Type="http://schemas.openxmlformats.org/officeDocument/2006/relationships/customXml" Target="../ink/ink3527.xml"/><Relationship Id="rId37" Type="http://schemas.openxmlformats.org/officeDocument/2006/relationships/image" Target="../media/image3363.png"/><Relationship Id="rId369" Type="http://schemas.openxmlformats.org/officeDocument/2006/relationships/image" Target="../media/image3529.png"/><Relationship Id="rId368" Type="http://schemas.openxmlformats.org/officeDocument/2006/relationships/customXml" Target="../ink/ink3526.xml"/><Relationship Id="rId367" Type="http://schemas.openxmlformats.org/officeDocument/2006/relationships/image" Target="../media/image3528.png"/><Relationship Id="rId366" Type="http://schemas.openxmlformats.org/officeDocument/2006/relationships/customXml" Target="../ink/ink3525.xml"/><Relationship Id="rId365" Type="http://schemas.openxmlformats.org/officeDocument/2006/relationships/image" Target="../media/image3527.png"/><Relationship Id="rId364" Type="http://schemas.openxmlformats.org/officeDocument/2006/relationships/customXml" Target="../ink/ink3524.xml"/><Relationship Id="rId363" Type="http://schemas.openxmlformats.org/officeDocument/2006/relationships/image" Target="../media/image3526.png"/><Relationship Id="rId362" Type="http://schemas.openxmlformats.org/officeDocument/2006/relationships/customXml" Target="../ink/ink3523.xml"/><Relationship Id="rId361" Type="http://schemas.openxmlformats.org/officeDocument/2006/relationships/image" Target="../media/image3525.png"/><Relationship Id="rId360" Type="http://schemas.openxmlformats.org/officeDocument/2006/relationships/customXml" Target="../ink/ink3522.xml"/><Relationship Id="rId36" Type="http://schemas.openxmlformats.org/officeDocument/2006/relationships/customXml" Target="../ink/ink3360.xml"/><Relationship Id="rId359" Type="http://schemas.openxmlformats.org/officeDocument/2006/relationships/image" Target="../media/image3524.png"/><Relationship Id="rId358" Type="http://schemas.openxmlformats.org/officeDocument/2006/relationships/customXml" Target="../ink/ink3521.xml"/><Relationship Id="rId357" Type="http://schemas.openxmlformats.org/officeDocument/2006/relationships/image" Target="../media/image3523.png"/><Relationship Id="rId356" Type="http://schemas.openxmlformats.org/officeDocument/2006/relationships/customXml" Target="../ink/ink3520.xml"/><Relationship Id="rId355" Type="http://schemas.openxmlformats.org/officeDocument/2006/relationships/image" Target="../media/image3522.png"/><Relationship Id="rId354" Type="http://schemas.openxmlformats.org/officeDocument/2006/relationships/customXml" Target="../ink/ink3519.xml"/><Relationship Id="rId353" Type="http://schemas.openxmlformats.org/officeDocument/2006/relationships/image" Target="../media/image3521.png"/><Relationship Id="rId352" Type="http://schemas.openxmlformats.org/officeDocument/2006/relationships/customXml" Target="../ink/ink3518.xml"/><Relationship Id="rId351" Type="http://schemas.openxmlformats.org/officeDocument/2006/relationships/image" Target="../media/image3520.png"/><Relationship Id="rId350" Type="http://schemas.openxmlformats.org/officeDocument/2006/relationships/customXml" Target="../ink/ink3517.xml"/><Relationship Id="rId35" Type="http://schemas.openxmlformats.org/officeDocument/2006/relationships/image" Target="../media/image3362.png"/><Relationship Id="rId349" Type="http://schemas.openxmlformats.org/officeDocument/2006/relationships/image" Target="../media/image3519.png"/><Relationship Id="rId348" Type="http://schemas.openxmlformats.org/officeDocument/2006/relationships/customXml" Target="../ink/ink3516.xml"/><Relationship Id="rId347" Type="http://schemas.openxmlformats.org/officeDocument/2006/relationships/image" Target="../media/image3518.png"/><Relationship Id="rId346" Type="http://schemas.openxmlformats.org/officeDocument/2006/relationships/customXml" Target="../ink/ink3515.xml"/><Relationship Id="rId345" Type="http://schemas.openxmlformats.org/officeDocument/2006/relationships/image" Target="../media/image3517.png"/><Relationship Id="rId344" Type="http://schemas.openxmlformats.org/officeDocument/2006/relationships/customXml" Target="../ink/ink3514.xml"/><Relationship Id="rId343" Type="http://schemas.openxmlformats.org/officeDocument/2006/relationships/image" Target="../media/image3516.png"/><Relationship Id="rId342" Type="http://schemas.openxmlformats.org/officeDocument/2006/relationships/customXml" Target="../ink/ink3513.xml"/><Relationship Id="rId341" Type="http://schemas.openxmlformats.org/officeDocument/2006/relationships/image" Target="../media/image3515.png"/><Relationship Id="rId340" Type="http://schemas.openxmlformats.org/officeDocument/2006/relationships/customXml" Target="../ink/ink3512.xml"/><Relationship Id="rId34" Type="http://schemas.openxmlformats.org/officeDocument/2006/relationships/customXml" Target="../ink/ink3359.xml"/><Relationship Id="rId339" Type="http://schemas.openxmlformats.org/officeDocument/2006/relationships/image" Target="../media/image3514.png"/><Relationship Id="rId338" Type="http://schemas.openxmlformats.org/officeDocument/2006/relationships/customXml" Target="../ink/ink3511.xml"/><Relationship Id="rId337" Type="http://schemas.openxmlformats.org/officeDocument/2006/relationships/image" Target="../media/image3513.png"/><Relationship Id="rId336" Type="http://schemas.openxmlformats.org/officeDocument/2006/relationships/customXml" Target="../ink/ink3510.xml"/><Relationship Id="rId335" Type="http://schemas.openxmlformats.org/officeDocument/2006/relationships/image" Target="../media/image3512.png"/><Relationship Id="rId334" Type="http://schemas.openxmlformats.org/officeDocument/2006/relationships/customXml" Target="../ink/ink3509.xml"/><Relationship Id="rId333" Type="http://schemas.openxmlformats.org/officeDocument/2006/relationships/image" Target="../media/image3511.png"/><Relationship Id="rId332" Type="http://schemas.openxmlformats.org/officeDocument/2006/relationships/customXml" Target="../ink/ink3508.xml"/><Relationship Id="rId331" Type="http://schemas.openxmlformats.org/officeDocument/2006/relationships/image" Target="../media/image3510.png"/><Relationship Id="rId330" Type="http://schemas.openxmlformats.org/officeDocument/2006/relationships/customXml" Target="../ink/ink3507.xml"/><Relationship Id="rId33" Type="http://schemas.openxmlformats.org/officeDocument/2006/relationships/image" Target="../media/image3361.png"/><Relationship Id="rId329" Type="http://schemas.openxmlformats.org/officeDocument/2006/relationships/image" Target="../media/image3509.png"/><Relationship Id="rId328" Type="http://schemas.openxmlformats.org/officeDocument/2006/relationships/customXml" Target="../ink/ink3506.xml"/><Relationship Id="rId327" Type="http://schemas.openxmlformats.org/officeDocument/2006/relationships/image" Target="../media/image3508.png"/><Relationship Id="rId326" Type="http://schemas.openxmlformats.org/officeDocument/2006/relationships/customXml" Target="../ink/ink3505.xml"/><Relationship Id="rId325" Type="http://schemas.openxmlformats.org/officeDocument/2006/relationships/image" Target="../media/image3507.png"/><Relationship Id="rId324" Type="http://schemas.openxmlformats.org/officeDocument/2006/relationships/customXml" Target="../ink/ink3504.xml"/><Relationship Id="rId323" Type="http://schemas.openxmlformats.org/officeDocument/2006/relationships/image" Target="../media/image3506.png"/><Relationship Id="rId322" Type="http://schemas.openxmlformats.org/officeDocument/2006/relationships/customXml" Target="../ink/ink3503.xml"/><Relationship Id="rId321" Type="http://schemas.openxmlformats.org/officeDocument/2006/relationships/image" Target="../media/image3505.png"/><Relationship Id="rId320" Type="http://schemas.openxmlformats.org/officeDocument/2006/relationships/customXml" Target="../ink/ink3502.xml"/><Relationship Id="rId32" Type="http://schemas.openxmlformats.org/officeDocument/2006/relationships/customXml" Target="../ink/ink3358.xml"/><Relationship Id="rId319" Type="http://schemas.openxmlformats.org/officeDocument/2006/relationships/image" Target="../media/image3504.png"/><Relationship Id="rId318" Type="http://schemas.openxmlformats.org/officeDocument/2006/relationships/customXml" Target="../ink/ink3501.xml"/><Relationship Id="rId317" Type="http://schemas.openxmlformats.org/officeDocument/2006/relationships/image" Target="../media/image3503.png"/><Relationship Id="rId316" Type="http://schemas.openxmlformats.org/officeDocument/2006/relationships/customXml" Target="../ink/ink3500.xml"/><Relationship Id="rId315" Type="http://schemas.openxmlformats.org/officeDocument/2006/relationships/image" Target="../media/image3502.png"/><Relationship Id="rId314" Type="http://schemas.openxmlformats.org/officeDocument/2006/relationships/customXml" Target="../ink/ink3499.xml"/><Relationship Id="rId313" Type="http://schemas.openxmlformats.org/officeDocument/2006/relationships/image" Target="../media/image3501.png"/><Relationship Id="rId312" Type="http://schemas.openxmlformats.org/officeDocument/2006/relationships/customXml" Target="../ink/ink3498.xml"/><Relationship Id="rId311" Type="http://schemas.openxmlformats.org/officeDocument/2006/relationships/image" Target="../media/image3500.png"/><Relationship Id="rId310" Type="http://schemas.openxmlformats.org/officeDocument/2006/relationships/customXml" Target="../ink/ink3497.xml"/><Relationship Id="rId31" Type="http://schemas.openxmlformats.org/officeDocument/2006/relationships/image" Target="../media/image3360.png"/><Relationship Id="rId309" Type="http://schemas.openxmlformats.org/officeDocument/2006/relationships/image" Target="../media/image3499.png"/><Relationship Id="rId308" Type="http://schemas.openxmlformats.org/officeDocument/2006/relationships/customXml" Target="../ink/ink3496.xml"/><Relationship Id="rId307" Type="http://schemas.openxmlformats.org/officeDocument/2006/relationships/image" Target="../media/image3498.png"/><Relationship Id="rId306" Type="http://schemas.openxmlformats.org/officeDocument/2006/relationships/customXml" Target="../ink/ink3495.xml"/><Relationship Id="rId305" Type="http://schemas.openxmlformats.org/officeDocument/2006/relationships/image" Target="../media/image3497.png"/><Relationship Id="rId304" Type="http://schemas.openxmlformats.org/officeDocument/2006/relationships/customXml" Target="../ink/ink3494.xml"/><Relationship Id="rId303" Type="http://schemas.openxmlformats.org/officeDocument/2006/relationships/image" Target="../media/image3496.png"/><Relationship Id="rId302" Type="http://schemas.openxmlformats.org/officeDocument/2006/relationships/customXml" Target="../ink/ink3493.xml"/><Relationship Id="rId301" Type="http://schemas.openxmlformats.org/officeDocument/2006/relationships/image" Target="../media/image3495.png"/><Relationship Id="rId300" Type="http://schemas.openxmlformats.org/officeDocument/2006/relationships/customXml" Target="../ink/ink3492.xml"/><Relationship Id="rId30" Type="http://schemas.openxmlformats.org/officeDocument/2006/relationships/customXml" Target="../ink/ink3357.xml"/><Relationship Id="rId3" Type="http://schemas.openxmlformats.org/officeDocument/2006/relationships/image" Target="../media/image3346.png"/><Relationship Id="rId299" Type="http://schemas.openxmlformats.org/officeDocument/2006/relationships/image" Target="../media/image3494.png"/><Relationship Id="rId298" Type="http://schemas.openxmlformats.org/officeDocument/2006/relationships/customXml" Target="../ink/ink3491.xml"/><Relationship Id="rId297" Type="http://schemas.openxmlformats.org/officeDocument/2006/relationships/image" Target="../media/image3493.png"/><Relationship Id="rId296" Type="http://schemas.openxmlformats.org/officeDocument/2006/relationships/customXml" Target="../ink/ink3490.xml"/><Relationship Id="rId295" Type="http://schemas.openxmlformats.org/officeDocument/2006/relationships/image" Target="../media/image3492.png"/><Relationship Id="rId294" Type="http://schemas.openxmlformats.org/officeDocument/2006/relationships/customXml" Target="../ink/ink3489.xml"/><Relationship Id="rId293" Type="http://schemas.openxmlformats.org/officeDocument/2006/relationships/image" Target="../media/image3491.png"/><Relationship Id="rId292" Type="http://schemas.openxmlformats.org/officeDocument/2006/relationships/customXml" Target="../ink/ink3488.xml"/><Relationship Id="rId291" Type="http://schemas.openxmlformats.org/officeDocument/2006/relationships/image" Target="../media/image3490.png"/><Relationship Id="rId290" Type="http://schemas.openxmlformats.org/officeDocument/2006/relationships/customXml" Target="../ink/ink3487.xml"/><Relationship Id="rId29" Type="http://schemas.openxmlformats.org/officeDocument/2006/relationships/image" Target="../media/image3359.png"/><Relationship Id="rId289" Type="http://schemas.openxmlformats.org/officeDocument/2006/relationships/image" Target="../media/image3489.png"/><Relationship Id="rId288" Type="http://schemas.openxmlformats.org/officeDocument/2006/relationships/customXml" Target="../ink/ink3486.xml"/><Relationship Id="rId287" Type="http://schemas.openxmlformats.org/officeDocument/2006/relationships/image" Target="../media/image3488.png"/><Relationship Id="rId286" Type="http://schemas.openxmlformats.org/officeDocument/2006/relationships/customXml" Target="../ink/ink3485.xml"/><Relationship Id="rId285" Type="http://schemas.openxmlformats.org/officeDocument/2006/relationships/image" Target="../media/image3487.png"/><Relationship Id="rId284" Type="http://schemas.openxmlformats.org/officeDocument/2006/relationships/customXml" Target="../ink/ink3484.xml"/><Relationship Id="rId283" Type="http://schemas.openxmlformats.org/officeDocument/2006/relationships/image" Target="../media/image3486.png"/><Relationship Id="rId282" Type="http://schemas.openxmlformats.org/officeDocument/2006/relationships/customXml" Target="../ink/ink3483.xml"/><Relationship Id="rId281" Type="http://schemas.openxmlformats.org/officeDocument/2006/relationships/image" Target="../media/image3485.png"/><Relationship Id="rId280" Type="http://schemas.openxmlformats.org/officeDocument/2006/relationships/customXml" Target="../ink/ink3482.xml"/><Relationship Id="rId28" Type="http://schemas.openxmlformats.org/officeDocument/2006/relationships/customXml" Target="../ink/ink3356.xml"/><Relationship Id="rId279" Type="http://schemas.openxmlformats.org/officeDocument/2006/relationships/image" Target="../media/image3484.png"/><Relationship Id="rId278" Type="http://schemas.openxmlformats.org/officeDocument/2006/relationships/customXml" Target="../ink/ink3481.xml"/><Relationship Id="rId277" Type="http://schemas.openxmlformats.org/officeDocument/2006/relationships/image" Target="../media/image3483.png"/><Relationship Id="rId276" Type="http://schemas.openxmlformats.org/officeDocument/2006/relationships/customXml" Target="../ink/ink3480.xml"/><Relationship Id="rId275" Type="http://schemas.openxmlformats.org/officeDocument/2006/relationships/image" Target="../media/image3482.png"/><Relationship Id="rId274" Type="http://schemas.openxmlformats.org/officeDocument/2006/relationships/customXml" Target="../ink/ink3479.xml"/><Relationship Id="rId273" Type="http://schemas.openxmlformats.org/officeDocument/2006/relationships/image" Target="../media/image3481.png"/><Relationship Id="rId272" Type="http://schemas.openxmlformats.org/officeDocument/2006/relationships/customXml" Target="../ink/ink3478.xml"/><Relationship Id="rId271" Type="http://schemas.openxmlformats.org/officeDocument/2006/relationships/image" Target="../media/image3480.png"/><Relationship Id="rId270" Type="http://schemas.openxmlformats.org/officeDocument/2006/relationships/customXml" Target="../ink/ink3477.xml"/><Relationship Id="rId27" Type="http://schemas.openxmlformats.org/officeDocument/2006/relationships/image" Target="../media/image3358.png"/><Relationship Id="rId269" Type="http://schemas.openxmlformats.org/officeDocument/2006/relationships/image" Target="../media/image3479.png"/><Relationship Id="rId268" Type="http://schemas.openxmlformats.org/officeDocument/2006/relationships/customXml" Target="../ink/ink3476.xml"/><Relationship Id="rId267" Type="http://schemas.openxmlformats.org/officeDocument/2006/relationships/image" Target="../media/image3478.png"/><Relationship Id="rId266" Type="http://schemas.openxmlformats.org/officeDocument/2006/relationships/customXml" Target="../ink/ink3475.xml"/><Relationship Id="rId265" Type="http://schemas.openxmlformats.org/officeDocument/2006/relationships/image" Target="../media/image3477.png"/><Relationship Id="rId264" Type="http://schemas.openxmlformats.org/officeDocument/2006/relationships/customXml" Target="../ink/ink3474.xml"/><Relationship Id="rId263" Type="http://schemas.openxmlformats.org/officeDocument/2006/relationships/image" Target="../media/image3476.png"/><Relationship Id="rId262" Type="http://schemas.openxmlformats.org/officeDocument/2006/relationships/customXml" Target="../ink/ink3473.xml"/><Relationship Id="rId261" Type="http://schemas.openxmlformats.org/officeDocument/2006/relationships/image" Target="../media/image3475.png"/><Relationship Id="rId260" Type="http://schemas.openxmlformats.org/officeDocument/2006/relationships/customXml" Target="../ink/ink3472.xml"/><Relationship Id="rId26" Type="http://schemas.openxmlformats.org/officeDocument/2006/relationships/customXml" Target="../ink/ink3355.xml"/><Relationship Id="rId259" Type="http://schemas.openxmlformats.org/officeDocument/2006/relationships/image" Target="../media/image3474.png"/><Relationship Id="rId258" Type="http://schemas.openxmlformats.org/officeDocument/2006/relationships/customXml" Target="../ink/ink3471.xml"/><Relationship Id="rId257" Type="http://schemas.openxmlformats.org/officeDocument/2006/relationships/image" Target="../media/image3473.png"/><Relationship Id="rId256" Type="http://schemas.openxmlformats.org/officeDocument/2006/relationships/customXml" Target="../ink/ink3470.xml"/><Relationship Id="rId255" Type="http://schemas.openxmlformats.org/officeDocument/2006/relationships/image" Target="../media/image3472.png"/><Relationship Id="rId254" Type="http://schemas.openxmlformats.org/officeDocument/2006/relationships/customXml" Target="../ink/ink3469.xml"/><Relationship Id="rId253" Type="http://schemas.openxmlformats.org/officeDocument/2006/relationships/image" Target="../media/image3471.png"/><Relationship Id="rId252" Type="http://schemas.openxmlformats.org/officeDocument/2006/relationships/customXml" Target="../ink/ink3468.xml"/><Relationship Id="rId251" Type="http://schemas.openxmlformats.org/officeDocument/2006/relationships/image" Target="../media/image3470.png"/><Relationship Id="rId250" Type="http://schemas.openxmlformats.org/officeDocument/2006/relationships/customXml" Target="../ink/ink3467.xml"/><Relationship Id="rId25" Type="http://schemas.openxmlformats.org/officeDocument/2006/relationships/image" Target="../media/image3357.png"/><Relationship Id="rId249" Type="http://schemas.openxmlformats.org/officeDocument/2006/relationships/image" Target="../media/image3469.png"/><Relationship Id="rId248" Type="http://schemas.openxmlformats.org/officeDocument/2006/relationships/customXml" Target="../ink/ink3466.xml"/><Relationship Id="rId247" Type="http://schemas.openxmlformats.org/officeDocument/2006/relationships/image" Target="../media/image3468.png"/><Relationship Id="rId246" Type="http://schemas.openxmlformats.org/officeDocument/2006/relationships/customXml" Target="../ink/ink3465.xml"/><Relationship Id="rId245" Type="http://schemas.openxmlformats.org/officeDocument/2006/relationships/image" Target="../media/image3467.png"/><Relationship Id="rId244" Type="http://schemas.openxmlformats.org/officeDocument/2006/relationships/customXml" Target="../ink/ink3464.xml"/><Relationship Id="rId243" Type="http://schemas.openxmlformats.org/officeDocument/2006/relationships/image" Target="../media/image3466.png"/><Relationship Id="rId242" Type="http://schemas.openxmlformats.org/officeDocument/2006/relationships/customXml" Target="../ink/ink3463.xml"/><Relationship Id="rId241" Type="http://schemas.openxmlformats.org/officeDocument/2006/relationships/image" Target="../media/image3465.png"/><Relationship Id="rId240" Type="http://schemas.openxmlformats.org/officeDocument/2006/relationships/customXml" Target="../ink/ink3462.xml"/><Relationship Id="rId24" Type="http://schemas.openxmlformats.org/officeDocument/2006/relationships/customXml" Target="../ink/ink3354.xml"/><Relationship Id="rId239" Type="http://schemas.openxmlformats.org/officeDocument/2006/relationships/image" Target="../media/image3464.png"/><Relationship Id="rId238" Type="http://schemas.openxmlformats.org/officeDocument/2006/relationships/customXml" Target="../ink/ink3461.xml"/><Relationship Id="rId237" Type="http://schemas.openxmlformats.org/officeDocument/2006/relationships/image" Target="../media/image3463.png"/><Relationship Id="rId236" Type="http://schemas.openxmlformats.org/officeDocument/2006/relationships/customXml" Target="../ink/ink3460.xml"/><Relationship Id="rId235" Type="http://schemas.openxmlformats.org/officeDocument/2006/relationships/image" Target="../media/image3462.png"/><Relationship Id="rId234" Type="http://schemas.openxmlformats.org/officeDocument/2006/relationships/customXml" Target="../ink/ink3459.xml"/><Relationship Id="rId233" Type="http://schemas.openxmlformats.org/officeDocument/2006/relationships/image" Target="../media/image3461.png"/><Relationship Id="rId232" Type="http://schemas.openxmlformats.org/officeDocument/2006/relationships/customXml" Target="../ink/ink3458.xml"/><Relationship Id="rId231" Type="http://schemas.openxmlformats.org/officeDocument/2006/relationships/image" Target="../media/image3460.png"/><Relationship Id="rId230" Type="http://schemas.openxmlformats.org/officeDocument/2006/relationships/customXml" Target="../ink/ink3457.xml"/><Relationship Id="rId23" Type="http://schemas.openxmlformats.org/officeDocument/2006/relationships/image" Target="../media/image3356.png"/><Relationship Id="rId229" Type="http://schemas.openxmlformats.org/officeDocument/2006/relationships/image" Target="../media/image3459.png"/><Relationship Id="rId228" Type="http://schemas.openxmlformats.org/officeDocument/2006/relationships/customXml" Target="../ink/ink3456.xml"/><Relationship Id="rId227" Type="http://schemas.openxmlformats.org/officeDocument/2006/relationships/image" Target="../media/image3458.png"/><Relationship Id="rId226" Type="http://schemas.openxmlformats.org/officeDocument/2006/relationships/customXml" Target="../ink/ink3455.xml"/><Relationship Id="rId225" Type="http://schemas.openxmlformats.org/officeDocument/2006/relationships/image" Target="../media/image3457.png"/><Relationship Id="rId224" Type="http://schemas.openxmlformats.org/officeDocument/2006/relationships/customXml" Target="../ink/ink3454.xml"/><Relationship Id="rId223" Type="http://schemas.openxmlformats.org/officeDocument/2006/relationships/image" Target="../media/image3456.png"/><Relationship Id="rId222" Type="http://schemas.openxmlformats.org/officeDocument/2006/relationships/customXml" Target="../ink/ink3453.xml"/><Relationship Id="rId221" Type="http://schemas.openxmlformats.org/officeDocument/2006/relationships/image" Target="../media/image3455.png"/><Relationship Id="rId220" Type="http://schemas.openxmlformats.org/officeDocument/2006/relationships/customXml" Target="../ink/ink3452.xml"/><Relationship Id="rId22" Type="http://schemas.openxmlformats.org/officeDocument/2006/relationships/customXml" Target="../ink/ink3353.xml"/><Relationship Id="rId219" Type="http://schemas.openxmlformats.org/officeDocument/2006/relationships/image" Target="../media/image3454.png"/><Relationship Id="rId218" Type="http://schemas.openxmlformats.org/officeDocument/2006/relationships/customXml" Target="../ink/ink3451.xml"/><Relationship Id="rId217" Type="http://schemas.openxmlformats.org/officeDocument/2006/relationships/image" Target="../media/image3453.png"/><Relationship Id="rId216" Type="http://schemas.openxmlformats.org/officeDocument/2006/relationships/customXml" Target="../ink/ink3450.xml"/><Relationship Id="rId215" Type="http://schemas.openxmlformats.org/officeDocument/2006/relationships/image" Target="../media/image3452.png"/><Relationship Id="rId214" Type="http://schemas.openxmlformats.org/officeDocument/2006/relationships/customXml" Target="../ink/ink3449.xml"/><Relationship Id="rId213" Type="http://schemas.openxmlformats.org/officeDocument/2006/relationships/image" Target="../media/image3451.png"/><Relationship Id="rId212" Type="http://schemas.openxmlformats.org/officeDocument/2006/relationships/customXml" Target="../ink/ink3448.xml"/><Relationship Id="rId211" Type="http://schemas.openxmlformats.org/officeDocument/2006/relationships/image" Target="../media/image3450.png"/><Relationship Id="rId210" Type="http://schemas.openxmlformats.org/officeDocument/2006/relationships/customXml" Target="../ink/ink3447.xml"/><Relationship Id="rId21" Type="http://schemas.openxmlformats.org/officeDocument/2006/relationships/image" Target="../media/image3355.png"/><Relationship Id="rId209" Type="http://schemas.openxmlformats.org/officeDocument/2006/relationships/image" Target="../media/image3449.png"/><Relationship Id="rId208" Type="http://schemas.openxmlformats.org/officeDocument/2006/relationships/customXml" Target="../ink/ink3446.xml"/><Relationship Id="rId207" Type="http://schemas.openxmlformats.org/officeDocument/2006/relationships/image" Target="../media/image3448.png"/><Relationship Id="rId206" Type="http://schemas.openxmlformats.org/officeDocument/2006/relationships/customXml" Target="../ink/ink3445.xml"/><Relationship Id="rId205" Type="http://schemas.openxmlformats.org/officeDocument/2006/relationships/image" Target="../media/image3447.png"/><Relationship Id="rId204" Type="http://schemas.openxmlformats.org/officeDocument/2006/relationships/customXml" Target="../ink/ink3444.xml"/><Relationship Id="rId203" Type="http://schemas.openxmlformats.org/officeDocument/2006/relationships/image" Target="../media/image3446.png"/><Relationship Id="rId202" Type="http://schemas.openxmlformats.org/officeDocument/2006/relationships/customXml" Target="../ink/ink3443.xml"/><Relationship Id="rId201" Type="http://schemas.openxmlformats.org/officeDocument/2006/relationships/image" Target="../media/image3445.png"/><Relationship Id="rId200" Type="http://schemas.openxmlformats.org/officeDocument/2006/relationships/customXml" Target="../ink/ink3442.xml"/><Relationship Id="rId20" Type="http://schemas.openxmlformats.org/officeDocument/2006/relationships/customXml" Target="../ink/ink3352.xml"/><Relationship Id="rId2" Type="http://schemas.openxmlformats.org/officeDocument/2006/relationships/customXml" Target="../ink/ink3343.xml"/><Relationship Id="rId199" Type="http://schemas.openxmlformats.org/officeDocument/2006/relationships/image" Target="../media/image3444.png"/><Relationship Id="rId198" Type="http://schemas.openxmlformats.org/officeDocument/2006/relationships/customXml" Target="../ink/ink3441.xml"/><Relationship Id="rId197" Type="http://schemas.openxmlformats.org/officeDocument/2006/relationships/image" Target="../media/image3443.png"/><Relationship Id="rId196" Type="http://schemas.openxmlformats.org/officeDocument/2006/relationships/customXml" Target="../ink/ink3440.xml"/><Relationship Id="rId195" Type="http://schemas.openxmlformats.org/officeDocument/2006/relationships/image" Target="../media/image3442.png"/><Relationship Id="rId194" Type="http://schemas.openxmlformats.org/officeDocument/2006/relationships/customXml" Target="../ink/ink3439.xml"/><Relationship Id="rId193" Type="http://schemas.openxmlformats.org/officeDocument/2006/relationships/image" Target="../media/image3441.png"/><Relationship Id="rId192" Type="http://schemas.openxmlformats.org/officeDocument/2006/relationships/customXml" Target="../ink/ink3438.xml"/><Relationship Id="rId191" Type="http://schemas.openxmlformats.org/officeDocument/2006/relationships/image" Target="../media/image3440.png"/><Relationship Id="rId190" Type="http://schemas.openxmlformats.org/officeDocument/2006/relationships/customXml" Target="../ink/ink3437.xml"/><Relationship Id="rId19" Type="http://schemas.openxmlformats.org/officeDocument/2006/relationships/image" Target="../media/image3354.png"/><Relationship Id="rId189" Type="http://schemas.openxmlformats.org/officeDocument/2006/relationships/image" Target="../media/image3439.png"/><Relationship Id="rId188" Type="http://schemas.openxmlformats.org/officeDocument/2006/relationships/customXml" Target="../ink/ink3436.xml"/><Relationship Id="rId187" Type="http://schemas.openxmlformats.org/officeDocument/2006/relationships/image" Target="../media/image3438.png"/><Relationship Id="rId186" Type="http://schemas.openxmlformats.org/officeDocument/2006/relationships/customXml" Target="../ink/ink3435.xml"/><Relationship Id="rId185" Type="http://schemas.openxmlformats.org/officeDocument/2006/relationships/image" Target="../media/image3437.png"/><Relationship Id="rId184" Type="http://schemas.openxmlformats.org/officeDocument/2006/relationships/customXml" Target="../ink/ink3434.xml"/><Relationship Id="rId183" Type="http://schemas.openxmlformats.org/officeDocument/2006/relationships/image" Target="../media/image3436.png"/><Relationship Id="rId182" Type="http://schemas.openxmlformats.org/officeDocument/2006/relationships/customXml" Target="../ink/ink3433.xml"/><Relationship Id="rId181" Type="http://schemas.openxmlformats.org/officeDocument/2006/relationships/image" Target="../media/image3435.png"/><Relationship Id="rId180" Type="http://schemas.openxmlformats.org/officeDocument/2006/relationships/customXml" Target="../ink/ink3432.xml"/><Relationship Id="rId18" Type="http://schemas.openxmlformats.org/officeDocument/2006/relationships/customXml" Target="../ink/ink3351.xml"/><Relationship Id="rId179" Type="http://schemas.openxmlformats.org/officeDocument/2006/relationships/image" Target="../media/image3434.png"/><Relationship Id="rId178" Type="http://schemas.openxmlformats.org/officeDocument/2006/relationships/customXml" Target="../ink/ink3431.xml"/><Relationship Id="rId177" Type="http://schemas.openxmlformats.org/officeDocument/2006/relationships/image" Target="../media/image3433.png"/><Relationship Id="rId176" Type="http://schemas.openxmlformats.org/officeDocument/2006/relationships/customXml" Target="../ink/ink3430.xml"/><Relationship Id="rId175" Type="http://schemas.openxmlformats.org/officeDocument/2006/relationships/image" Target="../media/image3432.png"/><Relationship Id="rId174" Type="http://schemas.openxmlformats.org/officeDocument/2006/relationships/customXml" Target="../ink/ink3429.xml"/><Relationship Id="rId173" Type="http://schemas.openxmlformats.org/officeDocument/2006/relationships/image" Target="../media/image3431.png"/><Relationship Id="rId172" Type="http://schemas.openxmlformats.org/officeDocument/2006/relationships/customXml" Target="../ink/ink3428.xml"/><Relationship Id="rId171" Type="http://schemas.openxmlformats.org/officeDocument/2006/relationships/image" Target="../media/image3430.png"/><Relationship Id="rId170" Type="http://schemas.openxmlformats.org/officeDocument/2006/relationships/customXml" Target="../ink/ink3427.xml"/><Relationship Id="rId17" Type="http://schemas.openxmlformats.org/officeDocument/2006/relationships/image" Target="../media/image3353.png"/><Relationship Id="rId169" Type="http://schemas.openxmlformats.org/officeDocument/2006/relationships/image" Target="../media/image3429.png"/><Relationship Id="rId168" Type="http://schemas.openxmlformats.org/officeDocument/2006/relationships/customXml" Target="../ink/ink3426.xml"/><Relationship Id="rId167" Type="http://schemas.openxmlformats.org/officeDocument/2006/relationships/image" Target="../media/image3428.png"/><Relationship Id="rId166" Type="http://schemas.openxmlformats.org/officeDocument/2006/relationships/customXml" Target="../ink/ink3425.xml"/><Relationship Id="rId165" Type="http://schemas.openxmlformats.org/officeDocument/2006/relationships/image" Target="../media/image3427.png"/><Relationship Id="rId164" Type="http://schemas.openxmlformats.org/officeDocument/2006/relationships/customXml" Target="../ink/ink3424.xml"/><Relationship Id="rId163" Type="http://schemas.openxmlformats.org/officeDocument/2006/relationships/image" Target="../media/image3426.png"/><Relationship Id="rId162" Type="http://schemas.openxmlformats.org/officeDocument/2006/relationships/customXml" Target="../ink/ink3423.xml"/><Relationship Id="rId161" Type="http://schemas.openxmlformats.org/officeDocument/2006/relationships/image" Target="../media/image3425.png"/><Relationship Id="rId160" Type="http://schemas.openxmlformats.org/officeDocument/2006/relationships/customXml" Target="../ink/ink3422.xml"/><Relationship Id="rId16" Type="http://schemas.openxmlformats.org/officeDocument/2006/relationships/customXml" Target="../ink/ink3350.xml"/><Relationship Id="rId159" Type="http://schemas.openxmlformats.org/officeDocument/2006/relationships/image" Target="../media/image3424.png"/><Relationship Id="rId158" Type="http://schemas.openxmlformats.org/officeDocument/2006/relationships/customXml" Target="../ink/ink3421.xml"/><Relationship Id="rId157" Type="http://schemas.openxmlformats.org/officeDocument/2006/relationships/image" Target="../media/image3423.png"/><Relationship Id="rId156" Type="http://schemas.openxmlformats.org/officeDocument/2006/relationships/customXml" Target="../ink/ink3420.xml"/><Relationship Id="rId155" Type="http://schemas.openxmlformats.org/officeDocument/2006/relationships/image" Target="../media/image3422.png"/><Relationship Id="rId154" Type="http://schemas.openxmlformats.org/officeDocument/2006/relationships/customXml" Target="../ink/ink3419.xml"/><Relationship Id="rId153" Type="http://schemas.openxmlformats.org/officeDocument/2006/relationships/image" Target="../media/image3421.png"/><Relationship Id="rId152" Type="http://schemas.openxmlformats.org/officeDocument/2006/relationships/customXml" Target="../ink/ink3418.xml"/><Relationship Id="rId151" Type="http://schemas.openxmlformats.org/officeDocument/2006/relationships/image" Target="../media/image3420.png"/><Relationship Id="rId150" Type="http://schemas.openxmlformats.org/officeDocument/2006/relationships/customXml" Target="../ink/ink3417.xml"/><Relationship Id="rId15" Type="http://schemas.openxmlformats.org/officeDocument/2006/relationships/image" Target="../media/image3352.png"/><Relationship Id="rId149" Type="http://schemas.openxmlformats.org/officeDocument/2006/relationships/image" Target="../media/image3419.png"/><Relationship Id="rId148" Type="http://schemas.openxmlformats.org/officeDocument/2006/relationships/customXml" Target="../ink/ink3416.xml"/><Relationship Id="rId147" Type="http://schemas.openxmlformats.org/officeDocument/2006/relationships/image" Target="../media/image3418.png"/><Relationship Id="rId146" Type="http://schemas.openxmlformats.org/officeDocument/2006/relationships/customXml" Target="../ink/ink3415.xml"/><Relationship Id="rId145" Type="http://schemas.openxmlformats.org/officeDocument/2006/relationships/image" Target="../media/image3417.png"/><Relationship Id="rId144" Type="http://schemas.openxmlformats.org/officeDocument/2006/relationships/customXml" Target="../ink/ink3414.xml"/><Relationship Id="rId143" Type="http://schemas.openxmlformats.org/officeDocument/2006/relationships/image" Target="../media/image3416.png"/><Relationship Id="rId142" Type="http://schemas.openxmlformats.org/officeDocument/2006/relationships/customXml" Target="../ink/ink3413.xml"/><Relationship Id="rId141" Type="http://schemas.openxmlformats.org/officeDocument/2006/relationships/image" Target="../media/image3415.png"/><Relationship Id="rId140" Type="http://schemas.openxmlformats.org/officeDocument/2006/relationships/customXml" Target="../ink/ink3412.xml"/><Relationship Id="rId14" Type="http://schemas.openxmlformats.org/officeDocument/2006/relationships/customXml" Target="../ink/ink3349.xml"/><Relationship Id="rId139" Type="http://schemas.openxmlformats.org/officeDocument/2006/relationships/image" Target="../media/image3414.png"/><Relationship Id="rId138" Type="http://schemas.openxmlformats.org/officeDocument/2006/relationships/customXml" Target="../ink/ink3411.xml"/><Relationship Id="rId137" Type="http://schemas.openxmlformats.org/officeDocument/2006/relationships/image" Target="../media/image3413.png"/><Relationship Id="rId136" Type="http://schemas.openxmlformats.org/officeDocument/2006/relationships/customXml" Target="../ink/ink3410.xml"/><Relationship Id="rId135" Type="http://schemas.openxmlformats.org/officeDocument/2006/relationships/image" Target="../media/image3412.png"/><Relationship Id="rId134" Type="http://schemas.openxmlformats.org/officeDocument/2006/relationships/customXml" Target="../ink/ink3409.xml"/><Relationship Id="rId133" Type="http://schemas.openxmlformats.org/officeDocument/2006/relationships/image" Target="../media/image3411.png"/><Relationship Id="rId132" Type="http://schemas.openxmlformats.org/officeDocument/2006/relationships/customXml" Target="../ink/ink3408.xml"/><Relationship Id="rId131" Type="http://schemas.openxmlformats.org/officeDocument/2006/relationships/image" Target="../media/image3410.png"/><Relationship Id="rId130" Type="http://schemas.openxmlformats.org/officeDocument/2006/relationships/customXml" Target="../ink/ink3407.xml"/><Relationship Id="rId13" Type="http://schemas.openxmlformats.org/officeDocument/2006/relationships/image" Target="../media/image3351.png"/><Relationship Id="rId129" Type="http://schemas.openxmlformats.org/officeDocument/2006/relationships/image" Target="../media/image3409.png"/><Relationship Id="rId128" Type="http://schemas.openxmlformats.org/officeDocument/2006/relationships/customXml" Target="../ink/ink3406.xml"/><Relationship Id="rId127" Type="http://schemas.openxmlformats.org/officeDocument/2006/relationships/image" Target="../media/image3408.png"/><Relationship Id="rId126" Type="http://schemas.openxmlformats.org/officeDocument/2006/relationships/customXml" Target="../ink/ink3405.xml"/><Relationship Id="rId125" Type="http://schemas.openxmlformats.org/officeDocument/2006/relationships/image" Target="../media/image3407.png"/><Relationship Id="rId124" Type="http://schemas.openxmlformats.org/officeDocument/2006/relationships/customXml" Target="../ink/ink3404.xml"/><Relationship Id="rId123" Type="http://schemas.openxmlformats.org/officeDocument/2006/relationships/image" Target="../media/image3406.png"/><Relationship Id="rId122" Type="http://schemas.openxmlformats.org/officeDocument/2006/relationships/customXml" Target="../ink/ink3403.xml"/><Relationship Id="rId121" Type="http://schemas.openxmlformats.org/officeDocument/2006/relationships/image" Target="../media/image3405.png"/><Relationship Id="rId120" Type="http://schemas.openxmlformats.org/officeDocument/2006/relationships/customXml" Target="../ink/ink3402.xml"/><Relationship Id="rId12" Type="http://schemas.openxmlformats.org/officeDocument/2006/relationships/customXml" Target="../ink/ink3348.xml"/><Relationship Id="rId119" Type="http://schemas.openxmlformats.org/officeDocument/2006/relationships/image" Target="../media/image3404.png"/><Relationship Id="rId118" Type="http://schemas.openxmlformats.org/officeDocument/2006/relationships/customXml" Target="../ink/ink3401.xml"/><Relationship Id="rId117" Type="http://schemas.openxmlformats.org/officeDocument/2006/relationships/image" Target="../media/image3403.png"/><Relationship Id="rId116" Type="http://schemas.openxmlformats.org/officeDocument/2006/relationships/customXml" Target="../ink/ink3400.xml"/><Relationship Id="rId115" Type="http://schemas.openxmlformats.org/officeDocument/2006/relationships/image" Target="../media/image3402.png"/><Relationship Id="rId114" Type="http://schemas.openxmlformats.org/officeDocument/2006/relationships/customXml" Target="../ink/ink3399.xml"/><Relationship Id="rId113" Type="http://schemas.openxmlformats.org/officeDocument/2006/relationships/image" Target="../media/image3401.png"/><Relationship Id="rId112" Type="http://schemas.openxmlformats.org/officeDocument/2006/relationships/customXml" Target="../ink/ink3398.xml"/><Relationship Id="rId111" Type="http://schemas.openxmlformats.org/officeDocument/2006/relationships/image" Target="../media/image3400.png"/><Relationship Id="rId110" Type="http://schemas.openxmlformats.org/officeDocument/2006/relationships/customXml" Target="../ink/ink3397.xml"/><Relationship Id="rId11" Type="http://schemas.openxmlformats.org/officeDocument/2006/relationships/image" Target="../media/image3350.png"/><Relationship Id="rId109" Type="http://schemas.openxmlformats.org/officeDocument/2006/relationships/image" Target="../media/image3399.png"/><Relationship Id="rId108" Type="http://schemas.openxmlformats.org/officeDocument/2006/relationships/customXml" Target="../ink/ink3396.xml"/><Relationship Id="rId107" Type="http://schemas.openxmlformats.org/officeDocument/2006/relationships/image" Target="../media/image3398.png"/><Relationship Id="rId106" Type="http://schemas.openxmlformats.org/officeDocument/2006/relationships/customXml" Target="../ink/ink3395.xml"/><Relationship Id="rId105" Type="http://schemas.openxmlformats.org/officeDocument/2006/relationships/image" Target="../media/image3397.png"/><Relationship Id="rId104" Type="http://schemas.openxmlformats.org/officeDocument/2006/relationships/customXml" Target="../ink/ink3394.xml"/><Relationship Id="rId103" Type="http://schemas.openxmlformats.org/officeDocument/2006/relationships/image" Target="../media/image3396.png"/><Relationship Id="rId102" Type="http://schemas.openxmlformats.org/officeDocument/2006/relationships/customXml" Target="../ink/ink3393.xml"/><Relationship Id="rId101" Type="http://schemas.openxmlformats.org/officeDocument/2006/relationships/image" Target="../media/image3395.png"/><Relationship Id="rId100" Type="http://schemas.openxmlformats.org/officeDocument/2006/relationships/customXml" Target="../ink/ink3392.xml"/><Relationship Id="rId10" Type="http://schemas.openxmlformats.org/officeDocument/2006/relationships/customXml" Target="../ink/ink3347.xml"/><Relationship Id="rId1" Type="http://schemas.openxmlformats.org/officeDocument/2006/relationships/image" Target="../media/image3345.pn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686.png"/><Relationship Id="rId98" Type="http://schemas.openxmlformats.org/officeDocument/2006/relationships/customXml" Target="../ink/ink3682.xml"/><Relationship Id="rId97" Type="http://schemas.openxmlformats.org/officeDocument/2006/relationships/image" Target="../media/image3685.png"/><Relationship Id="rId96" Type="http://schemas.openxmlformats.org/officeDocument/2006/relationships/customXml" Target="../ink/ink3681.xml"/><Relationship Id="rId95" Type="http://schemas.openxmlformats.org/officeDocument/2006/relationships/image" Target="../media/image3684.png"/><Relationship Id="rId94" Type="http://schemas.openxmlformats.org/officeDocument/2006/relationships/customXml" Target="../ink/ink3680.xml"/><Relationship Id="rId93" Type="http://schemas.openxmlformats.org/officeDocument/2006/relationships/image" Target="../media/image3683.png"/><Relationship Id="rId92" Type="http://schemas.openxmlformats.org/officeDocument/2006/relationships/customXml" Target="../ink/ink3679.xml"/><Relationship Id="rId91" Type="http://schemas.openxmlformats.org/officeDocument/2006/relationships/image" Target="../media/image3682.png"/><Relationship Id="rId90" Type="http://schemas.openxmlformats.org/officeDocument/2006/relationships/customXml" Target="../ink/ink3678.xml"/><Relationship Id="rId9" Type="http://schemas.openxmlformats.org/officeDocument/2006/relationships/image" Target="../media/image3641.png"/><Relationship Id="rId89" Type="http://schemas.openxmlformats.org/officeDocument/2006/relationships/image" Target="../media/image3681.png"/><Relationship Id="rId88" Type="http://schemas.openxmlformats.org/officeDocument/2006/relationships/customXml" Target="../ink/ink3677.xml"/><Relationship Id="rId87" Type="http://schemas.openxmlformats.org/officeDocument/2006/relationships/image" Target="../media/image3680.png"/><Relationship Id="rId86" Type="http://schemas.openxmlformats.org/officeDocument/2006/relationships/customXml" Target="../ink/ink3676.xml"/><Relationship Id="rId85" Type="http://schemas.openxmlformats.org/officeDocument/2006/relationships/image" Target="../media/image3679.png"/><Relationship Id="rId84" Type="http://schemas.openxmlformats.org/officeDocument/2006/relationships/customXml" Target="../ink/ink3675.xml"/><Relationship Id="rId83" Type="http://schemas.openxmlformats.org/officeDocument/2006/relationships/image" Target="../media/image3678.png"/><Relationship Id="rId82" Type="http://schemas.openxmlformats.org/officeDocument/2006/relationships/customXml" Target="../ink/ink3674.xml"/><Relationship Id="rId81" Type="http://schemas.openxmlformats.org/officeDocument/2006/relationships/image" Target="../media/image3677.png"/><Relationship Id="rId80" Type="http://schemas.openxmlformats.org/officeDocument/2006/relationships/customXml" Target="../ink/ink3673.xml"/><Relationship Id="rId8" Type="http://schemas.openxmlformats.org/officeDocument/2006/relationships/customXml" Target="../ink/ink3637.xml"/><Relationship Id="rId79" Type="http://schemas.openxmlformats.org/officeDocument/2006/relationships/image" Target="../media/image3676.png"/><Relationship Id="rId78" Type="http://schemas.openxmlformats.org/officeDocument/2006/relationships/customXml" Target="../ink/ink3672.xml"/><Relationship Id="rId77" Type="http://schemas.openxmlformats.org/officeDocument/2006/relationships/image" Target="../media/image3675.png"/><Relationship Id="rId76" Type="http://schemas.openxmlformats.org/officeDocument/2006/relationships/customXml" Target="../ink/ink3671.xml"/><Relationship Id="rId75" Type="http://schemas.openxmlformats.org/officeDocument/2006/relationships/image" Target="../media/image3674.png"/><Relationship Id="rId74" Type="http://schemas.openxmlformats.org/officeDocument/2006/relationships/customXml" Target="../ink/ink3670.xml"/><Relationship Id="rId73" Type="http://schemas.openxmlformats.org/officeDocument/2006/relationships/image" Target="../media/image3673.png"/><Relationship Id="rId72" Type="http://schemas.openxmlformats.org/officeDocument/2006/relationships/customXml" Target="../ink/ink3669.xml"/><Relationship Id="rId71" Type="http://schemas.openxmlformats.org/officeDocument/2006/relationships/image" Target="../media/image3672.png"/><Relationship Id="rId70" Type="http://schemas.openxmlformats.org/officeDocument/2006/relationships/customXml" Target="../ink/ink3668.xml"/><Relationship Id="rId7" Type="http://schemas.openxmlformats.org/officeDocument/2006/relationships/image" Target="../media/image3640.png"/><Relationship Id="rId69" Type="http://schemas.openxmlformats.org/officeDocument/2006/relationships/image" Target="../media/image3671.png"/><Relationship Id="rId68" Type="http://schemas.openxmlformats.org/officeDocument/2006/relationships/customXml" Target="../ink/ink3667.xml"/><Relationship Id="rId67" Type="http://schemas.openxmlformats.org/officeDocument/2006/relationships/image" Target="../media/image3670.png"/><Relationship Id="rId66" Type="http://schemas.openxmlformats.org/officeDocument/2006/relationships/customXml" Target="../ink/ink3666.xml"/><Relationship Id="rId65" Type="http://schemas.openxmlformats.org/officeDocument/2006/relationships/image" Target="../media/image3669.png"/><Relationship Id="rId64" Type="http://schemas.openxmlformats.org/officeDocument/2006/relationships/customXml" Target="../ink/ink3665.xml"/><Relationship Id="rId63" Type="http://schemas.openxmlformats.org/officeDocument/2006/relationships/image" Target="../media/image3668.png"/><Relationship Id="rId62" Type="http://schemas.openxmlformats.org/officeDocument/2006/relationships/customXml" Target="../ink/ink3664.xml"/><Relationship Id="rId61" Type="http://schemas.openxmlformats.org/officeDocument/2006/relationships/image" Target="../media/image3667.png"/><Relationship Id="rId60" Type="http://schemas.openxmlformats.org/officeDocument/2006/relationships/customXml" Target="../ink/ink3663.xml"/><Relationship Id="rId6" Type="http://schemas.openxmlformats.org/officeDocument/2006/relationships/customXml" Target="../ink/ink3636.xml"/><Relationship Id="rId59" Type="http://schemas.openxmlformats.org/officeDocument/2006/relationships/image" Target="../media/image3666.png"/><Relationship Id="rId58" Type="http://schemas.openxmlformats.org/officeDocument/2006/relationships/customXml" Target="../ink/ink3662.xml"/><Relationship Id="rId57" Type="http://schemas.openxmlformats.org/officeDocument/2006/relationships/image" Target="../media/image3665.png"/><Relationship Id="rId56" Type="http://schemas.openxmlformats.org/officeDocument/2006/relationships/customXml" Target="../ink/ink3661.xml"/><Relationship Id="rId55" Type="http://schemas.openxmlformats.org/officeDocument/2006/relationships/image" Target="../media/image3664.png"/><Relationship Id="rId54" Type="http://schemas.openxmlformats.org/officeDocument/2006/relationships/customXml" Target="../ink/ink3660.xml"/><Relationship Id="rId53" Type="http://schemas.openxmlformats.org/officeDocument/2006/relationships/image" Target="../media/image3663.png"/><Relationship Id="rId52" Type="http://schemas.openxmlformats.org/officeDocument/2006/relationships/customXml" Target="../ink/ink3659.xml"/><Relationship Id="rId51" Type="http://schemas.openxmlformats.org/officeDocument/2006/relationships/image" Target="../media/image3662.png"/><Relationship Id="rId50" Type="http://schemas.openxmlformats.org/officeDocument/2006/relationships/customXml" Target="../ink/ink3658.xml"/><Relationship Id="rId5" Type="http://schemas.openxmlformats.org/officeDocument/2006/relationships/image" Target="../media/image3639.png"/><Relationship Id="rId49" Type="http://schemas.openxmlformats.org/officeDocument/2006/relationships/image" Target="../media/image3661.png"/><Relationship Id="rId48" Type="http://schemas.openxmlformats.org/officeDocument/2006/relationships/customXml" Target="../ink/ink3657.xml"/><Relationship Id="rId47" Type="http://schemas.openxmlformats.org/officeDocument/2006/relationships/image" Target="../media/image3660.png"/><Relationship Id="rId46" Type="http://schemas.openxmlformats.org/officeDocument/2006/relationships/customXml" Target="../ink/ink3656.xml"/><Relationship Id="rId45" Type="http://schemas.openxmlformats.org/officeDocument/2006/relationships/image" Target="../media/image3659.png"/><Relationship Id="rId44" Type="http://schemas.openxmlformats.org/officeDocument/2006/relationships/customXml" Target="../ink/ink3655.xml"/><Relationship Id="rId43" Type="http://schemas.openxmlformats.org/officeDocument/2006/relationships/image" Target="../media/image3658.png"/><Relationship Id="rId42" Type="http://schemas.openxmlformats.org/officeDocument/2006/relationships/customXml" Target="../ink/ink3654.xml"/><Relationship Id="rId41" Type="http://schemas.openxmlformats.org/officeDocument/2006/relationships/image" Target="../media/image3657.png"/><Relationship Id="rId40" Type="http://schemas.openxmlformats.org/officeDocument/2006/relationships/customXml" Target="../ink/ink3653.xml"/><Relationship Id="rId4" Type="http://schemas.openxmlformats.org/officeDocument/2006/relationships/customXml" Target="../ink/ink3635.xml"/><Relationship Id="rId39" Type="http://schemas.openxmlformats.org/officeDocument/2006/relationships/image" Target="../media/image3656.png"/><Relationship Id="rId38" Type="http://schemas.openxmlformats.org/officeDocument/2006/relationships/customXml" Target="../ink/ink3652.xml"/><Relationship Id="rId37" Type="http://schemas.openxmlformats.org/officeDocument/2006/relationships/image" Target="../media/image3655.png"/><Relationship Id="rId36" Type="http://schemas.openxmlformats.org/officeDocument/2006/relationships/customXml" Target="../ink/ink3651.xml"/><Relationship Id="rId35" Type="http://schemas.openxmlformats.org/officeDocument/2006/relationships/image" Target="../media/image3654.png"/><Relationship Id="rId34" Type="http://schemas.openxmlformats.org/officeDocument/2006/relationships/customXml" Target="../ink/ink3650.xml"/><Relationship Id="rId33" Type="http://schemas.openxmlformats.org/officeDocument/2006/relationships/image" Target="../media/image3653.png"/><Relationship Id="rId320" Type="http://schemas.openxmlformats.org/officeDocument/2006/relationships/slideLayout" Target="../slideLayouts/slideLayout1.xml"/><Relationship Id="rId32" Type="http://schemas.openxmlformats.org/officeDocument/2006/relationships/customXml" Target="../ink/ink3649.xml"/><Relationship Id="rId319" Type="http://schemas.openxmlformats.org/officeDocument/2006/relationships/image" Target="../media/image3796.png"/><Relationship Id="rId318" Type="http://schemas.openxmlformats.org/officeDocument/2006/relationships/customXml" Target="../ink/ink3792.xml"/><Relationship Id="rId317" Type="http://schemas.openxmlformats.org/officeDocument/2006/relationships/image" Target="../media/image3795.png"/><Relationship Id="rId316" Type="http://schemas.openxmlformats.org/officeDocument/2006/relationships/customXml" Target="../ink/ink3791.xml"/><Relationship Id="rId315" Type="http://schemas.openxmlformats.org/officeDocument/2006/relationships/image" Target="../media/image3794.png"/><Relationship Id="rId314" Type="http://schemas.openxmlformats.org/officeDocument/2006/relationships/customXml" Target="../ink/ink3790.xml"/><Relationship Id="rId313" Type="http://schemas.openxmlformats.org/officeDocument/2006/relationships/image" Target="../media/image3793.png"/><Relationship Id="rId312" Type="http://schemas.openxmlformats.org/officeDocument/2006/relationships/customXml" Target="../ink/ink3789.xml"/><Relationship Id="rId311" Type="http://schemas.openxmlformats.org/officeDocument/2006/relationships/image" Target="../media/image3792.png"/><Relationship Id="rId310" Type="http://schemas.openxmlformats.org/officeDocument/2006/relationships/customXml" Target="../ink/ink3788.xml"/><Relationship Id="rId31" Type="http://schemas.openxmlformats.org/officeDocument/2006/relationships/image" Target="../media/image3652.png"/><Relationship Id="rId309" Type="http://schemas.openxmlformats.org/officeDocument/2006/relationships/image" Target="../media/image3791.png"/><Relationship Id="rId308" Type="http://schemas.openxmlformats.org/officeDocument/2006/relationships/customXml" Target="../ink/ink3787.xml"/><Relationship Id="rId307" Type="http://schemas.openxmlformats.org/officeDocument/2006/relationships/image" Target="../media/image3790.png"/><Relationship Id="rId306" Type="http://schemas.openxmlformats.org/officeDocument/2006/relationships/customXml" Target="../ink/ink3786.xml"/><Relationship Id="rId305" Type="http://schemas.openxmlformats.org/officeDocument/2006/relationships/image" Target="../media/image3789.png"/><Relationship Id="rId304" Type="http://schemas.openxmlformats.org/officeDocument/2006/relationships/customXml" Target="../ink/ink3785.xml"/><Relationship Id="rId303" Type="http://schemas.openxmlformats.org/officeDocument/2006/relationships/image" Target="../media/image3788.png"/><Relationship Id="rId302" Type="http://schemas.openxmlformats.org/officeDocument/2006/relationships/customXml" Target="../ink/ink3784.xml"/><Relationship Id="rId301" Type="http://schemas.openxmlformats.org/officeDocument/2006/relationships/image" Target="../media/image3787.png"/><Relationship Id="rId300" Type="http://schemas.openxmlformats.org/officeDocument/2006/relationships/customXml" Target="../ink/ink3783.xml"/><Relationship Id="rId30" Type="http://schemas.openxmlformats.org/officeDocument/2006/relationships/customXml" Target="../ink/ink3648.xml"/><Relationship Id="rId3" Type="http://schemas.openxmlformats.org/officeDocument/2006/relationships/image" Target="../media/image3638.png"/><Relationship Id="rId299" Type="http://schemas.openxmlformats.org/officeDocument/2006/relationships/image" Target="../media/image3786.png"/><Relationship Id="rId298" Type="http://schemas.openxmlformats.org/officeDocument/2006/relationships/customXml" Target="../ink/ink3782.xml"/><Relationship Id="rId297" Type="http://schemas.openxmlformats.org/officeDocument/2006/relationships/image" Target="../media/image3785.png"/><Relationship Id="rId296" Type="http://schemas.openxmlformats.org/officeDocument/2006/relationships/customXml" Target="../ink/ink3781.xml"/><Relationship Id="rId295" Type="http://schemas.openxmlformats.org/officeDocument/2006/relationships/image" Target="../media/image3784.png"/><Relationship Id="rId294" Type="http://schemas.openxmlformats.org/officeDocument/2006/relationships/customXml" Target="../ink/ink3780.xml"/><Relationship Id="rId293" Type="http://schemas.openxmlformats.org/officeDocument/2006/relationships/image" Target="../media/image3783.png"/><Relationship Id="rId292" Type="http://schemas.openxmlformats.org/officeDocument/2006/relationships/customXml" Target="../ink/ink3779.xml"/><Relationship Id="rId291" Type="http://schemas.openxmlformats.org/officeDocument/2006/relationships/image" Target="../media/image3782.png"/><Relationship Id="rId290" Type="http://schemas.openxmlformats.org/officeDocument/2006/relationships/customXml" Target="../ink/ink3778.xml"/><Relationship Id="rId29" Type="http://schemas.openxmlformats.org/officeDocument/2006/relationships/image" Target="../media/image3651.png"/><Relationship Id="rId289" Type="http://schemas.openxmlformats.org/officeDocument/2006/relationships/image" Target="../media/image3781.png"/><Relationship Id="rId288" Type="http://schemas.openxmlformats.org/officeDocument/2006/relationships/customXml" Target="../ink/ink3777.xml"/><Relationship Id="rId287" Type="http://schemas.openxmlformats.org/officeDocument/2006/relationships/image" Target="../media/image3780.png"/><Relationship Id="rId286" Type="http://schemas.openxmlformats.org/officeDocument/2006/relationships/customXml" Target="../ink/ink3776.xml"/><Relationship Id="rId285" Type="http://schemas.openxmlformats.org/officeDocument/2006/relationships/image" Target="../media/image3779.png"/><Relationship Id="rId284" Type="http://schemas.openxmlformats.org/officeDocument/2006/relationships/customXml" Target="../ink/ink3775.xml"/><Relationship Id="rId283" Type="http://schemas.openxmlformats.org/officeDocument/2006/relationships/image" Target="../media/image3778.png"/><Relationship Id="rId282" Type="http://schemas.openxmlformats.org/officeDocument/2006/relationships/customXml" Target="../ink/ink3774.xml"/><Relationship Id="rId281" Type="http://schemas.openxmlformats.org/officeDocument/2006/relationships/image" Target="../media/image3777.png"/><Relationship Id="rId280" Type="http://schemas.openxmlformats.org/officeDocument/2006/relationships/customXml" Target="../ink/ink3773.xml"/><Relationship Id="rId28" Type="http://schemas.openxmlformats.org/officeDocument/2006/relationships/customXml" Target="../ink/ink3647.xml"/><Relationship Id="rId279" Type="http://schemas.openxmlformats.org/officeDocument/2006/relationships/image" Target="../media/image3776.png"/><Relationship Id="rId278" Type="http://schemas.openxmlformats.org/officeDocument/2006/relationships/customXml" Target="../ink/ink3772.xml"/><Relationship Id="rId277" Type="http://schemas.openxmlformats.org/officeDocument/2006/relationships/image" Target="../media/image3775.png"/><Relationship Id="rId276" Type="http://schemas.openxmlformats.org/officeDocument/2006/relationships/customXml" Target="../ink/ink3771.xml"/><Relationship Id="rId275" Type="http://schemas.openxmlformats.org/officeDocument/2006/relationships/image" Target="../media/image3774.png"/><Relationship Id="rId274" Type="http://schemas.openxmlformats.org/officeDocument/2006/relationships/customXml" Target="../ink/ink3770.xml"/><Relationship Id="rId273" Type="http://schemas.openxmlformats.org/officeDocument/2006/relationships/image" Target="../media/image3773.png"/><Relationship Id="rId272" Type="http://schemas.openxmlformats.org/officeDocument/2006/relationships/customXml" Target="../ink/ink3769.xml"/><Relationship Id="rId271" Type="http://schemas.openxmlformats.org/officeDocument/2006/relationships/image" Target="../media/image3772.png"/><Relationship Id="rId270" Type="http://schemas.openxmlformats.org/officeDocument/2006/relationships/customXml" Target="../ink/ink3768.xml"/><Relationship Id="rId27" Type="http://schemas.openxmlformats.org/officeDocument/2006/relationships/image" Target="../media/image3650.png"/><Relationship Id="rId269" Type="http://schemas.openxmlformats.org/officeDocument/2006/relationships/image" Target="../media/image3771.png"/><Relationship Id="rId268" Type="http://schemas.openxmlformats.org/officeDocument/2006/relationships/customXml" Target="../ink/ink3767.xml"/><Relationship Id="rId267" Type="http://schemas.openxmlformats.org/officeDocument/2006/relationships/image" Target="../media/image3770.png"/><Relationship Id="rId266" Type="http://schemas.openxmlformats.org/officeDocument/2006/relationships/customXml" Target="../ink/ink3766.xml"/><Relationship Id="rId265" Type="http://schemas.openxmlformats.org/officeDocument/2006/relationships/image" Target="../media/image3769.png"/><Relationship Id="rId264" Type="http://schemas.openxmlformats.org/officeDocument/2006/relationships/customXml" Target="../ink/ink3765.xml"/><Relationship Id="rId263" Type="http://schemas.openxmlformats.org/officeDocument/2006/relationships/image" Target="../media/image3768.png"/><Relationship Id="rId262" Type="http://schemas.openxmlformats.org/officeDocument/2006/relationships/customXml" Target="../ink/ink3764.xml"/><Relationship Id="rId261" Type="http://schemas.openxmlformats.org/officeDocument/2006/relationships/image" Target="../media/image3767.png"/><Relationship Id="rId260" Type="http://schemas.openxmlformats.org/officeDocument/2006/relationships/customXml" Target="../ink/ink3763.xml"/><Relationship Id="rId26" Type="http://schemas.openxmlformats.org/officeDocument/2006/relationships/customXml" Target="../ink/ink3646.xml"/><Relationship Id="rId259" Type="http://schemas.openxmlformats.org/officeDocument/2006/relationships/image" Target="../media/image3766.png"/><Relationship Id="rId258" Type="http://schemas.openxmlformats.org/officeDocument/2006/relationships/customXml" Target="../ink/ink3762.xml"/><Relationship Id="rId257" Type="http://schemas.openxmlformats.org/officeDocument/2006/relationships/image" Target="../media/image3765.png"/><Relationship Id="rId256" Type="http://schemas.openxmlformats.org/officeDocument/2006/relationships/customXml" Target="../ink/ink3761.xml"/><Relationship Id="rId255" Type="http://schemas.openxmlformats.org/officeDocument/2006/relationships/image" Target="../media/image3764.png"/><Relationship Id="rId254" Type="http://schemas.openxmlformats.org/officeDocument/2006/relationships/customXml" Target="../ink/ink3760.xml"/><Relationship Id="rId253" Type="http://schemas.openxmlformats.org/officeDocument/2006/relationships/image" Target="../media/image3763.png"/><Relationship Id="rId252" Type="http://schemas.openxmlformats.org/officeDocument/2006/relationships/customXml" Target="../ink/ink3759.xml"/><Relationship Id="rId251" Type="http://schemas.openxmlformats.org/officeDocument/2006/relationships/image" Target="../media/image3762.png"/><Relationship Id="rId250" Type="http://schemas.openxmlformats.org/officeDocument/2006/relationships/customXml" Target="../ink/ink3758.xml"/><Relationship Id="rId25" Type="http://schemas.openxmlformats.org/officeDocument/2006/relationships/image" Target="../media/image3649.png"/><Relationship Id="rId249" Type="http://schemas.openxmlformats.org/officeDocument/2006/relationships/image" Target="../media/image3761.png"/><Relationship Id="rId248" Type="http://schemas.openxmlformats.org/officeDocument/2006/relationships/customXml" Target="../ink/ink3757.xml"/><Relationship Id="rId247" Type="http://schemas.openxmlformats.org/officeDocument/2006/relationships/image" Target="../media/image3760.png"/><Relationship Id="rId246" Type="http://schemas.openxmlformats.org/officeDocument/2006/relationships/customXml" Target="../ink/ink3756.xml"/><Relationship Id="rId245" Type="http://schemas.openxmlformats.org/officeDocument/2006/relationships/image" Target="../media/image3759.png"/><Relationship Id="rId244" Type="http://schemas.openxmlformats.org/officeDocument/2006/relationships/customXml" Target="../ink/ink3755.xml"/><Relationship Id="rId243" Type="http://schemas.openxmlformats.org/officeDocument/2006/relationships/image" Target="../media/image3758.png"/><Relationship Id="rId242" Type="http://schemas.openxmlformats.org/officeDocument/2006/relationships/customXml" Target="../ink/ink3754.xml"/><Relationship Id="rId241" Type="http://schemas.openxmlformats.org/officeDocument/2006/relationships/image" Target="../media/image3757.png"/><Relationship Id="rId240" Type="http://schemas.openxmlformats.org/officeDocument/2006/relationships/customXml" Target="../ink/ink3753.xml"/><Relationship Id="rId24" Type="http://schemas.openxmlformats.org/officeDocument/2006/relationships/customXml" Target="../ink/ink3645.xml"/><Relationship Id="rId239" Type="http://schemas.openxmlformats.org/officeDocument/2006/relationships/image" Target="../media/image3756.png"/><Relationship Id="rId238" Type="http://schemas.openxmlformats.org/officeDocument/2006/relationships/customXml" Target="../ink/ink3752.xml"/><Relationship Id="rId237" Type="http://schemas.openxmlformats.org/officeDocument/2006/relationships/image" Target="../media/image3755.png"/><Relationship Id="rId236" Type="http://schemas.openxmlformats.org/officeDocument/2006/relationships/customXml" Target="../ink/ink3751.xml"/><Relationship Id="rId235" Type="http://schemas.openxmlformats.org/officeDocument/2006/relationships/image" Target="../media/image3754.png"/><Relationship Id="rId234" Type="http://schemas.openxmlformats.org/officeDocument/2006/relationships/customXml" Target="../ink/ink3750.xml"/><Relationship Id="rId233" Type="http://schemas.openxmlformats.org/officeDocument/2006/relationships/image" Target="../media/image3753.png"/><Relationship Id="rId232" Type="http://schemas.openxmlformats.org/officeDocument/2006/relationships/customXml" Target="../ink/ink3749.xml"/><Relationship Id="rId231" Type="http://schemas.openxmlformats.org/officeDocument/2006/relationships/image" Target="../media/image3752.png"/><Relationship Id="rId230" Type="http://schemas.openxmlformats.org/officeDocument/2006/relationships/customXml" Target="../ink/ink3748.xml"/><Relationship Id="rId23" Type="http://schemas.openxmlformats.org/officeDocument/2006/relationships/image" Target="../media/image3648.png"/><Relationship Id="rId229" Type="http://schemas.openxmlformats.org/officeDocument/2006/relationships/image" Target="../media/image3751.png"/><Relationship Id="rId228" Type="http://schemas.openxmlformats.org/officeDocument/2006/relationships/customXml" Target="../ink/ink3747.xml"/><Relationship Id="rId227" Type="http://schemas.openxmlformats.org/officeDocument/2006/relationships/image" Target="../media/image3750.png"/><Relationship Id="rId226" Type="http://schemas.openxmlformats.org/officeDocument/2006/relationships/customXml" Target="../ink/ink3746.xml"/><Relationship Id="rId225" Type="http://schemas.openxmlformats.org/officeDocument/2006/relationships/image" Target="../media/image3749.png"/><Relationship Id="rId224" Type="http://schemas.openxmlformats.org/officeDocument/2006/relationships/customXml" Target="../ink/ink3745.xml"/><Relationship Id="rId223" Type="http://schemas.openxmlformats.org/officeDocument/2006/relationships/image" Target="../media/image3748.png"/><Relationship Id="rId222" Type="http://schemas.openxmlformats.org/officeDocument/2006/relationships/customXml" Target="../ink/ink3744.xml"/><Relationship Id="rId221" Type="http://schemas.openxmlformats.org/officeDocument/2006/relationships/image" Target="../media/image3747.png"/><Relationship Id="rId220" Type="http://schemas.openxmlformats.org/officeDocument/2006/relationships/customXml" Target="../ink/ink3743.xml"/><Relationship Id="rId22" Type="http://schemas.openxmlformats.org/officeDocument/2006/relationships/customXml" Target="../ink/ink3644.xml"/><Relationship Id="rId219" Type="http://schemas.openxmlformats.org/officeDocument/2006/relationships/image" Target="../media/image3746.png"/><Relationship Id="rId218" Type="http://schemas.openxmlformats.org/officeDocument/2006/relationships/customXml" Target="../ink/ink3742.xml"/><Relationship Id="rId217" Type="http://schemas.openxmlformats.org/officeDocument/2006/relationships/image" Target="../media/image3745.png"/><Relationship Id="rId216" Type="http://schemas.openxmlformats.org/officeDocument/2006/relationships/customXml" Target="../ink/ink3741.xml"/><Relationship Id="rId215" Type="http://schemas.openxmlformats.org/officeDocument/2006/relationships/image" Target="../media/image3744.png"/><Relationship Id="rId214" Type="http://schemas.openxmlformats.org/officeDocument/2006/relationships/customXml" Target="../ink/ink3740.xml"/><Relationship Id="rId213" Type="http://schemas.openxmlformats.org/officeDocument/2006/relationships/image" Target="../media/image3743.png"/><Relationship Id="rId212" Type="http://schemas.openxmlformats.org/officeDocument/2006/relationships/customXml" Target="../ink/ink3739.xml"/><Relationship Id="rId211" Type="http://schemas.openxmlformats.org/officeDocument/2006/relationships/image" Target="../media/image3742.png"/><Relationship Id="rId210" Type="http://schemas.openxmlformats.org/officeDocument/2006/relationships/customXml" Target="../ink/ink3738.xml"/><Relationship Id="rId21" Type="http://schemas.openxmlformats.org/officeDocument/2006/relationships/image" Target="../media/image3647.png"/><Relationship Id="rId209" Type="http://schemas.openxmlformats.org/officeDocument/2006/relationships/image" Target="../media/image3741.png"/><Relationship Id="rId208" Type="http://schemas.openxmlformats.org/officeDocument/2006/relationships/customXml" Target="../ink/ink3737.xml"/><Relationship Id="rId207" Type="http://schemas.openxmlformats.org/officeDocument/2006/relationships/image" Target="../media/image3740.png"/><Relationship Id="rId206" Type="http://schemas.openxmlformats.org/officeDocument/2006/relationships/customXml" Target="../ink/ink3736.xml"/><Relationship Id="rId205" Type="http://schemas.openxmlformats.org/officeDocument/2006/relationships/image" Target="../media/image3739.png"/><Relationship Id="rId204" Type="http://schemas.openxmlformats.org/officeDocument/2006/relationships/customXml" Target="../ink/ink3735.xml"/><Relationship Id="rId203" Type="http://schemas.openxmlformats.org/officeDocument/2006/relationships/image" Target="../media/image3738.png"/><Relationship Id="rId202" Type="http://schemas.openxmlformats.org/officeDocument/2006/relationships/customXml" Target="../ink/ink3734.xml"/><Relationship Id="rId201" Type="http://schemas.openxmlformats.org/officeDocument/2006/relationships/image" Target="../media/image3737.png"/><Relationship Id="rId200" Type="http://schemas.openxmlformats.org/officeDocument/2006/relationships/customXml" Target="../ink/ink3733.xml"/><Relationship Id="rId20" Type="http://schemas.openxmlformats.org/officeDocument/2006/relationships/customXml" Target="../ink/ink3643.xml"/><Relationship Id="rId2" Type="http://schemas.openxmlformats.org/officeDocument/2006/relationships/customXml" Target="../ink/ink3634.xml"/><Relationship Id="rId199" Type="http://schemas.openxmlformats.org/officeDocument/2006/relationships/image" Target="../media/image3736.png"/><Relationship Id="rId198" Type="http://schemas.openxmlformats.org/officeDocument/2006/relationships/customXml" Target="../ink/ink3732.xml"/><Relationship Id="rId197" Type="http://schemas.openxmlformats.org/officeDocument/2006/relationships/image" Target="../media/image3735.png"/><Relationship Id="rId196" Type="http://schemas.openxmlformats.org/officeDocument/2006/relationships/customXml" Target="../ink/ink3731.xml"/><Relationship Id="rId195" Type="http://schemas.openxmlformats.org/officeDocument/2006/relationships/image" Target="../media/image3734.png"/><Relationship Id="rId194" Type="http://schemas.openxmlformats.org/officeDocument/2006/relationships/customXml" Target="../ink/ink3730.xml"/><Relationship Id="rId193" Type="http://schemas.openxmlformats.org/officeDocument/2006/relationships/image" Target="../media/image3733.png"/><Relationship Id="rId192" Type="http://schemas.openxmlformats.org/officeDocument/2006/relationships/customXml" Target="../ink/ink3729.xml"/><Relationship Id="rId191" Type="http://schemas.openxmlformats.org/officeDocument/2006/relationships/image" Target="../media/image3732.png"/><Relationship Id="rId190" Type="http://schemas.openxmlformats.org/officeDocument/2006/relationships/customXml" Target="../ink/ink3728.xml"/><Relationship Id="rId19" Type="http://schemas.openxmlformats.org/officeDocument/2006/relationships/image" Target="../media/image3646.png"/><Relationship Id="rId189" Type="http://schemas.openxmlformats.org/officeDocument/2006/relationships/image" Target="../media/image3731.png"/><Relationship Id="rId188" Type="http://schemas.openxmlformats.org/officeDocument/2006/relationships/customXml" Target="../ink/ink3727.xml"/><Relationship Id="rId187" Type="http://schemas.openxmlformats.org/officeDocument/2006/relationships/image" Target="../media/image3730.png"/><Relationship Id="rId186" Type="http://schemas.openxmlformats.org/officeDocument/2006/relationships/customXml" Target="../ink/ink3726.xml"/><Relationship Id="rId185" Type="http://schemas.openxmlformats.org/officeDocument/2006/relationships/image" Target="../media/image3729.png"/><Relationship Id="rId184" Type="http://schemas.openxmlformats.org/officeDocument/2006/relationships/customXml" Target="../ink/ink3725.xml"/><Relationship Id="rId183" Type="http://schemas.openxmlformats.org/officeDocument/2006/relationships/image" Target="../media/image3728.png"/><Relationship Id="rId182" Type="http://schemas.openxmlformats.org/officeDocument/2006/relationships/customXml" Target="../ink/ink3724.xml"/><Relationship Id="rId181" Type="http://schemas.openxmlformats.org/officeDocument/2006/relationships/image" Target="../media/image3727.png"/><Relationship Id="rId180" Type="http://schemas.openxmlformats.org/officeDocument/2006/relationships/customXml" Target="../ink/ink3723.xml"/><Relationship Id="rId18" Type="http://schemas.openxmlformats.org/officeDocument/2006/relationships/customXml" Target="../ink/ink3642.xml"/><Relationship Id="rId179" Type="http://schemas.openxmlformats.org/officeDocument/2006/relationships/image" Target="../media/image3726.png"/><Relationship Id="rId178" Type="http://schemas.openxmlformats.org/officeDocument/2006/relationships/customXml" Target="../ink/ink3722.xml"/><Relationship Id="rId177" Type="http://schemas.openxmlformats.org/officeDocument/2006/relationships/image" Target="../media/image3725.png"/><Relationship Id="rId176" Type="http://schemas.openxmlformats.org/officeDocument/2006/relationships/customXml" Target="../ink/ink3721.xml"/><Relationship Id="rId175" Type="http://schemas.openxmlformats.org/officeDocument/2006/relationships/image" Target="../media/image3724.png"/><Relationship Id="rId174" Type="http://schemas.openxmlformats.org/officeDocument/2006/relationships/customXml" Target="../ink/ink3720.xml"/><Relationship Id="rId173" Type="http://schemas.openxmlformats.org/officeDocument/2006/relationships/image" Target="../media/image3723.png"/><Relationship Id="rId172" Type="http://schemas.openxmlformats.org/officeDocument/2006/relationships/customXml" Target="../ink/ink3719.xml"/><Relationship Id="rId171" Type="http://schemas.openxmlformats.org/officeDocument/2006/relationships/image" Target="../media/image3722.png"/><Relationship Id="rId170" Type="http://schemas.openxmlformats.org/officeDocument/2006/relationships/customXml" Target="../ink/ink3718.xml"/><Relationship Id="rId17" Type="http://schemas.openxmlformats.org/officeDocument/2006/relationships/image" Target="../media/image3645.png"/><Relationship Id="rId169" Type="http://schemas.openxmlformats.org/officeDocument/2006/relationships/image" Target="../media/image3721.png"/><Relationship Id="rId168" Type="http://schemas.openxmlformats.org/officeDocument/2006/relationships/customXml" Target="../ink/ink3717.xml"/><Relationship Id="rId167" Type="http://schemas.openxmlformats.org/officeDocument/2006/relationships/image" Target="../media/image3720.png"/><Relationship Id="rId166" Type="http://schemas.openxmlformats.org/officeDocument/2006/relationships/customXml" Target="../ink/ink3716.xml"/><Relationship Id="rId165" Type="http://schemas.openxmlformats.org/officeDocument/2006/relationships/image" Target="../media/image3719.png"/><Relationship Id="rId164" Type="http://schemas.openxmlformats.org/officeDocument/2006/relationships/customXml" Target="../ink/ink3715.xml"/><Relationship Id="rId163" Type="http://schemas.openxmlformats.org/officeDocument/2006/relationships/image" Target="../media/image3718.png"/><Relationship Id="rId162" Type="http://schemas.openxmlformats.org/officeDocument/2006/relationships/customXml" Target="../ink/ink3714.xml"/><Relationship Id="rId161" Type="http://schemas.openxmlformats.org/officeDocument/2006/relationships/image" Target="../media/image3717.png"/><Relationship Id="rId160" Type="http://schemas.openxmlformats.org/officeDocument/2006/relationships/customXml" Target="../ink/ink3713.xml"/><Relationship Id="rId16" Type="http://schemas.openxmlformats.org/officeDocument/2006/relationships/customXml" Target="../ink/ink3641.xml"/><Relationship Id="rId159" Type="http://schemas.openxmlformats.org/officeDocument/2006/relationships/image" Target="../media/image3716.png"/><Relationship Id="rId158" Type="http://schemas.openxmlformats.org/officeDocument/2006/relationships/customXml" Target="../ink/ink3712.xml"/><Relationship Id="rId157" Type="http://schemas.openxmlformats.org/officeDocument/2006/relationships/image" Target="../media/image3715.png"/><Relationship Id="rId156" Type="http://schemas.openxmlformats.org/officeDocument/2006/relationships/customXml" Target="../ink/ink3711.xml"/><Relationship Id="rId155" Type="http://schemas.openxmlformats.org/officeDocument/2006/relationships/image" Target="../media/image3714.png"/><Relationship Id="rId154" Type="http://schemas.openxmlformats.org/officeDocument/2006/relationships/customXml" Target="../ink/ink3710.xml"/><Relationship Id="rId153" Type="http://schemas.openxmlformats.org/officeDocument/2006/relationships/image" Target="../media/image3713.png"/><Relationship Id="rId152" Type="http://schemas.openxmlformats.org/officeDocument/2006/relationships/customXml" Target="../ink/ink3709.xml"/><Relationship Id="rId151" Type="http://schemas.openxmlformats.org/officeDocument/2006/relationships/image" Target="../media/image3712.png"/><Relationship Id="rId150" Type="http://schemas.openxmlformats.org/officeDocument/2006/relationships/customXml" Target="../ink/ink3708.xml"/><Relationship Id="rId15" Type="http://schemas.openxmlformats.org/officeDocument/2006/relationships/image" Target="../media/image3644.png"/><Relationship Id="rId149" Type="http://schemas.openxmlformats.org/officeDocument/2006/relationships/image" Target="../media/image3711.png"/><Relationship Id="rId148" Type="http://schemas.openxmlformats.org/officeDocument/2006/relationships/customXml" Target="../ink/ink3707.xml"/><Relationship Id="rId147" Type="http://schemas.openxmlformats.org/officeDocument/2006/relationships/image" Target="../media/image3710.png"/><Relationship Id="rId146" Type="http://schemas.openxmlformats.org/officeDocument/2006/relationships/customXml" Target="../ink/ink3706.xml"/><Relationship Id="rId145" Type="http://schemas.openxmlformats.org/officeDocument/2006/relationships/image" Target="../media/image3709.png"/><Relationship Id="rId144" Type="http://schemas.openxmlformats.org/officeDocument/2006/relationships/customXml" Target="../ink/ink3705.xml"/><Relationship Id="rId143" Type="http://schemas.openxmlformats.org/officeDocument/2006/relationships/image" Target="../media/image3708.png"/><Relationship Id="rId142" Type="http://schemas.openxmlformats.org/officeDocument/2006/relationships/customXml" Target="../ink/ink3704.xml"/><Relationship Id="rId141" Type="http://schemas.openxmlformats.org/officeDocument/2006/relationships/image" Target="../media/image3707.png"/><Relationship Id="rId140" Type="http://schemas.openxmlformats.org/officeDocument/2006/relationships/customXml" Target="../ink/ink3703.xml"/><Relationship Id="rId14" Type="http://schemas.openxmlformats.org/officeDocument/2006/relationships/customXml" Target="../ink/ink3640.xml"/><Relationship Id="rId139" Type="http://schemas.openxmlformats.org/officeDocument/2006/relationships/image" Target="../media/image3706.png"/><Relationship Id="rId138" Type="http://schemas.openxmlformats.org/officeDocument/2006/relationships/customXml" Target="../ink/ink3702.xml"/><Relationship Id="rId137" Type="http://schemas.openxmlformats.org/officeDocument/2006/relationships/image" Target="../media/image3705.png"/><Relationship Id="rId136" Type="http://schemas.openxmlformats.org/officeDocument/2006/relationships/customXml" Target="../ink/ink3701.xml"/><Relationship Id="rId135" Type="http://schemas.openxmlformats.org/officeDocument/2006/relationships/image" Target="../media/image3704.png"/><Relationship Id="rId134" Type="http://schemas.openxmlformats.org/officeDocument/2006/relationships/customXml" Target="../ink/ink3700.xml"/><Relationship Id="rId133" Type="http://schemas.openxmlformats.org/officeDocument/2006/relationships/image" Target="../media/image3703.png"/><Relationship Id="rId132" Type="http://schemas.openxmlformats.org/officeDocument/2006/relationships/customXml" Target="../ink/ink3699.xml"/><Relationship Id="rId131" Type="http://schemas.openxmlformats.org/officeDocument/2006/relationships/image" Target="../media/image3702.png"/><Relationship Id="rId130" Type="http://schemas.openxmlformats.org/officeDocument/2006/relationships/customXml" Target="../ink/ink3698.xml"/><Relationship Id="rId13" Type="http://schemas.openxmlformats.org/officeDocument/2006/relationships/image" Target="../media/image3643.png"/><Relationship Id="rId129" Type="http://schemas.openxmlformats.org/officeDocument/2006/relationships/image" Target="../media/image3701.png"/><Relationship Id="rId128" Type="http://schemas.openxmlformats.org/officeDocument/2006/relationships/customXml" Target="../ink/ink3697.xml"/><Relationship Id="rId127" Type="http://schemas.openxmlformats.org/officeDocument/2006/relationships/image" Target="../media/image3700.png"/><Relationship Id="rId126" Type="http://schemas.openxmlformats.org/officeDocument/2006/relationships/customXml" Target="../ink/ink3696.xml"/><Relationship Id="rId125" Type="http://schemas.openxmlformats.org/officeDocument/2006/relationships/image" Target="../media/image3699.png"/><Relationship Id="rId124" Type="http://schemas.openxmlformats.org/officeDocument/2006/relationships/customXml" Target="../ink/ink3695.xml"/><Relationship Id="rId123" Type="http://schemas.openxmlformats.org/officeDocument/2006/relationships/image" Target="../media/image3698.png"/><Relationship Id="rId122" Type="http://schemas.openxmlformats.org/officeDocument/2006/relationships/customXml" Target="../ink/ink3694.xml"/><Relationship Id="rId121" Type="http://schemas.openxmlformats.org/officeDocument/2006/relationships/image" Target="../media/image3697.png"/><Relationship Id="rId120" Type="http://schemas.openxmlformats.org/officeDocument/2006/relationships/customXml" Target="../ink/ink3693.xml"/><Relationship Id="rId12" Type="http://schemas.openxmlformats.org/officeDocument/2006/relationships/customXml" Target="../ink/ink3639.xml"/><Relationship Id="rId119" Type="http://schemas.openxmlformats.org/officeDocument/2006/relationships/image" Target="../media/image3696.png"/><Relationship Id="rId118" Type="http://schemas.openxmlformats.org/officeDocument/2006/relationships/customXml" Target="../ink/ink3692.xml"/><Relationship Id="rId117" Type="http://schemas.openxmlformats.org/officeDocument/2006/relationships/image" Target="../media/image3695.png"/><Relationship Id="rId116" Type="http://schemas.openxmlformats.org/officeDocument/2006/relationships/customXml" Target="../ink/ink3691.xml"/><Relationship Id="rId115" Type="http://schemas.openxmlformats.org/officeDocument/2006/relationships/image" Target="../media/image3694.png"/><Relationship Id="rId114" Type="http://schemas.openxmlformats.org/officeDocument/2006/relationships/customXml" Target="../ink/ink3690.xml"/><Relationship Id="rId113" Type="http://schemas.openxmlformats.org/officeDocument/2006/relationships/image" Target="../media/image3693.png"/><Relationship Id="rId112" Type="http://schemas.openxmlformats.org/officeDocument/2006/relationships/customXml" Target="../ink/ink3689.xml"/><Relationship Id="rId111" Type="http://schemas.openxmlformats.org/officeDocument/2006/relationships/image" Target="../media/image3692.png"/><Relationship Id="rId110" Type="http://schemas.openxmlformats.org/officeDocument/2006/relationships/customXml" Target="../ink/ink3688.xml"/><Relationship Id="rId11" Type="http://schemas.openxmlformats.org/officeDocument/2006/relationships/image" Target="../media/image3642.png"/><Relationship Id="rId109" Type="http://schemas.openxmlformats.org/officeDocument/2006/relationships/image" Target="../media/image3691.png"/><Relationship Id="rId108" Type="http://schemas.openxmlformats.org/officeDocument/2006/relationships/customXml" Target="../ink/ink3687.xml"/><Relationship Id="rId107" Type="http://schemas.openxmlformats.org/officeDocument/2006/relationships/image" Target="../media/image3690.png"/><Relationship Id="rId106" Type="http://schemas.openxmlformats.org/officeDocument/2006/relationships/customXml" Target="../ink/ink3686.xml"/><Relationship Id="rId105" Type="http://schemas.openxmlformats.org/officeDocument/2006/relationships/image" Target="../media/image3689.png"/><Relationship Id="rId104" Type="http://schemas.openxmlformats.org/officeDocument/2006/relationships/customXml" Target="../ink/ink3685.xml"/><Relationship Id="rId103" Type="http://schemas.openxmlformats.org/officeDocument/2006/relationships/image" Target="../media/image3688.png"/><Relationship Id="rId102" Type="http://schemas.openxmlformats.org/officeDocument/2006/relationships/customXml" Target="../ink/ink3684.xml"/><Relationship Id="rId101" Type="http://schemas.openxmlformats.org/officeDocument/2006/relationships/image" Target="../media/image3687.png"/><Relationship Id="rId100" Type="http://schemas.openxmlformats.org/officeDocument/2006/relationships/customXml" Target="../ink/ink3683.xml"/><Relationship Id="rId10" Type="http://schemas.openxmlformats.org/officeDocument/2006/relationships/customXml" Target="../ink/ink3638.xml"/><Relationship Id="rId1" Type="http://schemas.openxmlformats.org/officeDocument/2006/relationships/image" Target="../media/image3637.png"/></Relationships>
</file>

<file path=ppt/slides/_rels/slide2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845.png"/><Relationship Id="rId98" Type="http://schemas.openxmlformats.org/officeDocument/2006/relationships/customXml" Target="../ink/ink3841.xml"/><Relationship Id="rId97" Type="http://schemas.openxmlformats.org/officeDocument/2006/relationships/image" Target="../media/image3844.png"/><Relationship Id="rId96" Type="http://schemas.openxmlformats.org/officeDocument/2006/relationships/customXml" Target="../ink/ink3840.xml"/><Relationship Id="rId95" Type="http://schemas.openxmlformats.org/officeDocument/2006/relationships/image" Target="../media/image3843.png"/><Relationship Id="rId94" Type="http://schemas.openxmlformats.org/officeDocument/2006/relationships/customXml" Target="../ink/ink3839.xml"/><Relationship Id="rId93" Type="http://schemas.openxmlformats.org/officeDocument/2006/relationships/image" Target="../media/image3842.png"/><Relationship Id="rId92" Type="http://schemas.openxmlformats.org/officeDocument/2006/relationships/customXml" Target="../ink/ink3838.xml"/><Relationship Id="rId91" Type="http://schemas.openxmlformats.org/officeDocument/2006/relationships/image" Target="../media/image3841.png"/><Relationship Id="rId90" Type="http://schemas.openxmlformats.org/officeDocument/2006/relationships/customXml" Target="../ink/ink3837.xml"/><Relationship Id="rId9" Type="http://schemas.openxmlformats.org/officeDocument/2006/relationships/image" Target="../media/image3800.png"/><Relationship Id="rId89" Type="http://schemas.openxmlformats.org/officeDocument/2006/relationships/image" Target="../media/image3840.png"/><Relationship Id="rId88" Type="http://schemas.openxmlformats.org/officeDocument/2006/relationships/customXml" Target="../ink/ink3836.xml"/><Relationship Id="rId87" Type="http://schemas.openxmlformats.org/officeDocument/2006/relationships/image" Target="../media/image3839.png"/><Relationship Id="rId86" Type="http://schemas.openxmlformats.org/officeDocument/2006/relationships/customXml" Target="../ink/ink3835.xml"/><Relationship Id="rId85" Type="http://schemas.openxmlformats.org/officeDocument/2006/relationships/image" Target="../media/image3838.png"/><Relationship Id="rId84" Type="http://schemas.openxmlformats.org/officeDocument/2006/relationships/customXml" Target="../ink/ink3834.xml"/><Relationship Id="rId83" Type="http://schemas.openxmlformats.org/officeDocument/2006/relationships/image" Target="../media/image3837.png"/><Relationship Id="rId82" Type="http://schemas.openxmlformats.org/officeDocument/2006/relationships/customXml" Target="../ink/ink3833.xml"/><Relationship Id="rId81" Type="http://schemas.openxmlformats.org/officeDocument/2006/relationships/image" Target="../media/image3836.png"/><Relationship Id="rId80" Type="http://schemas.openxmlformats.org/officeDocument/2006/relationships/customXml" Target="../ink/ink3832.xml"/><Relationship Id="rId8" Type="http://schemas.openxmlformats.org/officeDocument/2006/relationships/customXml" Target="../ink/ink3796.xml"/><Relationship Id="rId79" Type="http://schemas.openxmlformats.org/officeDocument/2006/relationships/image" Target="../media/image3835.png"/><Relationship Id="rId78" Type="http://schemas.openxmlformats.org/officeDocument/2006/relationships/customXml" Target="../ink/ink3831.xml"/><Relationship Id="rId77" Type="http://schemas.openxmlformats.org/officeDocument/2006/relationships/image" Target="../media/image3834.png"/><Relationship Id="rId76" Type="http://schemas.openxmlformats.org/officeDocument/2006/relationships/customXml" Target="../ink/ink3830.xml"/><Relationship Id="rId75" Type="http://schemas.openxmlformats.org/officeDocument/2006/relationships/image" Target="../media/image3833.png"/><Relationship Id="rId74" Type="http://schemas.openxmlformats.org/officeDocument/2006/relationships/customXml" Target="../ink/ink3829.xml"/><Relationship Id="rId73" Type="http://schemas.openxmlformats.org/officeDocument/2006/relationships/image" Target="../media/image3832.png"/><Relationship Id="rId72" Type="http://schemas.openxmlformats.org/officeDocument/2006/relationships/customXml" Target="../ink/ink3828.xml"/><Relationship Id="rId71" Type="http://schemas.openxmlformats.org/officeDocument/2006/relationships/image" Target="../media/image3831.png"/><Relationship Id="rId70" Type="http://schemas.openxmlformats.org/officeDocument/2006/relationships/customXml" Target="../ink/ink3827.xml"/><Relationship Id="rId7" Type="http://schemas.openxmlformats.org/officeDocument/2006/relationships/image" Target="../media/image3799.png"/><Relationship Id="rId69" Type="http://schemas.openxmlformats.org/officeDocument/2006/relationships/image" Target="../media/image3830.png"/><Relationship Id="rId68" Type="http://schemas.openxmlformats.org/officeDocument/2006/relationships/customXml" Target="../ink/ink3826.xml"/><Relationship Id="rId67" Type="http://schemas.openxmlformats.org/officeDocument/2006/relationships/image" Target="../media/image3829.png"/><Relationship Id="rId66" Type="http://schemas.openxmlformats.org/officeDocument/2006/relationships/customXml" Target="../ink/ink3825.xml"/><Relationship Id="rId65" Type="http://schemas.openxmlformats.org/officeDocument/2006/relationships/image" Target="../media/image3828.png"/><Relationship Id="rId64" Type="http://schemas.openxmlformats.org/officeDocument/2006/relationships/customXml" Target="../ink/ink3824.xml"/><Relationship Id="rId63" Type="http://schemas.openxmlformats.org/officeDocument/2006/relationships/image" Target="../media/image3827.png"/><Relationship Id="rId62" Type="http://schemas.openxmlformats.org/officeDocument/2006/relationships/customXml" Target="../ink/ink3823.xml"/><Relationship Id="rId61" Type="http://schemas.openxmlformats.org/officeDocument/2006/relationships/image" Target="../media/image3826.png"/><Relationship Id="rId60" Type="http://schemas.openxmlformats.org/officeDocument/2006/relationships/customXml" Target="../ink/ink3822.xml"/><Relationship Id="rId6" Type="http://schemas.openxmlformats.org/officeDocument/2006/relationships/customXml" Target="../ink/ink3795.xml"/><Relationship Id="rId59" Type="http://schemas.openxmlformats.org/officeDocument/2006/relationships/image" Target="../media/image3825.png"/><Relationship Id="rId58" Type="http://schemas.openxmlformats.org/officeDocument/2006/relationships/customXml" Target="../ink/ink3821.xml"/><Relationship Id="rId57" Type="http://schemas.openxmlformats.org/officeDocument/2006/relationships/image" Target="../media/image3824.png"/><Relationship Id="rId56" Type="http://schemas.openxmlformats.org/officeDocument/2006/relationships/customXml" Target="../ink/ink3820.xml"/><Relationship Id="rId55" Type="http://schemas.openxmlformats.org/officeDocument/2006/relationships/image" Target="../media/image3823.png"/><Relationship Id="rId54" Type="http://schemas.openxmlformats.org/officeDocument/2006/relationships/customXml" Target="../ink/ink3819.xml"/><Relationship Id="rId53" Type="http://schemas.openxmlformats.org/officeDocument/2006/relationships/image" Target="../media/image3822.png"/><Relationship Id="rId52" Type="http://schemas.openxmlformats.org/officeDocument/2006/relationships/customXml" Target="../ink/ink3818.xml"/><Relationship Id="rId51" Type="http://schemas.openxmlformats.org/officeDocument/2006/relationships/image" Target="../media/image3821.png"/><Relationship Id="rId50" Type="http://schemas.openxmlformats.org/officeDocument/2006/relationships/customXml" Target="../ink/ink3817.xml"/><Relationship Id="rId5" Type="http://schemas.openxmlformats.org/officeDocument/2006/relationships/image" Target="../media/image3798.png"/><Relationship Id="rId49" Type="http://schemas.openxmlformats.org/officeDocument/2006/relationships/image" Target="../media/image3820.png"/><Relationship Id="rId48" Type="http://schemas.openxmlformats.org/officeDocument/2006/relationships/customXml" Target="../ink/ink3816.xml"/><Relationship Id="rId47" Type="http://schemas.openxmlformats.org/officeDocument/2006/relationships/image" Target="../media/image3819.png"/><Relationship Id="rId46" Type="http://schemas.openxmlformats.org/officeDocument/2006/relationships/customXml" Target="../ink/ink3815.xml"/><Relationship Id="rId45" Type="http://schemas.openxmlformats.org/officeDocument/2006/relationships/image" Target="../media/image3818.png"/><Relationship Id="rId44" Type="http://schemas.openxmlformats.org/officeDocument/2006/relationships/customXml" Target="../ink/ink3814.xml"/><Relationship Id="rId43" Type="http://schemas.openxmlformats.org/officeDocument/2006/relationships/image" Target="../media/image3817.png"/><Relationship Id="rId42" Type="http://schemas.openxmlformats.org/officeDocument/2006/relationships/customXml" Target="../ink/ink3813.xml"/><Relationship Id="rId41" Type="http://schemas.openxmlformats.org/officeDocument/2006/relationships/image" Target="../media/image3816.png"/><Relationship Id="rId40" Type="http://schemas.openxmlformats.org/officeDocument/2006/relationships/customXml" Target="../ink/ink3812.xml"/><Relationship Id="rId4" Type="http://schemas.openxmlformats.org/officeDocument/2006/relationships/customXml" Target="../ink/ink3794.xml"/><Relationship Id="rId39" Type="http://schemas.openxmlformats.org/officeDocument/2006/relationships/image" Target="../media/image3815.png"/><Relationship Id="rId38" Type="http://schemas.openxmlformats.org/officeDocument/2006/relationships/customXml" Target="../ink/ink3811.xml"/><Relationship Id="rId37" Type="http://schemas.openxmlformats.org/officeDocument/2006/relationships/image" Target="../media/image3814.png"/><Relationship Id="rId36" Type="http://schemas.openxmlformats.org/officeDocument/2006/relationships/customXml" Target="../ink/ink3810.xml"/><Relationship Id="rId35" Type="http://schemas.openxmlformats.org/officeDocument/2006/relationships/image" Target="../media/image3813.png"/><Relationship Id="rId34" Type="http://schemas.openxmlformats.org/officeDocument/2006/relationships/customXml" Target="../ink/ink3809.xml"/><Relationship Id="rId33" Type="http://schemas.openxmlformats.org/officeDocument/2006/relationships/image" Target="../media/image3812.png"/><Relationship Id="rId32" Type="http://schemas.openxmlformats.org/officeDocument/2006/relationships/customXml" Target="../ink/ink3808.xml"/><Relationship Id="rId31" Type="http://schemas.openxmlformats.org/officeDocument/2006/relationships/image" Target="../media/image3811.png"/><Relationship Id="rId30" Type="http://schemas.openxmlformats.org/officeDocument/2006/relationships/customXml" Target="../ink/ink3807.xml"/><Relationship Id="rId3" Type="http://schemas.openxmlformats.org/officeDocument/2006/relationships/image" Target="../media/image3797.png"/><Relationship Id="rId29" Type="http://schemas.openxmlformats.org/officeDocument/2006/relationships/image" Target="../media/image3810.png"/><Relationship Id="rId28" Type="http://schemas.openxmlformats.org/officeDocument/2006/relationships/customXml" Target="../ink/ink3806.xml"/><Relationship Id="rId27" Type="http://schemas.openxmlformats.org/officeDocument/2006/relationships/image" Target="../media/image3809.png"/><Relationship Id="rId26" Type="http://schemas.openxmlformats.org/officeDocument/2006/relationships/customXml" Target="../ink/ink3805.xml"/><Relationship Id="rId25" Type="http://schemas.openxmlformats.org/officeDocument/2006/relationships/image" Target="../media/image3808.png"/><Relationship Id="rId24" Type="http://schemas.openxmlformats.org/officeDocument/2006/relationships/customXml" Target="../ink/ink3804.xml"/><Relationship Id="rId23" Type="http://schemas.openxmlformats.org/officeDocument/2006/relationships/image" Target="../media/image3807.png"/><Relationship Id="rId22" Type="http://schemas.openxmlformats.org/officeDocument/2006/relationships/customXml" Target="../ink/ink3803.xml"/><Relationship Id="rId21" Type="http://schemas.openxmlformats.org/officeDocument/2006/relationships/image" Target="../media/image3806.png"/><Relationship Id="rId20" Type="http://schemas.openxmlformats.org/officeDocument/2006/relationships/customXml" Target="../ink/ink3802.xml"/><Relationship Id="rId2" Type="http://schemas.openxmlformats.org/officeDocument/2006/relationships/customXml" Target="../ink/ink3793.xml"/><Relationship Id="rId19" Type="http://schemas.openxmlformats.org/officeDocument/2006/relationships/image" Target="../media/image3805.png"/><Relationship Id="rId18" Type="http://schemas.openxmlformats.org/officeDocument/2006/relationships/customXml" Target="../ink/ink3801.xml"/><Relationship Id="rId17" Type="http://schemas.openxmlformats.org/officeDocument/2006/relationships/image" Target="../media/image3804.png"/><Relationship Id="rId16" Type="http://schemas.openxmlformats.org/officeDocument/2006/relationships/customXml" Target="../ink/ink3800.xml"/><Relationship Id="rId154" Type="http://schemas.openxmlformats.org/officeDocument/2006/relationships/slideLayout" Target="../slideLayouts/slideLayout1.xml"/><Relationship Id="rId153" Type="http://schemas.openxmlformats.org/officeDocument/2006/relationships/image" Target="../media/image3872.png"/><Relationship Id="rId152" Type="http://schemas.openxmlformats.org/officeDocument/2006/relationships/customXml" Target="../ink/ink3868.xml"/><Relationship Id="rId151" Type="http://schemas.openxmlformats.org/officeDocument/2006/relationships/image" Target="../media/image3871.png"/><Relationship Id="rId150" Type="http://schemas.openxmlformats.org/officeDocument/2006/relationships/customXml" Target="../ink/ink3867.xml"/><Relationship Id="rId15" Type="http://schemas.openxmlformats.org/officeDocument/2006/relationships/image" Target="../media/image3803.png"/><Relationship Id="rId149" Type="http://schemas.openxmlformats.org/officeDocument/2006/relationships/image" Target="../media/image3870.png"/><Relationship Id="rId148" Type="http://schemas.openxmlformats.org/officeDocument/2006/relationships/customXml" Target="../ink/ink3866.xml"/><Relationship Id="rId147" Type="http://schemas.openxmlformats.org/officeDocument/2006/relationships/image" Target="../media/image3869.png"/><Relationship Id="rId146" Type="http://schemas.openxmlformats.org/officeDocument/2006/relationships/customXml" Target="../ink/ink3865.xml"/><Relationship Id="rId145" Type="http://schemas.openxmlformats.org/officeDocument/2006/relationships/image" Target="../media/image3868.png"/><Relationship Id="rId144" Type="http://schemas.openxmlformats.org/officeDocument/2006/relationships/customXml" Target="../ink/ink3864.xml"/><Relationship Id="rId143" Type="http://schemas.openxmlformats.org/officeDocument/2006/relationships/image" Target="../media/image3867.png"/><Relationship Id="rId142" Type="http://schemas.openxmlformats.org/officeDocument/2006/relationships/customXml" Target="../ink/ink3863.xml"/><Relationship Id="rId141" Type="http://schemas.openxmlformats.org/officeDocument/2006/relationships/image" Target="../media/image3866.png"/><Relationship Id="rId140" Type="http://schemas.openxmlformats.org/officeDocument/2006/relationships/customXml" Target="../ink/ink3862.xml"/><Relationship Id="rId14" Type="http://schemas.openxmlformats.org/officeDocument/2006/relationships/customXml" Target="../ink/ink3799.xml"/><Relationship Id="rId139" Type="http://schemas.openxmlformats.org/officeDocument/2006/relationships/image" Target="../media/image3865.png"/><Relationship Id="rId138" Type="http://schemas.openxmlformats.org/officeDocument/2006/relationships/customXml" Target="../ink/ink3861.xml"/><Relationship Id="rId137" Type="http://schemas.openxmlformats.org/officeDocument/2006/relationships/image" Target="../media/image3864.png"/><Relationship Id="rId136" Type="http://schemas.openxmlformats.org/officeDocument/2006/relationships/customXml" Target="../ink/ink3860.xml"/><Relationship Id="rId135" Type="http://schemas.openxmlformats.org/officeDocument/2006/relationships/image" Target="../media/image3863.png"/><Relationship Id="rId134" Type="http://schemas.openxmlformats.org/officeDocument/2006/relationships/customXml" Target="../ink/ink3859.xml"/><Relationship Id="rId133" Type="http://schemas.openxmlformats.org/officeDocument/2006/relationships/image" Target="../media/image3862.png"/><Relationship Id="rId132" Type="http://schemas.openxmlformats.org/officeDocument/2006/relationships/customXml" Target="../ink/ink3858.xml"/><Relationship Id="rId131" Type="http://schemas.openxmlformats.org/officeDocument/2006/relationships/image" Target="../media/image3861.png"/><Relationship Id="rId130" Type="http://schemas.openxmlformats.org/officeDocument/2006/relationships/customXml" Target="../ink/ink3857.xml"/><Relationship Id="rId13" Type="http://schemas.openxmlformats.org/officeDocument/2006/relationships/image" Target="../media/image3802.png"/><Relationship Id="rId129" Type="http://schemas.openxmlformats.org/officeDocument/2006/relationships/image" Target="../media/image3860.png"/><Relationship Id="rId128" Type="http://schemas.openxmlformats.org/officeDocument/2006/relationships/customXml" Target="../ink/ink3856.xml"/><Relationship Id="rId127" Type="http://schemas.openxmlformats.org/officeDocument/2006/relationships/image" Target="../media/image3859.png"/><Relationship Id="rId126" Type="http://schemas.openxmlformats.org/officeDocument/2006/relationships/customXml" Target="../ink/ink3855.xml"/><Relationship Id="rId125" Type="http://schemas.openxmlformats.org/officeDocument/2006/relationships/image" Target="../media/image3858.png"/><Relationship Id="rId124" Type="http://schemas.openxmlformats.org/officeDocument/2006/relationships/customXml" Target="../ink/ink3854.xml"/><Relationship Id="rId123" Type="http://schemas.openxmlformats.org/officeDocument/2006/relationships/image" Target="../media/image3857.png"/><Relationship Id="rId122" Type="http://schemas.openxmlformats.org/officeDocument/2006/relationships/customXml" Target="../ink/ink3853.xml"/><Relationship Id="rId121" Type="http://schemas.openxmlformats.org/officeDocument/2006/relationships/image" Target="../media/image3856.png"/><Relationship Id="rId120" Type="http://schemas.openxmlformats.org/officeDocument/2006/relationships/customXml" Target="../ink/ink3852.xml"/><Relationship Id="rId12" Type="http://schemas.openxmlformats.org/officeDocument/2006/relationships/customXml" Target="../ink/ink3798.xml"/><Relationship Id="rId119" Type="http://schemas.openxmlformats.org/officeDocument/2006/relationships/image" Target="../media/image3855.png"/><Relationship Id="rId118" Type="http://schemas.openxmlformats.org/officeDocument/2006/relationships/customXml" Target="../ink/ink3851.xml"/><Relationship Id="rId117" Type="http://schemas.openxmlformats.org/officeDocument/2006/relationships/image" Target="../media/image3854.png"/><Relationship Id="rId116" Type="http://schemas.openxmlformats.org/officeDocument/2006/relationships/customXml" Target="../ink/ink3850.xml"/><Relationship Id="rId115" Type="http://schemas.openxmlformats.org/officeDocument/2006/relationships/image" Target="../media/image3853.png"/><Relationship Id="rId114" Type="http://schemas.openxmlformats.org/officeDocument/2006/relationships/customXml" Target="../ink/ink3849.xml"/><Relationship Id="rId113" Type="http://schemas.openxmlformats.org/officeDocument/2006/relationships/image" Target="../media/image3852.png"/><Relationship Id="rId112" Type="http://schemas.openxmlformats.org/officeDocument/2006/relationships/customXml" Target="../ink/ink3848.xml"/><Relationship Id="rId111" Type="http://schemas.openxmlformats.org/officeDocument/2006/relationships/image" Target="../media/image3851.png"/><Relationship Id="rId110" Type="http://schemas.openxmlformats.org/officeDocument/2006/relationships/customXml" Target="../ink/ink3847.xml"/><Relationship Id="rId11" Type="http://schemas.openxmlformats.org/officeDocument/2006/relationships/image" Target="../media/image3801.png"/><Relationship Id="rId109" Type="http://schemas.openxmlformats.org/officeDocument/2006/relationships/image" Target="../media/image3850.png"/><Relationship Id="rId108" Type="http://schemas.openxmlformats.org/officeDocument/2006/relationships/customXml" Target="../ink/ink3846.xml"/><Relationship Id="rId107" Type="http://schemas.openxmlformats.org/officeDocument/2006/relationships/image" Target="../media/image3849.png"/><Relationship Id="rId106" Type="http://schemas.openxmlformats.org/officeDocument/2006/relationships/customXml" Target="../ink/ink3845.xml"/><Relationship Id="rId105" Type="http://schemas.openxmlformats.org/officeDocument/2006/relationships/image" Target="../media/image3848.png"/><Relationship Id="rId104" Type="http://schemas.openxmlformats.org/officeDocument/2006/relationships/customXml" Target="../ink/ink3844.xml"/><Relationship Id="rId103" Type="http://schemas.openxmlformats.org/officeDocument/2006/relationships/image" Target="../media/image3847.png"/><Relationship Id="rId102" Type="http://schemas.openxmlformats.org/officeDocument/2006/relationships/customXml" Target="../ink/ink3843.xml"/><Relationship Id="rId101" Type="http://schemas.openxmlformats.org/officeDocument/2006/relationships/image" Target="../media/image3846.png"/><Relationship Id="rId100" Type="http://schemas.openxmlformats.org/officeDocument/2006/relationships/customXml" Target="../ink/ink3842.xml"/><Relationship Id="rId10" Type="http://schemas.openxmlformats.org/officeDocument/2006/relationships/customXml" Target="../ink/ink3797.xml"/><Relationship Id="rId1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918.xml"/><Relationship Id="rId98" Type="http://schemas.openxmlformats.org/officeDocument/2006/relationships/image" Target="../media/image3921.png"/><Relationship Id="rId97" Type="http://schemas.openxmlformats.org/officeDocument/2006/relationships/customXml" Target="../ink/ink3917.xml"/><Relationship Id="rId96" Type="http://schemas.openxmlformats.org/officeDocument/2006/relationships/image" Target="../media/image3920.png"/><Relationship Id="rId95" Type="http://schemas.openxmlformats.org/officeDocument/2006/relationships/customXml" Target="../ink/ink3916.xml"/><Relationship Id="rId94" Type="http://schemas.openxmlformats.org/officeDocument/2006/relationships/image" Target="../media/image3919.png"/><Relationship Id="rId93" Type="http://schemas.openxmlformats.org/officeDocument/2006/relationships/customXml" Target="../ink/ink3915.xml"/><Relationship Id="rId92" Type="http://schemas.openxmlformats.org/officeDocument/2006/relationships/image" Target="../media/image3918.png"/><Relationship Id="rId91" Type="http://schemas.openxmlformats.org/officeDocument/2006/relationships/customXml" Target="../ink/ink3914.xml"/><Relationship Id="rId90" Type="http://schemas.openxmlformats.org/officeDocument/2006/relationships/image" Target="../media/image3917.png"/><Relationship Id="rId9" Type="http://schemas.openxmlformats.org/officeDocument/2006/relationships/customXml" Target="../ink/ink3873.xml"/><Relationship Id="rId89" Type="http://schemas.openxmlformats.org/officeDocument/2006/relationships/customXml" Target="../ink/ink3913.xml"/><Relationship Id="rId88" Type="http://schemas.openxmlformats.org/officeDocument/2006/relationships/image" Target="../media/image3916.png"/><Relationship Id="rId87" Type="http://schemas.openxmlformats.org/officeDocument/2006/relationships/customXml" Target="../ink/ink3912.xml"/><Relationship Id="rId86" Type="http://schemas.openxmlformats.org/officeDocument/2006/relationships/image" Target="../media/image3915.png"/><Relationship Id="rId85" Type="http://schemas.openxmlformats.org/officeDocument/2006/relationships/customXml" Target="../ink/ink3911.xml"/><Relationship Id="rId84" Type="http://schemas.openxmlformats.org/officeDocument/2006/relationships/image" Target="../media/image3914.png"/><Relationship Id="rId83" Type="http://schemas.openxmlformats.org/officeDocument/2006/relationships/customXml" Target="../ink/ink3910.xml"/><Relationship Id="rId82" Type="http://schemas.openxmlformats.org/officeDocument/2006/relationships/image" Target="../media/image3913.png"/><Relationship Id="rId81" Type="http://schemas.openxmlformats.org/officeDocument/2006/relationships/customXml" Target="../ink/ink3909.xml"/><Relationship Id="rId80" Type="http://schemas.openxmlformats.org/officeDocument/2006/relationships/image" Target="../media/image3912.png"/><Relationship Id="rId8" Type="http://schemas.openxmlformats.org/officeDocument/2006/relationships/image" Target="../media/image3876.png"/><Relationship Id="rId79" Type="http://schemas.openxmlformats.org/officeDocument/2006/relationships/customXml" Target="../ink/ink3908.xml"/><Relationship Id="rId78" Type="http://schemas.openxmlformats.org/officeDocument/2006/relationships/image" Target="../media/image3911.png"/><Relationship Id="rId77" Type="http://schemas.openxmlformats.org/officeDocument/2006/relationships/customXml" Target="../ink/ink3907.xml"/><Relationship Id="rId76" Type="http://schemas.openxmlformats.org/officeDocument/2006/relationships/image" Target="../media/image3910.png"/><Relationship Id="rId75" Type="http://schemas.openxmlformats.org/officeDocument/2006/relationships/customXml" Target="../ink/ink3906.xml"/><Relationship Id="rId74" Type="http://schemas.openxmlformats.org/officeDocument/2006/relationships/image" Target="../media/image3909.png"/><Relationship Id="rId73" Type="http://schemas.openxmlformats.org/officeDocument/2006/relationships/customXml" Target="../ink/ink3905.xml"/><Relationship Id="rId72" Type="http://schemas.openxmlformats.org/officeDocument/2006/relationships/image" Target="../media/image3908.png"/><Relationship Id="rId71" Type="http://schemas.openxmlformats.org/officeDocument/2006/relationships/customXml" Target="../ink/ink3904.xml"/><Relationship Id="rId70" Type="http://schemas.openxmlformats.org/officeDocument/2006/relationships/image" Target="../media/image3907.png"/><Relationship Id="rId7" Type="http://schemas.openxmlformats.org/officeDocument/2006/relationships/customXml" Target="../ink/ink3872.xml"/><Relationship Id="rId69" Type="http://schemas.openxmlformats.org/officeDocument/2006/relationships/customXml" Target="../ink/ink3903.xml"/><Relationship Id="rId68" Type="http://schemas.openxmlformats.org/officeDocument/2006/relationships/image" Target="../media/image3906.png"/><Relationship Id="rId67" Type="http://schemas.openxmlformats.org/officeDocument/2006/relationships/customXml" Target="../ink/ink3902.xml"/><Relationship Id="rId66" Type="http://schemas.openxmlformats.org/officeDocument/2006/relationships/image" Target="../media/image3905.png"/><Relationship Id="rId65" Type="http://schemas.openxmlformats.org/officeDocument/2006/relationships/customXml" Target="../ink/ink3901.xml"/><Relationship Id="rId64" Type="http://schemas.openxmlformats.org/officeDocument/2006/relationships/image" Target="../media/image3904.png"/><Relationship Id="rId63" Type="http://schemas.openxmlformats.org/officeDocument/2006/relationships/customXml" Target="../ink/ink3900.xml"/><Relationship Id="rId62" Type="http://schemas.openxmlformats.org/officeDocument/2006/relationships/image" Target="../media/image3903.png"/><Relationship Id="rId61" Type="http://schemas.openxmlformats.org/officeDocument/2006/relationships/customXml" Target="../ink/ink3899.xml"/><Relationship Id="rId60" Type="http://schemas.openxmlformats.org/officeDocument/2006/relationships/image" Target="../media/image3902.png"/><Relationship Id="rId6" Type="http://schemas.openxmlformats.org/officeDocument/2006/relationships/image" Target="../media/image3875.png"/><Relationship Id="rId59" Type="http://schemas.openxmlformats.org/officeDocument/2006/relationships/customXml" Target="../ink/ink3898.xml"/><Relationship Id="rId58" Type="http://schemas.openxmlformats.org/officeDocument/2006/relationships/image" Target="../media/image3901.png"/><Relationship Id="rId57" Type="http://schemas.openxmlformats.org/officeDocument/2006/relationships/customXml" Target="../ink/ink3897.xml"/><Relationship Id="rId56" Type="http://schemas.openxmlformats.org/officeDocument/2006/relationships/image" Target="../media/image3900.png"/><Relationship Id="rId55" Type="http://schemas.openxmlformats.org/officeDocument/2006/relationships/customXml" Target="../ink/ink3896.xml"/><Relationship Id="rId54" Type="http://schemas.openxmlformats.org/officeDocument/2006/relationships/image" Target="../media/image3899.png"/><Relationship Id="rId53" Type="http://schemas.openxmlformats.org/officeDocument/2006/relationships/customXml" Target="../ink/ink3895.xml"/><Relationship Id="rId52" Type="http://schemas.openxmlformats.org/officeDocument/2006/relationships/image" Target="../media/image3898.png"/><Relationship Id="rId51" Type="http://schemas.openxmlformats.org/officeDocument/2006/relationships/customXml" Target="../ink/ink3894.xml"/><Relationship Id="rId50" Type="http://schemas.openxmlformats.org/officeDocument/2006/relationships/image" Target="../media/image3897.png"/><Relationship Id="rId5" Type="http://schemas.openxmlformats.org/officeDocument/2006/relationships/customXml" Target="../ink/ink3871.xml"/><Relationship Id="rId49" Type="http://schemas.openxmlformats.org/officeDocument/2006/relationships/customXml" Target="../ink/ink3893.xml"/><Relationship Id="rId48" Type="http://schemas.openxmlformats.org/officeDocument/2006/relationships/image" Target="../media/image3896.png"/><Relationship Id="rId47" Type="http://schemas.openxmlformats.org/officeDocument/2006/relationships/customXml" Target="../ink/ink3892.xml"/><Relationship Id="rId46" Type="http://schemas.openxmlformats.org/officeDocument/2006/relationships/image" Target="../media/image3895.png"/><Relationship Id="rId45" Type="http://schemas.openxmlformats.org/officeDocument/2006/relationships/customXml" Target="../ink/ink3891.xml"/><Relationship Id="rId44" Type="http://schemas.openxmlformats.org/officeDocument/2006/relationships/image" Target="../media/image3894.png"/><Relationship Id="rId43" Type="http://schemas.openxmlformats.org/officeDocument/2006/relationships/customXml" Target="../ink/ink3890.xml"/><Relationship Id="rId42" Type="http://schemas.openxmlformats.org/officeDocument/2006/relationships/image" Target="../media/image3893.png"/><Relationship Id="rId41" Type="http://schemas.openxmlformats.org/officeDocument/2006/relationships/customXml" Target="../ink/ink3889.xml"/><Relationship Id="rId40" Type="http://schemas.openxmlformats.org/officeDocument/2006/relationships/image" Target="../media/image3892.png"/><Relationship Id="rId4" Type="http://schemas.openxmlformats.org/officeDocument/2006/relationships/image" Target="../media/image3874.png"/><Relationship Id="rId39" Type="http://schemas.openxmlformats.org/officeDocument/2006/relationships/customXml" Target="../ink/ink3888.xml"/><Relationship Id="rId38" Type="http://schemas.openxmlformats.org/officeDocument/2006/relationships/image" Target="../media/image3891.png"/><Relationship Id="rId37" Type="http://schemas.openxmlformats.org/officeDocument/2006/relationships/customXml" Target="../ink/ink3887.xml"/><Relationship Id="rId36" Type="http://schemas.openxmlformats.org/officeDocument/2006/relationships/image" Target="../media/image3890.png"/><Relationship Id="rId35" Type="http://schemas.openxmlformats.org/officeDocument/2006/relationships/customXml" Target="../ink/ink3886.xml"/><Relationship Id="rId34" Type="http://schemas.openxmlformats.org/officeDocument/2006/relationships/image" Target="../media/image3889.png"/><Relationship Id="rId33" Type="http://schemas.openxmlformats.org/officeDocument/2006/relationships/customXml" Target="../ink/ink3885.xml"/><Relationship Id="rId32" Type="http://schemas.openxmlformats.org/officeDocument/2006/relationships/image" Target="../media/image3888.png"/><Relationship Id="rId31" Type="http://schemas.openxmlformats.org/officeDocument/2006/relationships/customXml" Target="../ink/ink3884.xml"/><Relationship Id="rId30" Type="http://schemas.openxmlformats.org/officeDocument/2006/relationships/image" Target="../media/image3887.png"/><Relationship Id="rId3" Type="http://schemas.openxmlformats.org/officeDocument/2006/relationships/customXml" Target="../ink/ink3870.xml"/><Relationship Id="rId29" Type="http://schemas.openxmlformats.org/officeDocument/2006/relationships/customXml" Target="../ink/ink3883.xml"/><Relationship Id="rId28" Type="http://schemas.openxmlformats.org/officeDocument/2006/relationships/image" Target="../media/image3886.png"/><Relationship Id="rId27" Type="http://schemas.openxmlformats.org/officeDocument/2006/relationships/customXml" Target="../ink/ink3882.xml"/><Relationship Id="rId26" Type="http://schemas.openxmlformats.org/officeDocument/2006/relationships/image" Target="../media/image3885.png"/><Relationship Id="rId25" Type="http://schemas.openxmlformats.org/officeDocument/2006/relationships/customXml" Target="../ink/ink3881.xml"/><Relationship Id="rId24" Type="http://schemas.openxmlformats.org/officeDocument/2006/relationships/image" Target="../media/image3884.png"/><Relationship Id="rId23" Type="http://schemas.openxmlformats.org/officeDocument/2006/relationships/customXml" Target="../ink/ink3880.xml"/><Relationship Id="rId22" Type="http://schemas.openxmlformats.org/officeDocument/2006/relationships/image" Target="../media/image3883.png"/><Relationship Id="rId21" Type="http://schemas.openxmlformats.org/officeDocument/2006/relationships/customXml" Target="../ink/ink3879.xml"/><Relationship Id="rId205" Type="http://schemas.openxmlformats.org/officeDocument/2006/relationships/slideLayout" Target="../slideLayouts/slideLayout1.xml"/><Relationship Id="rId204" Type="http://schemas.openxmlformats.org/officeDocument/2006/relationships/image" Target="../media/image3973.png"/><Relationship Id="rId203" Type="http://schemas.openxmlformats.org/officeDocument/2006/relationships/customXml" Target="../ink/ink3970.xml"/><Relationship Id="rId202" Type="http://schemas.openxmlformats.org/officeDocument/2006/relationships/image" Target="../media/image3972.png"/><Relationship Id="rId201" Type="http://schemas.openxmlformats.org/officeDocument/2006/relationships/customXml" Target="../ink/ink3969.xml"/><Relationship Id="rId200" Type="http://schemas.openxmlformats.org/officeDocument/2006/relationships/image" Target="../media/image3971.png"/><Relationship Id="rId20" Type="http://schemas.openxmlformats.org/officeDocument/2006/relationships/image" Target="../media/image3882.png"/><Relationship Id="rId2" Type="http://schemas.openxmlformats.org/officeDocument/2006/relationships/image" Target="../media/image3873.png"/><Relationship Id="rId199" Type="http://schemas.openxmlformats.org/officeDocument/2006/relationships/customXml" Target="../ink/ink3968.xml"/><Relationship Id="rId198" Type="http://schemas.openxmlformats.org/officeDocument/2006/relationships/image" Target="../media/image3970.png"/><Relationship Id="rId197" Type="http://schemas.openxmlformats.org/officeDocument/2006/relationships/customXml" Target="../ink/ink3967.xml"/><Relationship Id="rId196" Type="http://schemas.openxmlformats.org/officeDocument/2006/relationships/image" Target="../media/image3969.png"/><Relationship Id="rId195" Type="http://schemas.openxmlformats.org/officeDocument/2006/relationships/customXml" Target="../ink/ink3966.xml"/><Relationship Id="rId194" Type="http://schemas.openxmlformats.org/officeDocument/2006/relationships/image" Target="../media/image3968.png"/><Relationship Id="rId193" Type="http://schemas.openxmlformats.org/officeDocument/2006/relationships/customXml" Target="../ink/ink3965.xml"/><Relationship Id="rId192" Type="http://schemas.openxmlformats.org/officeDocument/2006/relationships/image" Target="../media/image3967.png"/><Relationship Id="rId191" Type="http://schemas.openxmlformats.org/officeDocument/2006/relationships/customXml" Target="../ink/ink3964.xml"/><Relationship Id="rId190" Type="http://schemas.openxmlformats.org/officeDocument/2006/relationships/image" Target="../media/image3966.png"/><Relationship Id="rId19" Type="http://schemas.openxmlformats.org/officeDocument/2006/relationships/customXml" Target="../ink/ink3878.xml"/><Relationship Id="rId189" Type="http://schemas.openxmlformats.org/officeDocument/2006/relationships/customXml" Target="../ink/ink3963.xml"/><Relationship Id="rId188" Type="http://schemas.openxmlformats.org/officeDocument/2006/relationships/image" Target="../media/image3965.png"/><Relationship Id="rId187" Type="http://schemas.openxmlformats.org/officeDocument/2006/relationships/customXml" Target="../ink/ink3962.xml"/><Relationship Id="rId186" Type="http://schemas.openxmlformats.org/officeDocument/2006/relationships/image" Target="../media/image3964.png"/><Relationship Id="rId185" Type="http://schemas.openxmlformats.org/officeDocument/2006/relationships/customXml" Target="../ink/ink3961.xml"/><Relationship Id="rId184" Type="http://schemas.openxmlformats.org/officeDocument/2006/relationships/image" Target="../media/image3963.png"/><Relationship Id="rId183" Type="http://schemas.openxmlformats.org/officeDocument/2006/relationships/customXml" Target="../ink/ink3960.xml"/><Relationship Id="rId182" Type="http://schemas.openxmlformats.org/officeDocument/2006/relationships/image" Target="../media/image3962.png"/><Relationship Id="rId181" Type="http://schemas.openxmlformats.org/officeDocument/2006/relationships/customXml" Target="../ink/ink3959.xml"/><Relationship Id="rId180" Type="http://schemas.openxmlformats.org/officeDocument/2006/relationships/image" Target="../media/image3961.png"/><Relationship Id="rId18" Type="http://schemas.openxmlformats.org/officeDocument/2006/relationships/image" Target="../media/image3881.png"/><Relationship Id="rId179" Type="http://schemas.openxmlformats.org/officeDocument/2006/relationships/customXml" Target="../ink/ink3958.xml"/><Relationship Id="rId178" Type="http://schemas.openxmlformats.org/officeDocument/2006/relationships/image" Target="../media/image3960.png"/><Relationship Id="rId177" Type="http://schemas.openxmlformats.org/officeDocument/2006/relationships/customXml" Target="../ink/ink3957.xml"/><Relationship Id="rId176" Type="http://schemas.openxmlformats.org/officeDocument/2006/relationships/image" Target="../media/image3959.png"/><Relationship Id="rId175" Type="http://schemas.openxmlformats.org/officeDocument/2006/relationships/customXml" Target="../ink/ink3956.xml"/><Relationship Id="rId174" Type="http://schemas.openxmlformats.org/officeDocument/2006/relationships/image" Target="../media/image3958.png"/><Relationship Id="rId173" Type="http://schemas.openxmlformats.org/officeDocument/2006/relationships/customXml" Target="../ink/ink3955.xml"/><Relationship Id="rId172" Type="http://schemas.openxmlformats.org/officeDocument/2006/relationships/image" Target="../media/image3957.png"/><Relationship Id="rId171" Type="http://schemas.openxmlformats.org/officeDocument/2006/relationships/customXml" Target="../ink/ink3954.xml"/><Relationship Id="rId170" Type="http://schemas.openxmlformats.org/officeDocument/2006/relationships/image" Target="../media/image3956.png"/><Relationship Id="rId17" Type="http://schemas.openxmlformats.org/officeDocument/2006/relationships/customXml" Target="../ink/ink3877.xml"/><Relationship Id="rId169" Type="http://schemas.openxmlformats.org/officeDocument/2006/relationships/customXml" Target="../ink/ink3953.xml"/><Relationship Id="rId168" Type="http://schemas.openxmlformats.org/officeDocument/2006/relationships/image" Target="../media/image3955.png"/><Relationship Id="rId167" Type="http://schemas.openxmlformats.org/officeDocument/2006/relationships/customXml" Target="../ink/ink3952.xml"/><Relationship Id="rId166" Type="http://schemas.openxmlformats.org/officeDocument/2006/relationships/image" Target="../media/image3954.png"/><Relationship Id="rId165" Type="http://schemas.openxmlformats.org/officeDocument/2006/relationships/customXml" Target="../ink/ink3951.xml"/><Relationship Id="rId164" Type="http://schemas.openxmlformats.org/officeDocument/2006/relationships/image" Target="../media/image3953.png"/><Relationship Id="rId163" Type="http://schemas.openxmlformats.org/officeDocument/2006/relationships/customXml" Target="../ink/ink3950.xml"/><Relationship Id="rId162" Type="http://schemas.openxmlformats.org/officeDocument/2006/relationships/image" Target="../media/image3952.png"/><Relationship Id="rId161" Type="http://schemas.openxmlformats.org/officeDocument/2006/relationships/customXml" Target="../ink/ink3949.xml"/><Relationship Id="rId160" Type="http://schemas.openxmlformats.org/officeDocument/2006/relationships/image" Target="../media/image3951.png"/><Relationship Id="rId16" Type="http://schemas.openxmlformats.org/officeDocument/2006/relationships/image" Target="../media/image3880.png"/><Relationship Id="rId159" Type="http://schemas.openxmlformats.org/officeDocument/2006/relationships/customXml" Target="../ink/ink3948.xml"/><Relationship Id="rId158" Type="http://schemas.openxmlformats.org/officeDocument/2006/relationships/image" Target="../media/image3950.png"/><Relationship Id="rId157" Type="http://schemas.openxmlformats.org/officeDocument/2006/relationships/customXml" Target="../ink/ink3947.xml"/><Relationship Id="rId156" Type="http://schemas.openxmlformats.org/officeDocument/2006/relationships/image" Target="../media/image3949.png"/><Relationship Id="rId155" Type="http://schemas.openxmlformats.org/officeDocument/2006/relationships/customXml" Target="../ink/ink3946.xml"/><Relationship Id="rId154" Type="http://schemas.openxmlformats.org/officeDocument/2006/relationships/image" Target="../media/image3948.png"/><Relationship Id="rId153" Type="http://schemas.openxmlformats.org/officeDocument/2006/relationships/customXml" Target="../ink/ink3945.xml"/><Relationship Id="rId152" Type="http://schemas.openxmlformats.org/officeDocument/2006/relationships/image" Target="../media/image3947.png"/><Relationship Id="rId151" Type="http://schemas.openxmlformats.org/officeDocument/2006/relationships/customXml" Target="../ink/ink3944.xml"/><Relationship Id="rId150" Type="http://schemas.openxmlformats.org/officeDocument/2006/relationships/image" Target="../media/image3946.png"/><Relationship Id="rId15" Type="http://schemas.openxmlformats.org/officeDocument/2006/relationships/customXml" Target="../ink/ink3876.xml"/><Relationship Id="rId149" Type="http://schemas.openxmlformats.org/officeDocument/2006/relationships/customXml" Target="../ink/ink3943.xml"/><Relationship Id="rId148" Type="http://schemas.openxmlformats.org/officeDocument/2006/relationships/image" Target="../media/image3945.png"/><Relationship Id="rId147" Type="http://schemas.openxmlformats.org/officeDocument/2006/relationships/customXml" Target="../ink/ink3942.xml"/><Relationship Id="rId146" Type="http://schemas.openxmlformats.org/officeDocument/2006/relationships/image" Target="../media/image3944.png"/><Relationship Id="rId145" Type="http://schemas.openxmlformats.org/officeDocument/2006/relationships/customXml" Target="../ink/ink3941.xml"/><Relationship Id="rId144" Type="http://schemas.openxmlformats.org/officeDocument/2006/relationships/image" Target="../media/image3943.png"/><Relationship Id="rId143" Type="http://schemas.openxmlformats.org/officeDocument/2006/relationships/customXml" Target="../ink/ink3940.xml"/><Relationship Id="rId142" Type="http://schemas.openxmlformats.org/officeDocument/2006/relationships/image" Target="../media/image3942.png"/><Relationship Id="rId141" Type="http://schemas.openxmlformats.org/officeDocument/2006/relationships/customXml" Target="../ink/ink3939.xml"/><Relationship Id="rId140" Type="http://schemas.openxmlformats.org/officeDocument/2006/relationships/image" Target="../media/image3941.png"/><Relationship Id="rId14" Type="http://schemas.openxmlformats.org/officeDocument/2006/relationships/image" Target="../media/image3879.png"/><Relationship Id="rId139" Type="http://schemas.openxmlformats.org/officeDocument/2006/relationships/customXml" Target="../ink/ink3938.xml"/><Relationship Id="rId138" Type="http://schemas.openxmlformats.org/officeDocument/2006/relationships/image" Target="../media/image3940.png"/><Relationship Id="rId137" Type="http://schemas.openxmlformats.org/officeDocument/2006/relationships/customXml" Target="../ink/ink3937.xml"/><Relationship Id="rId136" Type="http://schemas.openxmlformats.org/officeDocument/2006/relationships/image" Target="../media/image3939.png"/><Relationship Id="rId135" Type="http://schemas.openxmlformats.org/officeDocument/2006/relationships/customXml" Target="../ink/ink3936.xml"/><Relationship Id="rId134" Type="http://schemas.openxmlformats.org/officeDocument/2006/relationships/image" Target="../media/image3938.png"/><Relationship Id="rId133" Type="http://schemas.openxmlformats.org/officeDocument/2006/relationships/customXml" Target="../ink/ink3935.xml"/><Relationship Id="rId132" Type="http://schemas.openxmlformats.org/officeDocument/2006/relationships/image" Target="../media/image3937.png"/><Relationship Id="rId131" Type="http://schemas.openxmlformats.org/officeDocument/2006/relationships/customXml" Target="../ink/ink3934.xml"/><Relationship Id="rId130" Type="http://schemas.openxmlformats.org/officeDocument/2006/relationships/image" Target="../media/image3936.png"/><Relationship Id="rId13" Type="http://schemas.openxmlformats.org/officeDocument/2006/relationships/customXml" Target="../ink/ink3875.xml"/><Relationship Id="rId129" Type="http://schemas.openxmlformats.org/officeDocument/2006/relationships/customXml" Target="../ink/ink3933.xml"/><Relationship Id="rId128" Type="http://schemas.openxmlformats.org/officeDocument/2006/relationships/image" Target="../media/image3935.png"/><Relationship Id="rId127" Type="http://schemas.openxmlformats.org/officeDocument/2006/relationships/customXml" Target="../ink/ink3932.xml"/><Relationship Id="rId126" Type="http://schemas.openxmlformats.org/officeDocument/2006/relationships/image" Target="../media/image3934.png"/><Relationship Id="rId125" Type="http://schemas.openxmlformats.org/officeDocument/2006/relationships/customXml" Target="../ink/ink3931.xml"/><Relationship Id="rId124" Type="http://schemas.openxmlformats.org/officeDocument/2006/relationships/image" Target="../media/image3933.png"/><Relationship Id="rId123" Type="http://schemas.openxmlformats.org/officeDocument/2006/relationships/customXml" Target="../ink/ink3930.xml"/><Relationship Id="rId122" Type="http://schemas.openxmlformats.org/officeDocument/2006/relationships/image" Target="../media/image3932.png"/><Relationship Id="rId121" Type="http://schemas.openxmlformats.org/officeDocument/2006/relationships/customXml" Target="../ink/ink3929.xml"/><Relationship Id="rId120" Type="http://schemas.openxmlformats.org/officeDocument/2006/relationships/image" Target="../media/image3931.png"/><Relationship Id="rId12" Type="http://schemas.openxmlformats.org/officeDocument/2006/relationships/image" Target="../media/image3878.png"/><Relationship Id="rId119" Type="http://schemas.openxmlformats.org/officeDocument/2006/relationships/customXml" Target="../ink/ink3928.xml"/><Relationship Id="rId118" Type="http://schemas.openxmlformats.org/officeDocument/2006/relationships/image" Target="../media/image3930.png"/><Relationship Id="rId117" Type="http://schemas.openxmlformats.org/officeDocument/2006/relationships/customXml" Target="../ink/ink3927.xml"/><Relationship Id="rId116" Type="http://schemas.openxmlformats.org/officeDocument/2006/relationships/image" Target="../media/image3929.png"/><Relationship Id="rId115" Type="http://schemas.openxmlformats.org/officeDocument/2006/relationships/customXml" Target="../ink/ink3926.xml"/><Relationship Id="rId114" Type="http://schemas.openxmlformats.org/officeDocument/2006/relationships/image" Target="../media/image3928.png"/><Relationship Id="rId113" Type="http://schemas.openxmlformats.org/officeDocument/2006/relationships/customXml" Target="../ink/ink3925.xml"/><Relationship Id="rId112" Type="http://schemas.openxmlformats.org/officeDocument/2006/relationships/image" Target="../media/image3927.png"/><Relationship Id="rId111" Type="http://schemas.openxmlformats.org/officeDocument/2006/relationships/customXml" Target="../ink/ink3924.xml"/><Relationship Id="rId110" Type="http://schemas.openxmlformats.org/officeDocument/2006/relationships/image" Target="../media/image3926.png"/><Relationship Id="rId11" Type="http://schemas.openxmlformats.org/officeDocument/2006/relationships/customXml" Target="../ink/ink3874.xml"/><Relationship Id="rId109" Type="http://schemas.openxmlformats.org/officeDocument/2006/relationships/customXml" Target="../ink/ink3923.xml"/><Relationship Id="rId108" Type="http://schemas.openxmlformats.org/officeDocument/2006/relationships/image" Target="../media/image3925.png"/><Relationship Id="rId107" Type="http://schemas.openxmlformats.org/officeDocument/2006/relationships/customXml" Target="../ink/ink3922.xml"/><Relationship Id="rId106" Type="http://schemas.openxmlformats.org/officeDocument/2006/relationships/image" Target="../media/image1481.png"/><Relationship Id="rId105" Type="http://schemas.openxmlformats.org/officeDocument/2006/relationships/customXml" Target="../ink/ink3921.xml"/><Relationship Id="rId104" Type="http://schemas.openxmlformats.org/officeDocument/2006/relationships/image" Target="../media/image3924.png"/><Relationship Id="rId103" Type="http://schemas.openxmlformats.org/officeDocument/2006/relationships/customXml" Target="../ink/ink3920.xml"/><Relationship Id="rId102" Type="http://schemas.openxmlformats.org/officeDocument/2006/relationships/image" Target="../media/image3923.png"/><Relationship Id="rId101" Type="http://schemas.openxmlformats.org/officeDocument/2006/relationships/customXml" Target="../ink/ink3919.xml"/><Relationship Id="rId100" Type="http://schemas.openxmlformats.org/officeDocument/2006/relationships/image" Target="../media/image3922.png"/><Relationship Id="rId10" Type="http://schemas.openxmlformats.org/officeDocument/2006/relationships/image" Target="../media/image3877.png"/><Relationship Id="rId1" Type="http://schemas.openxmlformats.org/officeDocument/2006/relationships/customXml" Target="../ink/ink3869.xml"/></Relationships>
</file>

<file path=ppt/slides/_rels/slide31.xml.rels><?xml version="1.0" encoding="UTF-8" standalone="yes"?>
<Relationships xmlns="http://schemas.openxmlformats.org/package/2006/relationships"><Relationship Id="rId97" Type="http://schemas.openxmlformats.org/officeDocument/2006/relationships/slideLayout" Target="../slideLayouts/slideLayout1.xml"/><Relationship Id="rId96" Type="http://schemas.openxmlformats.org/officeDocument/2006/relationships/image" Target="../media/image4021.png"/><Relationship Id="rId95" Type="http://schemas.openxmlformats.org/officeDocument/2006/relationships/customXml" Target="../ink/ink4018.xml"/><Relationship Id="rId94" Type="http://schemas.openxmlformats.org/officeDocument/2006/relationships/image" Target="../media/image4020.png"/><Relationship Id="rId93" Type="http://schemas.openxmlformats.org/officeDocument/2006/relationships/customXml" Target="../ink/ink4017.xml"/><Relationship Id="rId92" Type="http://schemas.openxmlformats.org/officeDocument/2006/relationships/image" Target="../media/image4019.png"/><Relationship Id="rId91" Type="http://schemas.openxmlformats.org/officeDocument/2006/relationships/customXml" Target="../ink/ink4016.xml"/><Relationship Id="rId90" Type="http://schemas.openxmlformats.org/officeDocument/2006/relationships/image" Target="../media/image4018.png"/><Relationship Id="rId9" Type="http://schemas.openxmlformats.org/officeDocument/2006/relationships/customXml" Target="../ink/ink3975.xml"/><Relationship Id="rId89" Type="http://schemas.openxmlformats.org/officeDocument/2006/relationships/customXml" Target="../ink/ink4015.xml"/><Relationship Id="rId88" Type="http://schemas.openxmlformats.org/officeDocument/2006/relationships/image" Target="../media/image4017.png"/><Relationship Id="rId87" Type="http://schemas.openxmlformats.org/officeDocument/2006/relationships/customXml" Target="../ink/ink4014.xml"/><Relationship Id="rId86" Type="http://schemas.openxmlformats.org/officeDocument/2006/relationships/image" Target="../media/image4016.png"/><Relationship Id="rId85" Type="http://schemas.openxmlformats.org/officeDocument/2006/relationships/customXml" Target="../ink/ink4013.xml"/><Relationship Id="rId84" Type="http://schemas.openxmlformats.org/officeDocument/2006/relationships/image" Target="../media/image4015.png"/><Relationship Id="rId83" Type="http://schemas.openxmlformats.org/officeDocument/2006/relationships/customXml" Target="../ink/ink4012.xml"/><Relationship Id="rId82" Type="http://schemas.openxmlformats.org/officeDocument/2006/relationships/image" Target="../media/image4014.png"/><Relationship Id="rId81" Type="http://schemas.openxmlformats.org/officeDocument/2006/relationships/customXml" Target="../ink/ink4011.xml"/><Relationship Id="rId80" Type="http://schemas.openxmlformats.org/officeDocument/2006/relationships/image" Target="../media/image4013.png"/><Relationship Id="rId8" Type="http://schemas.openxmlformats.org/officeDocument/2006/relationships/image" Target="../media/image3977.png"/><Relationship Id="rId79" Type="http://schemas.openxmlformats.org/officeDocument/2006/relationships/customXml" Target="../ink/ink4010.xml"/><Relationship Id="rId78" Type="http://schemas.openxmlformats.org/officeDocument/2006/relationships/image" Target="../media/image4012.png"/><Relationship Id="rId77" Type="http://schemas.openxmlformats.org/officeDocument/2006/relationships/customXml" Target="../ink/ink4009.xml"/><Relationship Id="rId76" Type="http://schemas.openxmlformats.org/officeDocument/2006/relationships/image" Target="../media/image4011.png"/><Relationship Id="rId75" Type="http://schemas.openxmlformats.org/officeDocument/2006/relationships/customXml" Target="../ink/ink4008.xml"/><Relationship Id="rId74" Type="http://schemas.openxmlformats.org/officeDocument/2006/relationships/image" Target="../media/image4010.png"/><Relationship Id="rId73" Type="http://schemas.openxmlformats.org/officeDocument/2006/relationships/customXml" Target="../ink/ink4007.xml"/><Relationship Id="rId72" Type="http://schemas.openxmlformats.org/officeDocument/2006/relationships/image" Target="../media/image4009.png"/><Relationship Id="rId71" Type="http://schemas.openxmlformats.org/officeDocument/2006/relationships/customXml" Target="../ink/ink4006.xml"/><Relationship Id="rId70" Type="http://schemas.openxmlformats.org/officeDocument/2006/relationships/image" Target="../media/image4008.png"/><Relationship Id="rId7" Type="http://schemas.openxmlformats.org/officeDocument/2006/relationships/customXml" Target="../ink/ink3974.xml"/><Relationship Id="rId69" Type="http://schemas.openxmlformats.org/officeDocument/2006/relationships/customXml" Target="../ink/ink4005.xml"/><Relationship Id="rId68" Type="http://schemas.openxmlformats.org/officeDocument/2006/relationships/image" Target="../media/image4007.png"/><Relationship Id="rId67" Type="http://schemas.openxmlformats.org/officeDocument/2006/relationships/customXml" Target="../ink/ink4004.xml"/><Relationship Id="rId66" Type="http://schemas.openxmlformats.org/officeDocument/2006/relationships/image" Target="../media/image4006.png"/><Relationship Id="rId65" Type="http://schemas.openxmlformats.org/officeDocument/2006/relationships/customXml" Target="../ink/ink4003.xml"/><Relationship Id="rId64" Type="http://schemas.openxmlformats.org/officeDocument/2006/relationships/image" Target="../media/image4005.png"/><Relationship Id="rId63" Type="http://schemas.openxmlformats.org/officeDocument/2006/relationships/customXml" Target="../ink/ink4002.xml"/><Relationship Id="rId62" Type="http://schemas.openxmlformats.org/officeDocument/2006/relationships/image" Target="../media/image4004.png"/><Relationship Id="rId61" Type="http://schemas.openxmlformats.org/officeDocument/2006/relationships/customXml" Target="../ink/ink4001.xml"/><Relationship Id="rId60" Type="http://schemas.openxmlformats.org/officeDocument/2006/relationships/image" Target="../media/image4003.png"/><Relationship Id="rId6" Type="http://schemas.openxmlformats.org/officeDocument/2006/relationships/image" Target="../media/image3976.png"/><Relationship Id="rId59" Type="http://schemas.openxmlformats.org/officeDocument/2006/relationships/customXml" Target="../ink/ink4000.xml"/><Relationship Id="rId58" Type="http://schemas.openxmlformats.org/officeDocument/2006/relationships/image" Target="../media/image4002.png"/><Relationship Id="rId57" Type="http://schemas.openxmlformats.org/officeDocument/2006/relationships/customXml" Target="../ink/ink3999.xml"/><Relationship Id="rId56" Type="http://schemas.openxmlformats.org/officeDocument/2006/relationships/image" Target="../media/image4001.png"/><Relationship Id="rId55" Type="http://schemas.openxmlformats.org/officeDocument/2006/relationships/customXml" Target="../ink/ink3998.xml"/><Relationship Id="rId54" Type="http://schemas.openxmlformats.org/officeDocument/2006/relationships/image" Target="../media/image4000.png"/><Relationship Id="rId53" Type="http://schemas.openxmlformats.org/officeDocument/2006/relationships/customXml" Target="../ink/ink3997.xml"/><Relationship Id="rId52" Type="http://schemas.openxmlformats.org/officeDocument/2006/relationships/image" Target="../media/image3999.png"/><Relationship Id="rId51" Type="http://schemas.openxmlformats.org/officeDocument/2006/relationships/customXml" Target="../ink/ink3996.xml"/><Relationship Id="rId50" Type="http://schemas.openxmlformats.org/officeDocument/2006/relationships/image" Target="../media/image3998.png"/><Relationship Id="rId5" Type="http://schemas.openxmlformats.org/officeDocument/2006/relationships/customXml" Target="../ink/ink3973.xml"/><Relationship Id="rId49" Type="http://schemas.openxmlformats.org/officeDocument/2006/relationships/customXml" Target="../ink/ink3995.xml"/><Relationship Id="rId48" Type="http://schemas.openxmlformats.org/officeDocument/2006/relationships/image" Target="../media/image3997.png"/><Relationship Id="rId47" Type="http://schemas.openxmlformats.org/officeDocument/2006/relationships/customXml" Target="../ink/ink3994.xml"/><Relationship Id="rId46" Type="http://schemas.openxmlformats.org/officeDocument/2006/relationships/image" Target="../media/image3996.png"/><Relationship Id="rId45" Type="http://schemas.openxmlformats.org/officeDocument/2006/relationships/customXml" Target="../ink/ink3993.xml"/><Relationship Id="rId44" Type="http://schemas.openxmlformats.org/officeDocument/2006/relationships/image" Target="../media/image3995.png"/><Relationship Id="rId43" Type="http://schemas.openxmlformats.org/officeDocument/2006/relationships/customXml" Target="../ink/ink3992.xml"/><Relationship Id="rId42" Type="http://schemas.openxmlformats.org/officeDocument/2006/relationships/image" Target="../media/image3994.png"/><Relationship Id="rId41" Type="http://schemas.openxmlformats.org/officeDocument/2006/relationships/customXml" Target="../ink/ink3991.xml"/><Relationship Id="rId40" Type="http://schemas.openxmlformats.org/officeDocument/2006/relationships/image" Target="../media/image3993.png"/><Relationship Id="rId4" Type="http://schemas.openxmlformats.org/officeDocument/2006/relationships/image" Target="../media/image3975.png"/><Relationship Id="rId39" Type="http://schemas.openxmlformats.org/officeDocument/2006/relationships/customXml" Target="../ink/ink3990.xml"/><Relationship Id="rId38" Type="http://schemas.openxmlformats.org/officeDocument/2006/relationships/image" Target="../media/image3992.png"/><Relationship Id="rId37" Type="http://schemas.openxmlformats.org/officeDocument/2006/relationships/customXml" Target="../ink/ink3989.xml"/><Relationship Id="rId36" Type="http://schemas.openxmlformats.org/officeDocument/2006/relationships/image" Target="../media/image3991.png"/><Relationship Id="rId35" Type="http://schemas.openxmlformats.org/officeDocument/2006/relationships/customXml" Target="../ink/ink3988.xml"/><Relationship Id="rId34" Type="http://schemas.openxmlformats.org/officeDocument/2006/relationships/image" Target="../media/image3990.png"/><Relationship Id="rId33" Type="http://schemas.openxmlformats.org/officeDocument/2006/relationships/customXml" Target="../ink/ink3987.xml"/><Relationship Id="rId32" Type="http://schemas.openxmlformats.org/officeDocument/2006/relationships/image" Target="../media/image3989.png"/><Relationship Id="rId31" Type="http://schemas.openxmlformats.org/officeDocument/2006/relationships/customXml" Target="../ink/ink3986.xml"/><Relationship Id="rId30" Type="http://schemas.openxmlformats.org/officeDocument/2006/relationships/image" Target="../media/image3988.png"/><Relationship Id="rId3" Type="http://schemas.openxmlformats.org/officeDocument/2006/relationships/customXml" Target="../ink/ink3972.xml"/><Relationship Id="rId29" Type="http://schemas.openxmlformats.org/officeDocument/2006/relationships/customXml" Target="../ink/ink3985.xml"/><Relationship Id="rId28" Type="http://schemas.openxmlformats.org/officeDocument/2006/relationships/image" Target="../media/image3987.png"/><Relationship Id="rId27" Type="http://schemas.openxmlformats.org/officeDocument/2006/relationships/customXml" Target="../ink/ink3984.xml"/><Relationship Id="rId26" Type="http://schemas.openxmlformats.org/officeDocument/2006/relationships/image" Target="../media/image3986.png"/><Relationship Id="rId25" Type="http://schemas.openxmlformats.org/officeDocument/2006/relationships/customXml" Target="../ink/ink3983.xml"/><Relationship Id="rId24" Type="http://schemas.openxmlformats.org/officeDocument/2006/relationships/image" Target="../media/image3985.png"/><Relationship Id="rId23" Type="http://schemas.openxmlformats.org/officeDocument/2006/relationships/customXml" Target="../ink/ink3982.xml"/><Relationship Id="rId22" Type="http://schemas.openxmlformats.org/officeDocument/2006/relationships/image" Target="../media/image3984.png"/><Relationship Id="rId21" Type="http://schemas.openxmlformats.org/officeDocument/2006/relationships/customXml" Target="../ink/ink3981.xml"/><Relationship Id="rId20" Type="http://schemas.openxmlformats.org/officeDocument/2006/relationships/image" Target="../media/image3983.png"/><Relationship Id="rId2" Type="http://schemas.openxmlformats.org/officeDocument/2006/relationships/image" Target="../media/image3974.png"/><Relationship Id="rId19" Type="http://schemas.openxmlformats.org/officeDocument/2006/relationships/customXml" Target="../ink/ink3980.xml"/><Relationship Id="rId18" Type="http://schemas.openxmlformats.org/officeDocument/2006/relationships/image" Target="../media/image3982.png"/><Relationship Id="rId17" Type="http://schemas.openxmlformats.org/officeDocument/2006/relationships/customXml" Target="../ink/ink3979.xml"/><Relationship Id="rId16" Type="http://schemas.openxmlformats.org/officeDocument/2006/relationships/image" Target="../media/image3981.png"/><Relationship Id="rId15" Type="http://schemas.openxmlformats.org/officeDocument/2006/relationships/customXml" Target="../ink/ink3978.xml"/><Relationship Id="rId14" Type="http://schemas.openxmlformats.org/officeDocument/2006/relationships/image" Target="../media/image3980.png"/><Relationship Id="rId13" Type="http://schemas.openxmlformats.org/officeDocument/2006/relationships/customXml" Target="../ink/ink3977.xml"/><Relationship Id="rId12" Type="http://schemas.openxmlformats.org/officeDocument/2006/relationships/image" Target="../media/image3979.png"/><Relationship Id="rId11" Type="http://schemas.openxmlformats.org/officeDocument/2006/relationships/customXml" Target="../ink/ink3976.xml"/><Relationship Id="rId10" Type="http://schemas.openxmlformats.org/officeDocument/2006/relationships/image" Target="../media/image3978.png"/><Relationship Id="rId1" Type="http://schemas.openxmlformats.org/officeDocument/2006/relationships/customXml" Target="../ink/ink3971.xml"/></Relationships>
</file>

<file path=ppt/slides/_rels/slide3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071.png"/><Relationship Id="rId98" Type="http://schemas.openxmlformats.org/officeDocument/2006/relationships/customXml" Target="../ink/ink4067.xml"/><Relationship Id="rId97" Type="http://schemas.openxmlformats.org/officeDocument/2006/relationships/image" Target="../media/image4070.png"/><Relationship Id="rId96" Type="http://schemas.openxmlformats.org/officeDocument/2006/relationships/customXml" Target="../ink/ink4066.xml"/><Relationship Id="rId95" Type="http://schemas.openxmlformats.org/officeDocument/2006/relationships/image" Target="../media/image4069.png"/><Relationship Id="rId94" Type="http://schemas.openxmlformats.org/officeDocument/2006/relationships/customXml" Target="../ink/ink4065.xml"/><Relationship Id="rId93" Type="http://schemas.openxmlformats.org/officeDocument/2006/relationships/image" Target="../media/image4068.png"/><Relationship Id="rId92" Type="http://schemas.openxmlformats.org/officeDocument/2006/relationships/customXml" Target="../ink/ink4064.xml"/><Relationship Id="rId91" Type="http://schemas.openxmlformats.org/officeDocument/2006/relationships/image" Target="../media/image4067.png"/><Relationship Id="rId90" Type="http://schemas.openxmlformats.org/officeDocument/2006/relationships/customXml" Target="../ink/ink4063.xml"/><Relationship Id="rId9" Type="http://schemas.openxmlformats.org/officeDocument/2006/relationships/image" Target="../media/image4026.png"/><Relationship Id="rId89" Type="http://schemas.openxmlformats.org/officeDocument/2006/relationships/image" Target="../media/image4066.png"/><Relationship Id="rId88" Type="http://schemas.openxmlformats.org/officeDocument/2006/relationships/customXml" Target="../ink/ink4062.xml"/><Relationship Id="rId87" Type="http://schemas.openxmlformats.org/officeDocument/2006/relationships/image" Target="../media/image4065.png"/><Relationship Id="rId86" Type="http://schemas.openxmlformats.org/officeDocument/2006/relationships/customXml" Target="../ink/ink4061.xml"/><Relationship Id="rId85" Type="http://schemas.openxmlformats.org/officeDocument/2006/relationships/image" Target="../media/image4064.png"/><Relationship Id="rId84" Type="http://schemas.openxmlformats.org/officeDocument/2006/relationships/customXml" Target="../ink/ink4060.xml"/><Relationship Id="rId83" Type="http://schemas.openxmlformats.org/officeDocument/2006/relationships/image" Target="../media/image4063.png"/><Relationship Id="rId82" Type="http://schemas.openxmlformats.org/officeDocument/2006/relationships/customXml" Target="../ink/ink4059.xml"/><Relationship Id="rId81" Type="http://schemas.openxmlformats.org/officeDocument/2006/relationships/image" Target="../media/image4062.png"/><Relationship Id="rId80" Type="http://schemas.openxmlformats.org/officeDocument/2006/relationships/customXml" Target="../ink/ink4058.xml"/><Relationship Id="rId8" Type="http://schemas.openxmlformats.org/officeDocument/2006/relationships/customXml" Target="../ink/ink4022.xml"/><Relationship Id="rId79" Type="http://schemas.openxmlformats.org/officeDocument/2006/relationships/image" Target="../media/image4061.png"/><Relationship Id="rId78" Type="http://schemas.openxmlformats.org/officeDocument/2006/relationships/customXml" Target="../ink/ink4057.xml"/><Relationship Id="rId77" Type="http://schemas.openxmlformats.org/officeDocument/2006/relationships/image" Target="../media/image4060.png"/><Relationship Id="rId76" Type="http://schemas.openxmlformats.org/officeDocument/2006/relationships/customXml" Target="../ink/ink4056.xml"/><Relationship Id="rId75" Type="http://schemas.openxmlformats.org/officeDocument/2006/relationships/image" Target="../media/image4059.png"/><Relationship Id="rId74" Type="http://schemas.openxmlformats.org/officeDocument/2006/relationships/customXml" Target="../ink/ink4055.xml"/><Relationship Id="rId73" Type="http://schemas.openxmlformats.org/officeDocument/2006/relationships/image" Target="../media/image4058.png"/><Relationship Id="rId72" Type="http://schemas.openxmlformats.org/officeDocument/2006/relationships/customXml" Target="../ink/ink4054.xml"/><Relationship Id="rId71" Type="http://schemas.openxmlformats.org/officeDocument/2006/relationships/image" Target="../media/image4057.png"/><Relationship Id="rId70" Type="http://schemas.openxmlformats.org/officeDocument/2006/relationships/customXml" Target="../ink/ink4053.xml"/><Relationship Id="rId7" Type="http://schemas.openxmlformats.org/officeDocument/2006/relationships/image" Target="../media/image4025.png"/><Relationship Id="rId69" Type="http://schemas.openxmlformats.org/officeDocument/2006/relationships/image" Target="../media/image4056.png"/><Relationship Id="rId68" Type="http://schemas.openxmlformats.org/officeDocument/2006/relationships/customXml" Target="../ink/ink4052.xml"/><Relationship Id="rId67" Type="http://schemas.openxmlformats.org/officeDocument/2006/relationships/image" Target="../media/image4055.png"/><Relationship Id="rId66" Type="http://schemas.openxmlformats.org/officeDocument/2006/relationships/customXml" Target="../ink/ink4051.xml"/><Relationship Id="rId65" Type="http://schemas.openxmlformats.org/officeDocument/2006/relationships/image" Target="../media/image4054.png"/><Relationship Id="rId64" Type="http://schemas.openxmlformats.org/officeDocument/2006/relationships/customXml" Target="../ink/ink4050.xml"/><Relationship Id="rId63" Type="http://schemas.openxmlformats.org/officeDocument/2006/relationships/image" Target="../media/image4053.png"/><Relationship Id="rId62" Type="http://schemas.openxmlformats.org/officeDocument/2006/relationships/customXml" Target="../ink/ink4049.xml"/><Relationship Id="rId61" Type="http://schemas.openxmlformats.org/officeDocument/2006/relationships/image" Target="../media/image4052.png"/><Relationship Id="rId60" Type="http://schemas.openxmlformats.org/officeDocument/2006/relationships/customXml" Target="../ink/ink4048.xml"/><Relationship Id="rId6" Type="http://schemas.openxmlformats.org/officeDocument/2006/relationships/customXml" Target="../ink/ink4021.xml"/><Relationship Id="rId59" Type="http://schemas.openxmlformats.org/officeDocument/2006/relationships/image" Target="../media/image4051.png"/><Relationship Id="rId58" Type="http://schemas.openxmlformats.org/officeDocument/2006/relationships/customXml" Target="../ink/ink4047.xml"/><Relationship Id="rId57" Type="http://schemas.openxmlformats.org/officeDocument/2006/relationships/image" Target="../media/image4050.png"/><Relationship Id="rId564" Type="http://schemas.openxmlformats.org/officeDocument/2006/relationships/slideLayout" Target="../slideLayouts/slideLayout1.xml"/><Relationship Id="rId563" Type="http://schemas.openxmlformats.org/officeDocument/2006/relationships/image" Target="../media/image4302.png"/><Relationship Id="rId562" Type="http://schemas.openxmlformats.org/officeDocument/2006/relationships/customXml" Target="../ink/ink4299.xml"/><Relationship Id="rId561" Type="http://schemas.openxmlformats.org/officeDocument/2006/relationships/image" Target="../media/image4301.png"/><Relationship Id="rId560" Type="http://schemas.openxmlformats.org/officeDocument/2006/relationships/customXml" Target="../ink/ink4298.xml"/><Relationship Id="rId56" Type="http://schemas.openxmlformats.org/officeDocument/2006/relationships/customXml" Target="../ink/ink4046.xml"/><Relationship Id="rId559" Type="http://schemas.openxmlformats.org/officeDocument/2006/relationships/image" Target="../media/image4300.png"/><Relationship Id="rId558" Type="http://schemas.openxmlformats.org/officeDocument/2006/relationships/customXml" Target="../ink/ink4297.xml"/><Relationship Id="rId557" Type="http://schemas.openxmlformats.org/officeDocument/2006/relationships/image" Target="../media/image4299.png"/><Relationship Id="rId556" Type="http://schemas.openxmlformats.org/officeDocument/2006/relationships/customXml" Target="../ink/ink4296.xml"/><Relationship Id="rId555" Type="http://schemas.openxmlformats.org/officeDocument/2006/relationships/image" Target="../media/image4298.png"/><Relationship Id="rId554" Type="http://schemas.openxmlformats.org/officeDocument/2006/relationships/customXml" Target="../ink/ink4295.xml"/><Relationship Id="rId553" Type="http://schemas.openxmlformats.org/officeDocument/2006/relationships/image" Target="../media/image4297.png"/><Relationship Id="rId552" Type="http://schemas.openxmlformats.org/officeDocument/2006/relationships/customXml" Target="../ink/ink4294.xml"/><Relationship Id="rId551" Type="http://schemas.openxmlformats.org/officeDocument/2006/relationships/image" Target="../media/image4296.png"/><Relationship Id="rId550" Type="http://schemas.openxmlformats.org/officeDocument/2006/relationships/customXml" Target="../ink/ink4293.xml"/><Relationship Id="rId55" Type="http://schemas.openxmlformats.org/officeDocument/2006/relationships/image" Target="../media/image4049.png"/><Relationship Id="rId549" Type="http://schemas.openxmlformats.org/officeDocument/2006/relationships/image" Target="../media/image4295.png"/><Relationship Id="rId548" Type="http://schemas.openxmlformats.org/officeDocument/2006/relationships/customXml" Target="../ink/ink4292.xml"/><Relationship Id="rId547" Type="http://schemas.openxmlformats.org/officeDocument/2006/relationships/image" Target="../media/image4294.png"/><Relationship Id="rId546" Type="http://schemas.openxmlformats.org/officeDocument/2006/relationships/customXml" Target="../ink/ink4291.xml"/><Relationship Id="rId545" Type="http://schemas.openxmlformats.org/officeDocument/2006/relationships/image" Target="../media/image4293.png"/><Relationship Id="rId544" Type="http://schemas.openxmlformats.org/officeDocument/2006/relationships/customXml" Target="../ink/ink4290.xml"/><Relationship Id="rId543" Type="http://schemas.openxmlformats.org/officeDocument/2006/relationships/image" Target="../media/image4292.png"/><Relationship Id="rId542" Type="http://schemas.openxmlformats.org/officeDocument/2006/relationships/customXml" Target="../ink/ink4289.xml"/><Relationship Id="rId541" Type="http://schemas.openxmlformats.org/officeDocument/2006/relationships/image" Target="../media/image4291.png"/><Relationship Id="rId540" Type="http://schemas.openxmlformats.org/officeDocument/2006/relationships/customXml" Target="../ink/ink4288.xml"/><Relationship Id="rId54" Type="http://schemas.openxmlformats.org/officeDocument/2006/relationships/customXml" Target="../ink/ink4045.xml"/><Relationship Id="rId539" Type="http://schemas.openxmlformats.org/officeDocument/2006/relationships/image" Target="../media/image4290.png"/><Relationship Id="rId538" Type="http://schemas.openxmlformats.org/officeDocument/2006/relationships/customXml" Target="../ink/ink4287.xml"/><Relationship Id="rId537" Type="http://schemas.openxmlformats.org/officeDocument/2006/relationships/image" Target="../media/image4289.png"/><Relationship Id="rId536" Type="http://schemas.openxmlformats.org/officeDocument/2006/relationships/customXml" Target="../ink/ink4286.xml"/><Relationship Id="rId535" Type="http://schemas.openxmlformats.org/officeDocument/2006/relationships/image" Target="../media/image4288.png"/><Relationship Id="rId534" Type="http://schemas.openxmlformats.org/officeDocument/2006/relationships/customXml" Target="../ink/ink4285.xml"/><Relationship Id="rId533" Type="http://schemas.openxmlformats.org/officeDocument/2006/relationships/image" Target="../media/image4287.png"/><Relationship Id="rId532" Type="http://schemas.openxmlformats.org/officeDocument/2006/relationships/customXml" Target="../ink/ink4284.xml"/><Relationship Id="rId531" Type="http://schemas.openxmlformats.org/officeDocument/2006/relationships/image" Target="../media/image4286.png"/><Relationship Id="rId530" Type="http://schemas.openxmlformats.org/officeDocument/2006/relationships/customXml" Target="../ink/ink4283.xml"/><Relationship Id="rId53" Type="http://schemas.openxmlformats.org/officeDocument/2006/relationships/image" Target="../media/image4048.png"/><Relationship Id="rId529" Type="http://schemas.openxmlformats.org/officeDocument/2006/relationships/image" Target="../media/image4285.png"/><Relationship Id="rId528" Type="http://schemas.openxmlformats.org/officeDocument/2006/relationships/customXml" Target="../ink/ink4282.xml"/><Relationship Id="rId527" Type="http://schemas.openxmlformats.org/officeDocument/2006/relationships/image" Target="../media/image4284.png"/><Relationship Id="rId526" Type="http://schemas.openxmlformats.org/officeDocument/2006/relationships/customXml" Target="../ink/ink4281.xml"/><Relationship Id="rId525" Type="http://schemas.openxmlformats.org/officeDocument/2006/relationships/image" Target="../media/image4283.png"/><Relationship Id="rId524" Type="http://schemas.openxmlformats.org/officeDocument/2006/relationships/customXml" Target="../ink/ink4280.xml"/><Relationship Id="rId523" Type="http://schemas.openxmlformats.org/officeDocument/2006/relationships/image" Target="../media/image4282.png"/><Relationship Id="rId522" Type="http://schemas.openxmlformats.org/officeDocument/2006/relationships/customXml" Target="../ink/ink4279.xml"/><Relationship Id="rId521" Type="http://schemas.openxmlformats.org/officeDocument/2006/relationships/image" Target="../media/image4281.png"/><Relationship Id="rId520" Type="http://schemas.openxmlformats.org/officeDocument/2006/relationships/customXml" Target="../ink/ink4278.xml"/><Relationship Id="rId52" Type="http://schemas.openxmlformats.org/officeDocument/2006/relationships/customXml" Target="../ink/ink4044.xml"/><Relationship Id="rId519" Type="http://schemas.openxmlformats.org/officeDocument/2006/relationships/image" Target="../media/image4280.png"/><Relationship Id="rId518" Type="http://schemas.openxmlformats.org/officeDocument/2006/relationships/customXml" Target="../ink/ink4277.xml"/><Relationship Id="rId517" Type="http://schemas.openxmlformats.org/officeDocument/2006/relationships/image" Target="../media/image4279.png"/><Relationship Id="rId516" Type="http://schemas.openxmlformats.org/officeDocument/2006/relationships/customXml" Target="../ink/ink4276.xml"/><Relationship Id="rId515" Type="http://schemas.openxmlformats.org/officeDocument/2006/relationships/image" Target="../media/image4278.png"/><Relationship Id="rId514" Type="http://schemas.openxmlformats.org/officeDocument/2006/relationships/customXml" Target="../ink/ink4275.xml"/><Relationship Id="rId513" Type="http://schemas.openxmlformats.org/officeDocument/2006/relationships/image" Target="../media/image4277.png"/><Relationship Id="rId512" Type="http://schemas.openxmlformats.org/officeDocument/2006/relationships/customXml" Target="../ink/ink4274.xml"/><Relationship Id="rId511" Type="http://schemas.openxmlformats.org/officeDocument/2006/relationships/image" Target="../media/image4276.png"/><Relationship Id="rId510" Type="http://schemas.openxmlformats.org/officeDocument/2006/relationships/customXml" Target="../ink/ink4273.xml"/><Relationship Id="rId51" Type="http://schemas.openxmlformats.org/officeDocument/2006/relationships/image" Target="../media/image4047.png"/><Relationship Id="rId509" Type="http://schemas.openxmlformats.org/officeDocument/2006/relationships/image" Target="../media/image4275.png"/><Relationship Id="rId508" Type="http://schemas.openxmlformats.org/officeDocument/2006/relationships/customXml" Target="../ink/ink4272.xml"/><Relationship Id="rId507" Type="http://schemas.openxmlformats.org/officeDocument/2006/relationships/image" Target="../media/image4274.png"/><Relationship Id="rId506" Type="http://schemas.openxmlformats.org/officeDocument/2006/relationships/customXml" Target="../ink/ink4271.xml"/><Relationship Id="rId505" Type="http://schemas.openxmlformats.org/officeDocument/2006/relationships/image" Target="../media/image4273.png"/><Relationship Id="rId504" Type="http://schemas.openxmlformats.org/officeDocument/2006/relationships/customXml" Target="../ink/ink4270.xml"/><Relationship Id="rId503" Type="http://schemas.openxmlformats.org/officeDocument/2006/relationships/image" Target="../media/image4272.png"/><Relationship Id="rId502" Type="http://schemas.openxmlformats.org/officeDocument/2006/relationships/customXml" Target="../ink/ink4269.xml"/><Relationship Id="rId501" Type="http://schemas.openxmlformats.org/officeDocument/2006/relationships/image" Target="../media/image4271.png"/><Relationship Id="rId500" Type="http://schemas.openxmlformats.org/officeDocument/2006/relationships/customXml" Target="../ink/ink4268.xml"/><Relationship Id="rId50" Type="http://schemas.openxmlformats.org/officeDocument/2006/relationships/customXml" Target="../ink/ink4043.xml"/><Relationship Id="rId5" Type="http://schemas.openxmlformats.org/officeDocument/2006/relationships/image" Target="../media/image4024.png"/><Relationship Id="rId499" Type="http://schemas.openxmlformats.org/officeDocument/2006/relationships/image" Target="../media/image4270.png"/><Relationship Id="rId498" Type="http://schemas.openxmlformats.org/officeDocument/2006/relationships/customXml" Target="../ink/ink4267.xml"/><Relationship Id="rId497" Type="http://schemas.openxmlformats.org/officeDocument/2006/relationships/image" Target="../media/image4269.png"/><Relationship Id="rId496" Type="http://schemas.openxmlformats.org/officeDocument/2006/relationships/customXml" Target="../ink/ink4266.xml"/><Relationship Id="rId495" Type="http://schemas.openxmlformats.org/officeDocument/2006/relationships/image" Target="../media/image4268.png"/><Relationship Id="rId494" Type="http://schemas.openxmlformats.org/officeDocument/2006/relationships/customXml" Target="../ink/ink4265.xml"/><Relationship Id="rId493" Type="http://schemas.openxmlformats.org/officeDocument/2006/relationships/image" Target="../media/image4267.png"/><Relationship Id="rId492" Type="http://schemas.openxmlformats.org/officeDocument/2006/relationships/customXml" Target="../ink/ink4264.xml"/><Relationship Id="rId491" Type="http://schemas.openxmlformats.org/officeDocument/2006/relationships/image" Target="../media/image4266.png"/><Relationship Id="rId490" Type="http://schemas.openxmlformats.org/officeDocument/2006/relationships/customXml" Target="../ink/ink4263.xml"/><Relationship Id="rId49" Type="http://schemas.openxmlformats.org/officeDocument/2006/relationships/image" Target="../media/image4046.png"/><Relationship Id="rId489" Type="http://schemas.openxmlformats.org/officeDocument/2006/relationships/image" Target="../media/image4265.png"/><Relationship Id="rId488" Type="http://schemas.openxmlformats.org/officeDocument/2006/relationships/customXml" Target="../ink/ink4262.xml"/><Relationship Id="rId487" Type="http://schemas.openxmlformats.org/officeDocument/2006/relationships/image" Target="../media/image4264.png"/><Relationship Id="rId486" Type="http://schemas.openxmlformats.org/officeDocument/2006/relationships/customXml" Target="../ink/ink4261.xml"/><Relationship Id="rId485" Type="http://schemas.openxmlformats.org/officeDocument/2006/relationships/image" Target="../media/image4263.png"/><Relationship Id="rId484" Type="http://schemas.openxmlformats.org/officeDocument/2006/relationships/customXml" Target="../ink/ink4260.xml"/><Relationship Id="rId483" Type="http://schemas.openxmlformats.org/officeDocument/2006/relationships/image" Target="../media/image4262.png"/><Relationship Id="rId482" Type="http://schemas.openxmlformats.org/officeDocument/2006/relationships/customXml" Target="../ink/ink4259.xml"/><Relationship Id="rId481" Type="http://schemas.openxmlformats.org/officeDocument/2006/relationships/image" Target="../media/image4261.png"/><Relationship Id="rId480" Type="http://schemas.openxmlformats.org/officeDocument/2006/relationships/customXml" Target="../ink/ink4258.xml"/><Relationship Id="rId48" Type="http://schemas.openxmlformats.org/officeDocument/2006/relationships/customXml" Target="../ink/ink4042.xml"/><Relationship Id="rId479" Type="http://schemas.openxmlformats.org/officeDocument/2006/relationships/image" Target="../media/image4260.png"/><Relationship Id="rId478" Type="http://schemas.openxmlformats.org/officeDocument/2006/relationships/customXml" Target="../ink/ink4257.xml"/><Relationship Id="rId477" Type="http://schemas.openxmlformats.org/officeDocument/2006/relationships/image" Target="../media/image4259.png"/><Relationship Id="rId476" Type="http://schemas.openxmlformats.org/officeDocument/2006/relationships/customXml" Target="../ink/ink4256.xml"/><Relationship Id="rId475" Type="http://schemas.openxmlformats.org/officeDocument/2006/relationships/image" Target="../media/image4258.png"/><Relationship Id="rId474" Type="http://schemas.openxmlformats.org/officeDocument/2006/relationships/customXml" Target="../ink/ink4255.xml"/><Relationship Id="rId473" Type="http://schemas.openxmlformats.org/officeDocument/2006/relationships/image" Target="../media/image4257.png"/><Relationship Id="rId472" Type="http://schemas.openxmlformats.org/officeDocument/2006/relationships/customXml" Target="../ink/ink4254.xml"/><Relationship Id="rId471" Type="http://schemas.openxmlformats.org/officeDocument/2006/relationships/image" Target="../media/image4256.png"/><Relationship Id="rId470" Type="http://schemas.openxmlformats.org/officeDocument/2006/relationships/customXml" Target="../ink/ink4253.xml"/><Relationship Id="rId47" Type="http://schemas.openxmlformats.org/officeDocument/2006/relationships/image" Target="../media/image4045.png"/><Relationship Id="rId469" Type="http://schemas.openxmlformats.org/officeDocument/2006/relationships/image" Target="../media/image4255.png"/><Relationship Id="rId468" Type="http://schemas.openxmlformats.org/officeDocument/2006/relationships/customXml" Target="../ink/ink4252.xml"/><Relationship Id="rId467" Type="http://schemas.openxmlformats.org/officeDocument/2006/relationships/image" Target="../media/image4254.png"/><Relationship Id="rId466" Type="http://schemas.openxmlformats.org/officeDocument/2006/relationships/customXml" Target="../ink/ink4251.xml"/><Relationship Id="rId465" Type="http://schemas.openxmlformats.org/officeDocument/2006/relationships/image" Target="../media/image4253.png"/><Relationship Id="rId464" Type="http://schemas.openxmlformats.org/officeDocument/2006/relationships/customXml" Target="../ink/ink4250.xml"/><Relationship Id="rId463" Type="http://schemas.openxmlformats.org/officeDocument/2006/relationships/image" Target="../media/image4252.png"/><Relationship Id="rId462" Type="http://schemas.openxmlformats.org/officeDocument/2006/relationships/customXml" Target="../ink/ink4249.xml"/><Relationship Id="rId461" Type="http://schemas.openxmlformats.org/officeDocument/2006/relationships/image" Target="../media/image4251.png"/><Relationship Id="rId460" Type="http://schemas.openxmlformats.org/officeDocument/2006/relationships/customXml" Target="../ink/ink4248.xml"/><Relationship Id="rId46" Type="http://schemas.openxmlformats.org/officeDocument/2006/relationships/customXml" Target="../ink/ink4041.xml"/><Relationship Id="rId459" Type="http://schemas.openxmlformats.org/officeDocument/2006/relationships/image" Target="../media/image4250.png"/><Relationship Id="rId458" Type="http://schemas.openxmlformats.org/officeDocument/2006/relationships/customXml" Target="../ink/ink4247.xml"/><Relationship Id="rId457" Type="http://schemas.openxmlformats.org/officeDocument/2006/relationships/image" Target="../media/image4249.png"/><Relationship Id="rId456" Type="http://schemas.openxmlformats.org/officeDocument/2006/relationships/customXml" Target="../ink/ink4246.xml"/><Relationship Id="rId455" Type="http://schemas.openxmlformats.org/officeDocument/2006/relationships/image" Target="../media/image4248.png"/><Relationship Id="rId454" Type="http://schemas.openxmlformats.org/officeDocument/2006/relationships/customXml" Target="../ink/ink4245.xml"/><Relationship Id="rId453" Type="http://schemas.openxmlformats.org/officeDocument/2006/relationships/image" Target="../media/image4247.png"/><Relationship Id="rId452" Type="http://schemas.openxmlformats.org/officeDocument/2006/relationships/customXml" Target="../ink/ink4244.xml"/><Relationship Id="rId451" Type="http://schemas.openxmlformats.org/officeDocument/2006/relationships/image" Target="../media/image4246.png"/><Relationship Id="rId450" Type="http://schemas.openxmlformats.org/officeDocument/2006/relationships/customXml" Target="../ink/ink4243.xml"/><Relationship Id="rId45" Type="http://schemas.openxmlformats.org/officeDocument/2006/relationships/image" Target="../media/image4044.png"/><Relationship Id="rId449" Type="http://schemas.openxmlformats.org/officeDocument/2006/relationships/image" Target="../media/image4245.png"/><Relationship Id="rId448" Type="http://schemas.openxmlformats.org/officeDocument/2006/relationships/customXml" Target="../ink/ink4242.xml"/><Relationship Id="rId447" Type="http://schemas.openxmlformats.org/officeDocument/2006/relationships/image" Target="../media/image4244.png"/><Relationship Id="rId446" Type="http://schemas.openxmlformats.org/officeDocument/2006/relationships/customXml" Target="../ink/ink4241.xml"/><Relationship Id="rId445" Type="http://schemas.openxmlformats.org/officeDocument/2006/relationships/image" Target="../media/image4243.png"/><Relationship Id="rId444" Type="http://schemas.openxmlformats.org/officeDocument/2006/relationships/customXml" Target="../ink/ink4240.xml"/><Relationship Id="rId443" Type="http://schemas.openxmlformats.org/officeDocument/2006/relationships/image" Target="../media/image4242.png"/><Relationship Id="rId442" Type="http://schemas.openxmlformats.org/officeDocument/2006/relationships/customXml" Target="../ink/ink4239.xml"/><Relationship Id="rId441" Type="http://schemas.openxmlformats.org/officeDocument/2006/relationships/image" Target="../media/image4241.png"/><Relationship Id="rId440" Type="http://schemas.openxmlformats.org/officeDocument/2006/relationships/customXml" Target="../ink/ink4238.xml"/><Relationship Id="rId44" Type="http://schemas.openxmlformats.org/officeDocument/2006/relationships/customXml" Target="../ink/ink4040.xml"/><Relationship Id="rId439" Type="http://schemas.openxmlformats.org/officeDocument/2006/relationships/image" Target="../media/image4240.png"/><Relationship Id="rId438" Type="http://schemas.openxmlformats.org/officeDocument/2006/relationships/customXml" Target="../ink/ink4237.xml"/><Relationship Id="rId437" Type="http://schemas.openxmlformats.org/officeDocument/2006/relationships/image" Target="../media/image4239.png"/><Relationship Id="rId436" Type="http://schemas.openxmlformats.org/officeDocument/2006/relationships/customXml" Target="../ink/ink4236.xml"/><Relationship Id="rId435" Type="http://schemas.openxmlformats.org/officeDocument/2006/relationships/image" Target="../media/image4238.png"/><Relationship Id="rId434" Type="http://schemas.openxmlformats.org/officeDocument/2006/relationships/customXml" Target="../ink/ink4235.xml"/><Relationship Id="rId433" Type="http://schemas.openxmlformats.org/officeDocument/2006/relationships/image" Target="../media/image4237.png"/><Relationship Id="rId432" Type="http://schemas.openxmlformats.org/officeDocument/2006/relationships/customXml" Target="../ink/ink4234.xml"/><Relationship Id="rId431" Type="http://schemas.openxmlformats.org/officeDocument/2006/relationships/image" Target="../media/image4236.png"/><Relationship Id="rId430" Type="http://schemas.openxmlformats.org/officeDocument/2006/relationships/customXml" Target="../ink/ink4233.xml"/><Relationship Id="rId43" Type="http://schemas.openxmlformats.org/officeDocument/2006/relationships/image" Target="../media/image4043.png"/><Relationship Id="rId429" Type="http://schemas.openxmlformats.org/officeDocument/2006/relationships/image" Target="../media/image4235.png"/><Relationship Id="rId428" Type="http://schemas.openxmlformats.org/officeDocument/2006/relationships/customXml" Target="../ink/ink4232.xml"/><Relationship Id="rId427" Type="http://schemas.openxmlformats.org/officeDocument/2006/relationships/image" Target="../media/image4234.png"/><Relationship Id="rId426" Type="http://schemas.openxmlformats.org/officeDocument/2006/relationships/customXml" Target="../ink/ink4231.xml"/><Relationship Id="rId425" Type="http://schemas.openxmlformats.org/officeDocument/2006/relationships/image" Target="../media/image4233.png"/><Relationship Id="rId424" Type="http://schemas.openxmlformats.org/officeDocument/2006/relationships/customXml" Target="../ink/ink4230.xml"/><Relationship Id="rId423" Type="http://schemas.openxmlformats.org/officeDocument/2006/relationships/image" Target="../media/image4232.png"/><Relationship Id="rId422" Type="http://schemas.openxmlformats.org/officeDocument/2006/relationships/customXml" Target="../ink/ink4229.xml"/><Relationship Id="rId421" Type="http://schemas.openxmlformats.org/officeDocument/2006/relationships/image" Target="../media/image4231.png"/><Relationship Id="rId420" Type="http://schemas.openxmlformats.org/officeDocument/2006/relationships/customXml" Target="../ink/ink4228.xml"/><Relationship Id="rId42" Type="http://schemas.openxmlformats.org/officeDocument/2006/relationships/customXml" Target="../ink/ink4039.xml"/><Relationship Id="rId419" Type="http://schemas.openxmlformats.org/officeDocument/2006/relationships/image" Target="../media/image4230.png"/><Relationship Id="rId418" Type="http://schemas.openxmlformats.org/officeDocument/2006/relationships/customXml" Target="../ink/ink4227.xml"/><Relationship Id="rId417" Type="http://schemas.openxmlformats.org/officeDocument/2006/relationships/image" Target="../media/image4229.png"/><Relationship Id="rId416" Type="http://schemas.openxmlformats.org/officeDocument/2006/relationships/customXml" Target="../ink/ink4226.xml"/><Relationship Id="rId415" Type="http://schemas.openxmlformats.org/officeDocument/2006/relationships/image" Target="../media/image4228.png"/><Relationship Id="rId414" Type="http://schemas.openxmlformats.org/officeDocument/2006/relationships/customXml" Target="../ink/ink4225.xml"/><Relationship Id="rId413" Type="http://schemas.openxmlformats.org/officeDocument/2006/relationships/image" Target="../media/image4227.png"/><Relationship Id="rId412" Type="http://schemas.openxmlformats.org/officeDocument/2006/relationships/customXml" Target="../ink/ink4224.xml"/><Relationship Id="rId411" Type="http://schemas.openxmlformats.org/officeDocument/2006/relationships/image" Target="../media/image4226.png"/><Relationship Id="rId410" Type="http://schemas.openxmlformats.org/officeDocument/2006/relationships/customXml" Target="../ink/ink4223.xml"/><Relationship Id="rId41" Type="http://schemas.openxmlformats.org/officeDocument/2006/relationships/image" Target="../media/image4042.png"/><Relationship Id="rId409" Type="http://schemas.openxmlformats.org/officeDocument/2006/relationships/image" Target="../media/image4225.png"/><Relationship Id="rId408" Type="http://schemas.openxmlformats.org/officeDocument/2006/relationships/customXml" Target="../ink/ink4222.xml"/><Relationship Id="rId407" Type="http://schemas.openxmlformats.org/officeDocument/2006/relationships/image" Target="../media/image4224.png"/><Relationship Id="rId406" Type="http://schemas.openxmlformats.org/officeDocument/2006/relationships/customXml" Target="../ink/ink4221.xml"/><Relationship Id="rId405" Type="http://schemas.openxmlformats.org/officeDocument/2006/relationships/image" Target="../media/image4223.png"/><Relationship Id="rId404" Type="http://schemas.openxmlformats.org/officeDocument/2006/relationships/customXml" Target="../ink/ink4220.xml"/><Relationship Id="rId403" Type="http://schemas.openxmlformats.org/officeDocument/2006/relationships/image" Target="../media/image4222.png"/><Relationship Id="rId402" Type="http://schemas.openxmlformats.org/officeDocument/2006/relationships/customXml" Target="../ink/ink4219.xml"/><Relationship Id="rId401" Type="http://schemas.openxmlformats.org/officeDocument/2006/relationships/image" Target="../media/image4221.png"/><Relationship Id="rId400" Type="http://schemas.openxmlformats.org/officeDocument/2006/relationships/customXml" Target="../ink/ink4218.xml"/><Relationship Id="rId40" Type="http://schemas.openxmlformats.org/officeDocument/2006/relationships/customXml" Target="../ink/ink4038.xml"/><Relationship Id="rId4" Type="http://schemas.openxmlformats.org/officeDocument/2006/relationships/customXml" Target="../ink/ink4020.xml"/><Relationship Id="rId399" Type="http://schemas.openxmlformats.org/officeDocument/2006/relationships/image" Target="../media/image4220.png"/><Relationship Id="rId398" Type="http://schemas.openxmlformats.org/officeDocument/2006/relationships/customXml" Target="../ink/ink4217.xml"/><Relationship Id="rId397" Type="http://schemas.openxmlformats.org/officeDocument/2006/relationships/image" Target="../media/image4219.png"/><Relationship Id="rId396" Type="http://schemas.openxmlformats.org/officeDocument/2006/relationships/customXml" Target="../ink/ink4216.xml"/><Relationship Id="rId395" Type="http://schemas.openxmlformats.org/officeDocument/2006/relationships/image" Target="../media/image4218.png"/><Relationship Id="rId394" Type="http://schemas.openxmlformats.org/officeDocument/2006/relationships/customXml" Target="../ink/ink4215.xml"/><Relationship Id="rId393" Type="http://schemas.openxmlformats.org/officeDocument/2006/relationships/image" Target="../media/image4217.png"/><Relationship Id="rId392" Type="http://schemas.openxmlformats.org/officeDocument/2006/relationships/customXml" Target="../ink/ink4214.xml"/><Relationship Id="rId391" Type="http://schemas.openxmlformats.org/officeDocument/2006/relationships/image" Target="../media/image4216.png"/><Relationship Id="rId390" Type="http://schemas.openxmlformats.org/officeDocument/2006/relationships/customXml" Target="../ink/ink4213.xml"/><Relationship Id="rId39" Type="http://schemas.openxmlformats.org/officeDocument/2006/relationships/image" Target="../media/image4041.png"/><Relationship Id="rId389" Type="http://schemas.openxmlformats.org/officeDocument/2006/relationships/image" Target="../media/image4215.png"/><Relationship Id="rId388" Type="http://schemas.openxmlformats.org/officeDocument/2006/relationships/customXml" Target="../ink/ink4212.xml"/><Relationship Id="rId387" Type="http://schemas.openxmlformats.org/officeDocument/2006/relationships/image" Target="../media/image4214.png"/><Relationship Id="rId386" Type="http://schemas.openxmlformats.org/officeDocument/2006/relationships/customXml" Target="../ink/ink4211.xml"/><Relationship Id="rId385" Type="http://schemas.openxmlformats.org/officeDocument/2006/relationships/image" Target="../media/image4213.png"/><Relationship Id="rId384" Type="http://schemas.openxmlformats.org/officeDocument/2006/relationships/customXml" Target="../ink/ink4210.xml"/><Relationship Id="rId383" Type="http://schemas.openxmlformats.org/officeDocument/2006/relationships/image" Target="../media/image4212.png"/><Relationship Id="rId382" Type="http://schemas.openxmlformats.org/officeDocument/2006/relationships/customXml" Target="../ink/ink4209.xml"/><Relationship Id="rId381" Type="http://schemas.openxmlformats.org/officeDocument/2006/relationships/image" Target="../media/image4211.png"/><Relationship Id="rId380" Type="http://schemas.openxmlformats.org/officeDocument/2006/relationships/customXml" Target="../ink/ink4208.xml"/><Relationship Id="rId38" Type="http://schemas.openxmlformats.org/officeDocument/2006/relationships/customXml" Target="../ink/ink4037.xml"/><Relationship Id="rId379" Type="http://schemas.openxmlformats.org/officeDocument/2006/relationships/image" Target="../media/image4210.png"/><Relationship Id="rId378" Type="http://schemas.openxmlformats.org/officeDocument/2006/relationships/customXml" Target="../ink/ink4207.xml"/><Relationship Id="rId377" Type="http://schemas.openxmlformats.org/officeDocument/2006/relationships/image" Target="../media/image4209.png"/><Relationship Id="rId376" Type="http://schemas.openxmlformats.org/officeDocument/2006/relationships/customXml" Target="../ink/ink4206.xml"/><Relationship Id="rId375" Type="http://schemas.openxmlformats.org/officeDocument/2006/relationships/image" Target="../media/image4208.png"/><Relationship Id="rId374" Type="http://schemas.openxmlformats.org/officeDocument/2006/relationships/customXml" Target="../ink/ink4205.xml"/><Relationship Id="rId373" Type="http://schemas.openxmlformats.org/officeDocument/2006/relationships/image" Target="../media/image4207.png"/><Relationship Id="rId372" Type="http://schemas.openxmlformats.org/officeDocument/2006/relationships/customXml" Target="../ink/ink4204.xml"/><Relationship Id="rId371" Type="http://schemas.openxmlformats.org/officeDocument/2006/relationships/image" Target="../media/image4206.png"/><Relationship Id="rId370" Type="http://schemas.openxmlformats.org/officeDocument/2006/relationships/customXml" Target="../ink/ink4203.xml"/><Relationship Id="rId37" Type="http://schemas.openxmlformats.org/officeDocument/2006/relationships/image" Target="../media/image4040.png"/><Relationship Id="rId369" Type="http://schemas.openxmlformats.org/officeDocument/2006/relationships/image" Target="../media/image4205.png"/><Relationship Id="rId368" Type="http://schemas.openxmlformats.org/officeDocument/2006/relationships/customXml" Target="../ink/ink4202.xml"/><Relationship Id="rId367" Type="http://schemas.openxmlformats.org/officeDocument/2006/relationships/image" Target="../media/image4204.png"/><Relationship Id="rId366" Type="http://schemas.openxmlformats.org/officeDocument/2006/relationships/customXml" Target="../ink/ink4201.xml"/><Relationship Id="rId365" Type="http://schemas.openxmlformats.org/officeDocument/2006/relationships/image" Target="../media/image4203.png"/><Relationship Id="rId364" Type="http://schemas.openxmlformats.org/officeDocument/2006/relationships/customXml" Target="../ink/ink4200.xml"/><Relationship Id="rId363" Type="http://schemas.openxmlformats.org/officeDocument/2006/relationships/image" Target="../media/image4202.png"/><Relationship Id="rId362" Type="http://schemas.openxmlformats.org/officeDocument/2006/relationships/customXml" Target="../ink/ink4199.xml"/><Relationship Id="rId361" Type="http://schemas.openxmlformats.org/officeDocument/2006/relationships/image" Target="../media/image4201.png"/><Relationship Id="rId360" Type="http://schemas.openxmlformats.org/officeDocument/2006/relationships/customXml" Target="../ink/ink4198.xml"/><Relationship Id="rId36" Type="http://schemas.openxmlformats.org/officeDocument/2006/relationships/customXml" Target="../ink/ink4036.xml"/><Relationship Id="rId359" Type="http://schemas.openxmlformats.org/officeDocument/2006/relationships/image" Target="../media/image4200.png"/><Relationship Id="rId358" Type="http://schemas.openxmlformats.org/officeDocument/2006/relationships/customXml" Target="../ink/ink4197.xml"/><Relationship Id="rId357" Type="http://schemas.openxmlformats.org/officeDocument/2006/relationships/image" Target="../media/image4199.png"/><Relationship Id="rId356" Type="http://schemas.openxmlformats.org/officeDocument/2006/relationships/customXml" Target="../ink/ink4196.xml"/><Relationship Id="rId355" Type="http://schemas.openxmlformats.org/officeDocument/2006/relationships/image" Target="../media/image4198.png"/><Relationship Id="rId354" Type="http://schemas.openxmlformats.org/officeDocument/2006/relationships/customXml" Target="../ink/ink4195.xml"/><Relationship Id="rId353" Type="http://schemas.openxmlformats.org/officeDocument/2006/relationships/image" Target="../media/image4197.png"/><Relationship Id="rId352" Type="http://schemas.openxmlformats.org/officeDocument/2006/relationships/customXml" Target="../ink/ink4194.xml"/><Relationship Id="rId351" Type="http://schemas.openxmlformats.org/officeDocument/2006/relationships/image" Target="../media/image4196.png"/><Relationship Id="rId350" Type="http://schemas.openxmlformats.org/officeDocument/2006/relationships/customXml" Target="../ink/ink4193.xml"/><Relationship Id="rId35" Type="http://schemas.openxmlformats.org/officeDocument/2006/relationships/image" Target="../media/image4039.png"/><Relationship Id="rId349" Type="http://schemas.openxmlformats.org/officeDocument/2006/relationships/image" Target="../media/image4195.png"/><Relationship Id="rId348" Type="http://schemas.openxmlformats.org/officeDocument/2006/relationships/customXml" Target="../ink/ink4192.xml"/><Relationship Id="rId347" Type="http://schemas.openxmlformats.org/officeDocument/2006/relationships/image" Target="../media/image4194.png"/><Relationship Id="rId346" Type="http://schemas.openxmlformats.org/officeDocument/2006/relationships/customXml" Target="../ink/ink4191.xml"/><Relationship Id="rId345" Type="http://schemas.openxmlformats.org/officeDocument/2006/relationships/image" Target="../media/image4193.png"/><Relationship Id="rId344" Type="http://schemas.openxmlformats.org/officeDocument/2006/relationships/customXml" Target="../ink/ink4190.xml"/><Relationship Id="rId343" Type="http://schemas.openxmlformats.org/officeDocument/2006/relationships/image" Target="../media/image4192.png"/><Relationship Id="rId342" Type="http://schemas.openxmlformats.org/officeDocument/2006/relationships/customXml" Target="../ink/ink4189.xml"/><Relationship Id="rId341" Type="http://schemas.openxmlformats.org/officeDocument/2006/relationships/image" Target="../media/image4191.png"/><Relationship Id="rId340" Type="http://schemas.openxmlformats.org/officeDocument/2006/relationships/customXml" Target="../ink/ink4188.xml"/><Relationship Id="rId34" Type="http://schemas.openxmlformats.org/officeDocument/2006/relationships/customXml" Target="../ink/ink4035.xml"/><Relationship Id="rId339" Type="http://schemas.openxmlformats.org/officeDocument/2006/relationships/image" Target="../media/image4190.png"/><Relationship Id="rId338" Type="http://schemas.openxmlformats.org/officeDocument/2006/relationships/customXml" Target="../ink/ink4187.xml"/><Relationship Id="rId337" Type="http://schemas.openxmlformats.org/officeDocument/2006/relationships/image" Target="../media/image4189.png"/><Relationship Id="rId336" Type="http://schemas.openxmlformats.org/officeDocument/2006/relationships/customXml" Target="../ink/ink4186.xml"/><Relationship Id="rId335" Type="http://schemas.openxmlformats.org/officeDocument/2006/relationships/image" Target="../media/image4188.png"/><Relationship Id="rId334" Type="http://schemas.openxmlformats.org/officeDocument/2006/relationships/customXml" Target="../ink/ink4185.xml"/><Relationship Id="rId333" Type="http://schemas.openxmlformats.org/officeDocument/2006/relationships/image" Target="../media/image4187.png"/><Relationship Id="rId332" Type="http://schemas.openxmlformats.org/officeDocument/2006/relationships/customXml" Target="../ink/ink4184.xml"/><Relationship Id="rId331" Type="http://schemas.openxmlformats.org/officeDocument/2006/relationships/image" Target="../media/image4186.png"/><Relationship Id="rId330" Type="http://schemas.openxmlformats.org/officeDocument/2006/relationships/customXml" Target="../ink/ink4183.xml"/><Relationship Id="rId33" Type="http://schemas.openxmlformats.org/officeDocument/2006/relationships/image" Target="../media/image4038.png"/><Relationship Id="rId329" Type="http://schemas.openxmlformats.org/officeDocument/2006/relationships/image" Target="../media/image4185.png"/><Relationship Id="rId328" Type="http://schemas.openxmlformats.org/officeDocument/2006/relationships/customXml" Target="../ink/ink4182.xml"/><Relationship Id="rId327" Type="http://schemas.openxmlformats.org/officeDocument/2006/relationships/image" Target="../media/image4184.png"/><Relationship Id="rId326" Type="http://schemas.openxmlformats.org/officeDocument/2006/relationships/customXml" Target="../ink/ink4181.xml"/><Relationship Id="rId325" Type="http://schemas.openxmlformats.org/officeDocument/2006/relationships/image" Target="../media/image4183.png"/><Relationship Id="rId324" Type="http://schemas.openxmlformats.org/officeDocument/2006/relationships/customXml" Target="../ink/ink4180.xml"/><Relationship Id="rId323" Type="http://schemas.openxmlformats.org/officeDocument/2006/relationships/image" Target="../media/image4182.png"/><Relationship Id="rId322" Type="http://schemas.openxmlformats.org/officeDocument/2006/relationships/customXml" Target="../ink/ink4179.xml"/><Relationship Id="rId321" Type="http://schemas.openxmlformats.org/officeDocument/2006/relationships/image" Target="../media/image4181.png"/><Relationship Id="rId320" Type="http://schemas.openxmlformats.org/officeDocument/2006/relationships/customXml" Target="../ink/ink4178.xml"/><Relationship Id="rId32" Type="http://schemas.openxmlformats.org/officeDocument/2006/relationships/customXml" Target="../ink/ink4034.xml"/><Relationship Id="rId319" Type="http://schemas.openxmlformats.org/officeDocument/2006/relationships/image" Target="../media/image2185.png"/><Relationship Id="rId318" Type="http://schemas.openxmlformats.org/officeDocument/2006/relationships/customXml" Target="../ink/ink4177.xml"/><Relationship Id="rId317" Type="http://schemas.openxmlformats.org/officeDocument/2006/relationships/image" Target="../media/image4180.png"/><Relationship Id="rId316" Type="http://schemas.openxmlformats.org/officeDocument/2006/relationships/customXml" Target="../ink/ink4176.xml"/><Relationship Id="rId315" Type="http://schemas.openxmlformats.org/officeDocument/2006/relationships/image" Target="../media/image4179.png"/><Relationship Id="rId314" Type="http://schemas.openxmlformats.org/officeDocument/2006/relationships/customXml" Target="../ink/ink4175.xml"/><Relationship Id="rId313" Type="http://schemas.openxmlformats.org/officeDocument/2006/relationships/image" Target="../media/image4178.png"/><Relationship Id="rId312" Type="http://schemas.openxmlformats.org/officeDocument/2006/relationships/customXml" Target="../ink/ink4174.xml"/><Relationship Id="rId311" Type="http://schemas.openxmlformats.org/officeDocument/2006/relationships/image" Target="../media/image4177.png"/><Relationship Id="rId310" Type="http://schemas.openxmlformats.org/officeDocument/2006/relationships/customXml" Target="../ink/ink4173.xml"/><Relationship Id="rId31" Type="http://schemas.openxmlformats.org/officeDocument/2006/relationships/image" Target="../media/image4037.png"/><Relationship Id="rId309" Type="http://schemas.openxmlformats.org/officeDocument/2006/relationships/image" Target="../media/image4176.png"/><Relationship Id="rId308" Type="http://schemas.openxmlformats.org/officeDocument/2006/relationships/customXml" Target="../ink/ink4172.xml"/><Relationship Id="rId307" Type="http://schemas.openxmlformats.org/officeDocument/2006/relationships/image" Target="../media/image4175.png"/><Relationship Id="rId306" Type="http://schemas.openxmlformats.org/officeDocument/2006/relationships/customXml" Target="../ink/ink4171.xml"/><Relationship Id="rId305" Type="http://schemas.openxmlformats.org/officeDocument/2006/relationships/image" Target="../media/image4174.png"/><Relationship Id="rId304" Type="http://schemas.openxmlformats.org/officeDocument/2006/relationships/customXml" Target="../ink/ink4170.xml"/><Relationship Id="rId303" Type="http://schemas.openxmlformats.org/officeDocument/2006/relationships/image" Target="../media/image4173.png"/><Relationship Id="rId302" Type="http://schemas.openxmlformats.org/officeDocument/2006/relationships/customXml" Target="../ink/ink4169.xml"/><Relationship Id="rId301" Type="http://schemas.openxmlformats.org/officeDocument/2006/relationships/image" Target="../media/image4172.png"/><Relationship Id="rId300" Type="http://schemas.openxmlformats.org/officeDocument/2006/relationships/customXml" Target="../ink/ink4168.xml"/><Relationship Id="rId30" Type="http://schemas.openxmlformats.org/officeDocument/2006/relationships/customXml" Target="../ink/ink4033.xml"/><Relationship Id="rId3" Type="http://schemas.openxmlformats.org/officeDocument/2006/relationships/image" Target="../media/image4023.png"/><Relationship Id="rId299" Type="http://schemas.openxmlformats.org/officeDocument/2006/relationships/image" Target="../media/image4171.png"/><Relationship Id="rId298" Type="http://schemas.openxmlformats.org/officeDocument/2006/relationships/customXml" Target="../ink/ink4167.xml"/><Relationship Id="rId297" Type="http://schemas.openxmlformats.org/officeDocument/2006/relationships/image" Target="../media/image4170.png"/><Relationship Id="rId296" Type="http://schemas.openxmlformats.org/officeDocument/2006/relationships/customXml" Target="../ink/ink4166.xml"/><Relationship Id="rId295" Type="http://schemas.openxmlformats.org/officeDocument/2006/relationships/image" Target="../media/image4169.png"/><Relationship Id="rId294" Type="http://schemas.openxmlformats.org/officeDocument/2006/relationships/customXml" Target="../ink/ink4165.xml"/><Relationship Id="rId293" Type="http://schemas.openxmlformats.org/officeDocument/2006/relationships/image" Target="../media/image4168.png"/><Relationship Id="rId292" Type="http://schemas.openxmlformats.org/officeDocument/2006/relationships/customXml" Target="../ink/ink4164.xml"/><Relationship Id="rId291" Type="http://schemas.openxmlformats.org/officeDocument/2006/relationships/image" Target="../media/image4167.png"/><Relationship Id="rId290" Type="http://schemas.openxmlformats.org/officeDocument/2006/relationships/customXml" Target="../ink/ink4163.xml"/><Relationship Id="rId29" Type="http://schemas.openxmlformats.org/officeDocument/2006/relationships/image" Target="../media/image4036.png"/><Relationship Id="rId289" Type="http://schemas.openxmlformats.org/officeDocument/2006/relationships/image" Target="../media/image4166.png"/><Relationship Id="rId288" Type="http://schemas.openxmlformats.org/officeDocument/2006/relationships/customXml" Target="../ink/ink4162.xml"/><Relationship Id="rId287" Type="http://schemas.openxmlformats.org/officeDocument/2006/relationships/image" Target="../media/image4165.png"/><Relationship Id="rId286" Type="http://schemas.openxmlformats.org/officeDocument/2006/relationships/customXml" Target="../ink/ink4161.xml"/><Relationship Id="rId285" Type="http://schemas.openxmlformats.org/officeDocument/2006/relationships/image" Target="../media/image4164.png"/><Relationship Id="rId284" Type="http://schemas.openxmlformats.org/officeDocument/2006/relationships/customXml" Target="../ink/ink4160.xml"/><Relationship Id="rId283" Type="http://schemas.openxmlformats.org/officeDocument/2006/relationships/image" Target="../media/image4163.png"/><Relationship Id="rId282" Type="http://schemas.openxmlformats.org/officeDocument/2006/relationships/customXml" Target="../ink/ink4159.xml"/><Relationship Id="rId281" Type="http://schemas.openxmlformats.org/officeDocument/2006/relationships/image" Target="../media/image4162.png"/><Relationship Id="rId280" Type="http://schemas.openxmlformats.org/officeDocument/2006/relationships/customXml" Target="../ink/ink4158.xml"/><Relationship Id="rId28" Type="http://schemas.openxmlformats.org/officeDocument/2006/relationships/customXml" Target="../ink/ink4032.xml"/><Relationship Id="rId279" Type="http://schemas.openxmlformats.org/officeDocument/2006/relationships/image" Target="../media/image4161.png"/><Relationship Id="rId278" Type="http://schemas.openxmlformats.org/officeDocument/2006/relationships/customXml" Target="../ink/ink4157.xml"/><Relationship Id="rId277" Type="http://schemas.openxmlformats.org/officeDocument/2006/relationships/image" Target="../media/image4160.png"/><Relationship Id="rId276" Type="http://schemas.openxmlformats.org/officeDocument/2006/relationships/customXml" Target="../ink/ink4156.xml"/><Relationship Id="rId275" Type="http://schemas.openxmlformats.org/officeDocument/2006/relationships/image" Target="../media/image4159.png"/><Relationship Id="rId274" Type="http://schemas.openxmlformats.org/officeDocument/2006/relationships/customXml" Target="../ink/ink4155.xml"/><Relationship Id="rId273" Type="http://schemas.openxmlformats.org/officeDocument/2006/relationships/image" Target="../media/image4158.png"/><Relationship Id="rId272" Type="http://schemas.openxmlformats.org/officeDocument/2006/relationships/customXml" Target="../ink/ink4154.xml"/><Relationship Id="rId271" Type="http://schemas.openxmlformats.org/officeDocument/2006/relationships/image" Target="../media/image4157.png"/><Relationship Id="rId270" Type="http://schemas.openxmlformats.org/officeDocument/2006/relationships/customXml" Target="../ink/ink4153.xml"/><Relationship Id="rId27" Type="http://schemas.openxmlformats.org/officeDocument/2006/relationships/image" Target="../media/image4035.png"/><Relationship Id="rId269" Type="http://schemas.openxmlformats.org/officeDocument/2006/relationships/image" Target="../media/image4156.png"/><Relationship Id="rId268" Type="http://schemas.openxmlformats.org/officeDocument/2006/relationships/customXml" Target="../ink/ink4152.xml"/><Relationship Id="rId267" Type="http://schemas.openxmlformats.org/officeDocument/2006/relationships/image" Target="../media/image4155.png"/><Relationship Id="rId266" Type="http://schemas.openxmlformats.org/officeDocument/2006/relationships/customXml" Target="../ink/ink4151.xml"/><Relationship Id="rId265" Type="http://schemas.openxmlformats.org/officeDocument/2006/relationships/image" Target="../media/image4154.png"/><Relationship Id="rId264" Type="http://schemas.openxmlformats.org/officeDocument/2006/relationships/customXml" Target="../ink/ink4150.xml"/><Relationship Id="rId263" Type="http://schemas.openxmlformats.org/officeDocument/2006/relationships/image" Target="../media/image4153.png"/><Relationship Id="rId262" Type="http://schemas.openxmlformats.org/officeDocument/2006/relationships/customXml" Target="../ink/ink4149.xml"/><Relationship Id="rId261" Type="http://schemas.openxmlformats.org/officeDocument/2006/relationships/image" Target="../media/image4152.png"/><Relationship Id="rId260" Type="http://schemas.openxmlformats.org/officeDocument/2006/relationships/customXml" Target="../ink/ink4148.xml"/><Relationship Id="rId26" Type="http://schemas.openxmlformats.org/officeDocument/2006/relationships/customXml" Target="../ink/ink4031.xml"/><Relationship Id="rId259" Type="http://schemas.openxmlformats.org/officeDocument/2006/relationships/image" Target="../media/image4151.png"/><Relationship Id="rId258" Type="http://schemas.openxmlformats.org/officeDocument/2006/relationships/customXml" Target="../ink/ink4147.xml"/><Relationship Id="rId257" Type="http://schemas.openxmlformats.org/officeDocument/2006/relationships/image" Target="../media/image4150.png"/><Relationship Id="rId256" Type="http://schemas.openxmlformats.org/officeDocument/2006/relationships/customXml" Target="../ink/ink4146.xml"/><Relationship Id="rId255" Type="http://schemas.openxmlformats.org/officeDocument/2006/relationships/image" Target="../media/image4149.png"/><Relationship Id="rId254" Type="http://schemas.openxmlformats.org/officeDocument/2006/relationships/customXml" Target="../ink/ink4145.xml"/><Relationship Id="rId253" Type="http://schemas.openxmlformats.org/officeDocument/2006/relationships/image" Target="../media/image4148.png"/><Relationship Id="rId252" Type="http://schemas.openxmlformats.org/officeDocument/2006/relationships/customXml" Target="../ink/ink4144.xml"/><Relationship Id="rId251" Type="http://schemas.openxmlformats.org/officeDocument/2006/relationships/image" Target="../media/image4147.png"/><Relationship Id="rId250" Type="http://schemas.openxmlformats.org/officeDocument/2006/relationships/customXml" Target="../ink/ink4143.xml"/><Relationship Id="rId25" Type="http://schemas.openxmlformats.org/officeDocument/2006/relationships/image" Target="../media/image4034.png"/><Relationship Id="rId249" Type="http://schemas.openxmlformats.org/officeDocument/2006/relationships/image" Target="../media/image4146.png"/><Relationship Id="rId248" Type="http://schemas.openxmlformats.org/officeDocument/2006/relationships/customXml" Target="../ink/ink4142.xml"/><Relationship Id="rId247" Type="http://schemas.openxmlformats.org/officeDocument/2006/relationships/image" Target="../media/image4145.png"/><Relationship Id="rId246" Type="http://schemas.openxmlformats.org/officeDocument/2006/relationships/customXml" Target="../ink/ink4141.xml"/><Relationship Id="rId245" Type="http://schemas.openxmlformats.org/officeDocument/2006/relationships/image" Target="../media/image4144.png"/><Relationship Id="rId244" Type="http://schemas.openxmlformats.org/officeDocument/2006/relationships/customXml" Target="../ink/ink4140.xml"/><Relationship Id="rId243" Type="http://schemas.openxmlformats.org/officeDocument/2006/relationships/image" Target="../media/image4143.png"/><Relationship Id="rId242" Type="http://schemas.openxmlformats.org/officeDocument/2006/relationships/customXml" Target="../ink/ink4139.xml"/><Relationship Id="rId241" Type="http://schemas.openxmlformats.org/officeDocument/2006/relationships/image" Target="../media/image4142.png"/><Relationship Id="rId240" Type="http://schemas.openxmlformats.org/officeDocument/2006/relationships/customXml" Target="../ink/ink4138.xml"/><Relationship Id="rId24" Type="http://schemas.openxmlformats.org/officeDocument/2006/relationships/customXml" Target="../ink/ink4030.xml"/><Relationship Id="rId239" Type="http://schemas.openxmlformats.org/officeDocument/2006/relationships/image" Target="../media/image4141.png"/><Relationship Id="rId238" Type="http://schemas.openxmlformats.org/officeDocument/2006/relationships/customXml" Target="../ink/ink4137.xml"/><Relationship Id="rId237" Type="http://schemas.openxmlformats.org/officeDocument/2006/relationships/image" Target="../media/image4140.png"/><Relationship Id="rId236" Type="http://schemas.openxmlformats.org/officeDocument/2006/relationships/customXml" Target="../ink/ink4136.xml"/><Relationship Id="rId235" Type="http://schemas.openxmlformats.org/officeDocument/2006/relationships/image" Target="../media/image4139.png"/><Relationship Id="rId234" Type="http://schemas.openxmlformats.org/officeDocument/2006/relationships/customXml" Target="../ink/ink4135.xml"/><Relationship Id="rId233" Type="http://schemas.openxmlformats.org/officeDocument/2006/relationships/image" Target="../media/image4138.png"/><Relationship Id="rId232" Type="http://schemas.openxmlformats.org/officeDocument/2006/relationships/customXml" Target="../ink/ink4134.xml"/><Relationship Id="rId231" Type="http://schemas.openxmlformats.org/officeDocument/2006/relationships/image" Target="../media/image4137.png"/><Relationship Id="rId230" Type="http://schemas.openxmlformats.org/officeDocument/2006/relationships/customXml" Target="../ink/ink4133.xml"/><Relationship Id="rId23" Type="http://schemas.openxmlformats.org/officeDocument/2006/relationships/image" Target="../media/image4033.png"/><Relationship Id="rId229" Type="http://schemas.openxmlformats.org/officeDocument/2006/relationships/image" Target="../media/image4136.png"/><Relationship Id="rId228" Type="http://schemas.openxmlformats.org/officeDocument/2006/relationships/customXml" Target="../ink/ink4132.xml"/><Relationship Id="rId227" Type="http://schemas.openxmlformats.org/officeDocument/2006/relationships/image" Target="../media/image4135.png"/><Relationship Id="rId226" Type="http://schemas.openxmlformats.org/officeDocument/2006/relationships/customXml" Target="../ink/ink4131.xml"/><Relationship Id="rId225" Type="http://schemas.openxmlformats.org/officeDocument/2006/relationships/image" Target="../media/image4134.png"/><Relationship Id="rId224" Type="http://schemas.openxmlformats.org/officeDocument/2006/relationships/customXml" Target="../ink/ink4130.xml"/><Relationship Id="rId223" Type="http://schemas.openxmlformats.org/officeDocument/2006/relationships/image" Target="../media/image4133.png"/><Relationship Id="rId222" Type="http://schemas.openxmlformats.org/officeDocument/2006/relationships/customXml" Target="../ink/ink4129.xml"/><Relationship Id="rId221" Type="http://schemas.openxmlformats.org/officeDocument/2006/relationships/image" Target="../media/image4132.png"/><Relationship Id="rId220" Type="http://schemas.openxmlformats.org/officeDocument/2006/relationships/customXml" Target="../ink/ink4128.xml"/><Relationship Id="rId22" Type="http://schemas.openxmlformats.org/officeDocument/2006/relationships/customXml" Target="../ink/ink4029.xml"/><Relationship Id="rId219" Type="http://schemas.openxmlformats.org/officeDocument/2006/relationships/image" Target="../media/image4131.png"/><Relationship Id="rId218" Type="http://schemas.openxmlformats.org/officeDocument/2006/relationships/customXml" Target="../ink/ink4127.xml"/><Relationship Id="rId217" Type="http://schemas.openxmlformats.org/officeDocument/2006/relationships/image" Target="../media/image4130.png"/><Relationship Id="rId216" Type="http://schemas.openxmlformats.org/officeDocument/2006/relationships/customXml" Target="../ink/ink4126.xml"/><Relationship Id="rId215" Type="http://schemas.openxmlformats.org/officeDocument/2006/relationships/image" Target="../media/image4129.png"/><Relationship Id="rId214" Type="http://schemas.openxmlformats.org/officeDocument/2006/relationships/customXml" Target="../ink/ink4125.xml"/><Relationship Id="rId213" Type="http://schemas.openxmlformats.org/officeDocument/2006/relationships/image" Target="../media/image4128.png"/><Relationship Id="rId212" Type="http://schemas.openxmlformats.org/officeDocument/2006/relationships/customXml" Target="../ink/ink4124.xml"/><Relationship Id="rId211" Type="http://schemas.openxmlformats.org/officeDocument/2006/relationships/image" Target="../media/image4127.png"/><Relationship Id="rId210" Type="http://schemas.openxmlformats.org/officeDocument/2006/relationships/customXml" Target="../ink/ink4123.xml"/><Relationship Id="rId21" Type="http://schemas.openxmlformats.org/officeDocument/2006/relationships/image" Target="../media/image4032.png"/><Relationship Id="rId209" Type="http://schemas.openxmlformats.org/officeDocument/2006/relationships/image" Target="../media/image4126.png"/><Relationship Id="rId208" Type="http://schemas.openxmlformats.org/officeDocument/2006/relationships/customXml" Target="../ink/ink4122.xml"/><Relationship Id="rId207" Type="http://schemas.openxmlformats.org/officeDocument/2006/relationships/image" Target="../media/image4125.png"/><Relationship Id="rId206" Type="http://schemas.openxmlformats.org/officeDocument/2006/relationships/customXml" Target="../ink/ink4121.xml"/><Relationship Id="rId205" Type="http://schemas.openxmlformats.org/officeDocument/2006/relationships/image" Target="../media/image4124.png"/><Relationship Id="rId204" Type="http://schemas.openxmlformats.org/officeDocument/2006/relationships/customXml" Target="../ink/ink4120.xml"/><Relationship Id="rId203" Type="http://schemas.openxmlformats.org/officeDocument/2006/relationships/image" Target="../media/image4123.png"/><Relationship Id="rId202" Type="http://schemas.openxmlformats.org/officeDocument/2006/relationships/customXml" Target="../ink/ink4119.xml"/><Relationship Id="rId201" Type="http://schemas.openxmlformats.org/officeDocument/2006/relationships/image" Target="../media/image4122.png"/><Relationship Id="rId200" Type="http://schemas.openxmlformats.org/officeDocument/2006/relationships/customXml" Target="../ink/ink4118.xml"/><Relationship Id="rId20" Type="http://schemas.openxmlformats.org/officeDocument/2006/relationships/customXml" Target="../ink/ink4028.xml"/><Relationship Id="rId2" Type="http://schemas.openxmlformats.org/officeDocument/2006/relationships/customXml" Target="../ink/ink4019.xml"/><Relationship Id="rId199" Type="http://schemas.openxmlformats.org/officeDocument/2006/relationships/image" Target="../media/image4121.png"/><Relationship Id="rId198" Type="http://schemas.openxmlformats.org/officeDocument/2006/relationships/customXml" Target="../ink/ink4117.xml"/><Relationship Id="rId197" Type="http://schemas.openxmlformats.org/officeDocument/2006/relationships/image" Target="../media/image4120.png"/><Relationship Id="rId196" Type="http://schemas.openxmlformats.org/officeDocument/2006/relationships/customXml" Target="../ink/ink4116.xml"/><Relationship Id="rId195" Type="http://schemas.openxmlformats.org/officeDocument/2006/relationships/image" Target="../media/image4119.png"/><Relationship Id="rId194" Type="http://schemas.openxmlformats.org/officeDocument/2006/relationships/customXml" Target="../ink/ink4115.xml"/><Relationship Id="rId193" Type="http://schemas.openxmlformats.org/officeDocument/2006/relationships/image" Target="../media/image4118.png"/><Relationship Id="rId192" Type="http://schemas.openxmlformats.org/officeDocument/2006/relationships/customXml" Target="../ink/ink4114.xml"/><Relationship Id="rId191" Type="http://schemas.openxmlformats.org/officeDocument/2006/relationships/image" Target="../media/image4117.png"/><Relationship Id="rId190" Type="http://schemas.openxmlformats.org/officeDocument/2006/relationships/customXml" Target="../ink/ink4113.xml"/><Relationship Id="rId19" Type="http://schemas.openxmlformats.org/officeDocument/2006/relationships/image" Target="../media/image4031.png"/><Relationship Id="rId189" Type="http://schemas.openxmlformats.org/officeDocument/2006/relationships/image" Target="../media/image4116.png"/><Relationship Id="rId188" Type="http://schemas.openxmlformats.org/officeDocument/2006/relationships/customXml" Target="../ink/ink4112.xml"/><Relationship Id="rId187" Type="http://schemas.openxmlformats.org/officeDocument/2006/relationships/image" Target="../media/image4115.png"/><Relationship Id="rId186" Type="http://schemas.openxmlformats.org/officeDocument/2006/relationships/customXml" Target="../ink/ink4111.xml"/><Relationship Id="rId185" Type="http://schemas.openxmlformats.org/officeDocument/2006/relationships/image" Target="../media/image4114.png"/><Relationship Id="rId184" Type="http://schemas.openxmlformats.org/officeDocument/2006/relationships/customXml" Target="../ink/ink4110.xml"/><Relationship Id="rId183" Type="http://schemas.openxmlformats.org/officeDocument/2006/relationships/image" Target="../media/image4113.png"/><Relationship Id="rId182" Type="http://schemas.openxmlformats.org/officeDocument/2006/relationships/customXml" Target="../ink/ink4109.xml"/><Relationship Id="rId181" Type="http://schemas.openxmlformats.org/officeDocument/2006/relationships/image" Target="../media/image4112.png"/><Relationship Id="rId180" Type="http://schemas.openxmlformats.org/officeDocument/2006/relationships/customXml" Target="../ink/ink4108.xml"/><Relationship Id="rId18" Type="http://schemas.openxmlformats.org/officeDocument/2006/relationships/customXml" Target="../ink/ink4027.xml"/><Relationship Id="rId179" Type="http://schemas.openxmlformats.org/officeDocument/2006/relationships/image" Target="../media/image4111.png"/><Relationship Id="rId178" Type="http://schemas.openxmlformats.org/officeDocument/2006/relationships/customXml" Target="../ink/ink4107.xml"/><Relationship Id="rId177" Type="http://schemas.openxmlformats.org/officeDocument/2006/relationships/image" Target="../media/image4110.png"/><Relationship Id="rId176" Type="http://schemas.openxmlformats.org/officeDocument/2006/relationships/customXml" Target="../ink/ink4106.xml"/><Relationship Id="rId175" Type="http://schemas.openxmlformats.org/officeDocument/2006/relationships/image" Target="../media/image4109.png"/><Relationship Id="rId174" Type="http://schemas.openxmlformats.org/officeDocument/2006/relationships/customXml" Target="../ink/ink4105.xml"/><Relationship Id="rId173" Type="http://schemas.openxmlformats.org/officeDocument/2006/relationships/image" Target="../media/image4108.png"/><Relationship Id="rId172" Type="http://schemas.openxmlformats.org/officeDocument/2006/relationships/customXml" Target="../ink/ink4104.xml"/><Relationship Id="rId171" Type="http://schemas.openxmlformats.org/officeDocument/2006/relationships/image" Target="../media/image4107.png"/><Relationship Id="rId170" Type="http://schemas.openxmlformats.org/officeDocument/2006/relationships/customXml" Target="../ink/ink4103.xml"/><Relationship Id="rId17" Type="http://schemas.openxmlformats.org/officeDocument/2006/relationships/image" Target="../media/image4030.png"/><Relationship Id="rId169" Type="http://schemas.openxmlformats.org/officeDocument/2006/relationships/image" Target="../media/image4106.png"/><Relationship Id="rId168" Type="http://schemas.openxmlformats.org/officeDocument/2006/relationships/customXml" Target="../ink/ink4102.xml"/><Relationship Id="rId167" Type="http://schemas.openxmlformats.org/officeDocument/2006/relationships/image" Target="../media/image4105.png"/><Relationship Id="rId166" Type="http://schemas.openxmlformats.org/officeDocument/2006/relationships/customXml" Target="../ink/ink4101.xml"/><Relationship Id="rId165" Type="http://schemas.openxmlformats.org/officeDocument/2006/relationships/image" Target="../media/image4104.png"/><Relationship Id="rId164" Type="http://schemas.openxmlformats.org/officeDocument/2006/relationships/customXml" Target="../ink/ink4100.xml"/><Relationship Id="rId163" Type="http://schemas.openxmlformats.org/officeDocument/2006/relationships/image" Target="../media/image4103.png"/><Relationship Id="rId162" Type="http://schemas.openxmlformats.org/officeDocument/2006/relationships/customXml" Target="../ink/ink4099.xml"/><Relationship Id="rId161" Type="http://schemas.openxmlformats.org/officeDocument/2006/relationships/image" Target="../media/image4102.png"/><Relationship Id="rId160" Type="http://schemas.openxmlformats.org/officeDocument/2006/relationships/customXml" Target="../ink/ink4098.xml"/><Relationship Id="rId16" Type="http://schemas.openxmlformats.org/officeDocument/2006/relationships/customXml" Target="../ink/ink4026.xml"/><Relationship Id="rId159" Type="http://schemas.openxmlformats.org/officeDocument/2006/relationships/image" Target="../media/image4101.png"/><Relationship Id="rId158" Type="http://schemas.openxmlformats.org/officeDocument/2006/relationships/customXml" Target="../ink/ink4097.xml"/><Relationship Id="rId157" Type="http://schemas.openxmlformats.org/officeDocument/2006/relationships/image" Target="../media/image4100.png"/><Relationship Id="rId156" Type="http://schemas.openxmlformats.org/officeDocument/2006/relationships/customXml" Target="../ink/ink4096.xml"/><Relationship Id="rId155" Type="http://schemas.openxmlformats.org/officeDocument/2006/relationships/image" Target="../media/image4099.png"/><Relationship Id="rId154" Type="http://schemas.openxmlformats.org/officeDocument/2006/relationships/customXml" Target="../ink/ink4095.xml"/><Relationship Id="rId153" Type="http://schemas.openxmlformats.org/officeDocument/2006/relationships/image" Target="../media/image4098.png"/><Relationship Id="rId152" Type="http://schemas.openxmlformats.org/officeDocument/2006/relationships/customXml" Target="../ink/ink4094.xml"/><Relationship Id="rId151" Type="http://schemas.openxmlformats.org/officeDocument/2006/relationships/image" Target="../media/image4097.png"/><Relationship Id="rId150" Type="http://schemas.openxmlformats.org/officeDocument/2006/relationships/customXml" Target="../ink/ink4093.xml"/><Relationship Id="rId15" Type="http://schemas.openxmlformats.org/officeDocument/2006/relationships/image" Target="../media/image4029.png"/><Relationship Id="rId149" Type="http://schemas.openxmlformats.org/officeDocument/2006/relationships/image" Target="../media/image4096.png"/><Relationship Id="rId148" Type="http://schemas.openxmlformats.org/officeDocument/2006/relationships/customXml" Target="../ink/ink4092.xml"/><Relationship Id="rId147" Type="http://schemas.openxmlformats.org/officeDocument/2006/relationships/image" Target="../media/image4095.png"/><Relationship Id="rId146" Type="http://schemas.openxmlformats.org/officeDocument/2006/relationships/customXml" Target="../ink/ink4091.xml"/><Relationship Id="rId145" Type="http://schemas.openxmlformats.org/officeDocument/2006/relationships/image" Target="../media/image4094.png"/><Relationship Id="rId144" Type="http://schemas.openxmlformats.org/officeDocument/2006/relationships/customXml" Target="../ink/ink4090.xml"/><Relationship Id="rId143" Type="http://schemas.openxmlformats.org/officeDocument/2006/relationships/image" Target="../media/image4093.png"/><Relationship Id="rId142" Type="http://schemas.openxmlformats.org/officeDocument/2006/relationships/customXml" Target="../ink/ink4089.xml"/><Relationship Id="rId141" Type="http://schemas.openxmlformats.org/officeDocument/2006/relationships/image" Target="../media/image4092.png"/><Relationship Id="rId140" Type="http://schemas.openxmlformats.org/officeDocument/2006/relationships/customXml" Target="../ink/ink4088.xml"/><Relationship Id="rId14" Type="http://schemas.openxmlformats.org/officeDocument/2006/relationships/customXml" Target="../ink/ink4025.xml"/><Relationship Id="rId139" Type="http://schemas.openxmlformats.org/officeDocument/2006/relationships/image" Target="../media/image4091.png"/><Relationship Id="rId138" Type="http://schemas.openxmlformats.org/officeDocument/2006/relationships/customXml" Target="../ink/ink4087.xml"/><Relationship Id="rId137" Type="http://schemas.openxmlformats.org/officeDocument/2006/relationships/image" Target="../media/image4090.png"/><Relationship Id="rId136" Type="http://schemas.openxmlformats.org/officeDocument/2006/relationships/customXml" Target="../ink/ink4086.xml"/><Relationship Id="rId135" Type="http://schemas.openxmlformats.org/officeDocument/2006/relationships/image" Target="../media/image4089.png"/><Relationship Id="rId134" Type="http://schemas.openxmlformats.org/officeDocument/2006/relationships/customXml" Target="../ink/ink4085.xml"/><Relationship Id="rId133" Type="http://schemas.openxmlformats.org/officeDocument/2006/relationships/image" Target="../media/image4088.png"/><Relationship Id="rId132" Type="http://schemas.openxmlformats.org/officeDocument/2006/relationships/customXml" Target="../ink/ink4084.xml"/><Relationship Id="rId131" Type="http://schemas.openxmlformats.org/officeDocument/2006/relationships/image" Target="../media/image4087.png"/><Relationship Id="rId130" Type="http://schemas.openxmlformats.org/officeDocument/2006/relationships/customXml" Target="../ink/ink4083.xml"/><Relationship Id="rId13" Type="http://schemas.openxmlformats.org/officeDocument/2006/relationships/image" Target="../media/image4028.png"/><Relationship Id="rId129" Type="http://schemas.openxmlformats.org/officeDocument/2006/relationships/image" Target="../media/image4086.png"/><Relationship Id="rId128" Type="http://schemas.openxmlformats.org/officeDocument/2006/relationships/customXml" Target="../ink/ink4082.xml"/><Relationship Id="rId127" Type="http://schemas.openxmlformats.org/officeDocument/2006/relationships/image" Target="../media/image4085.png"/><Relationship Id="rId126" Type="http://schemas.openxmlformats.org/officeDocument/2006/relationships/customXml" Target="../ink/ink4081.xml"/><Relationship Id="rId125" Type="http://schemas.openxmlformats.org/officeDocument/2006/relationships/image" Target="../media/image4084.png"/><Relationship Id="rId124" Type="http://schemas.openxmlformats.org/officeDocument/2006/relationships/customXml" Target="../ink/ink4080.xml"/><Relationship Id="rId123" Type="http://schemas.openxmlformats.org/officeDocument/2006/relationships/image" Target="../media/image4083.png"/><Relationship Id="rId122" Type="http://schemas.openxmlformats.org/officeDocument/2006/relationships/customXml" Target="../ink/ink4079.xml"/><Relationship Id="rId121" Type="http://schemas.openxmlformats.org/officeDocument/2006/relationships/image" Target="../media/image4082.png"/><Relationship Id="rId120" Type="http://schemas.openxmlformats.org/officeDocument/2006/relationships/customXml" Target="../ink/ink4078.xml"/><Relationship Id="rId12" Type="http://schemas.openxmlformats.org/officeDocument/2006/relationships/customXml" Target="../ink/ink4024.xml"/><Relationship Id="rId119" Type="http://schemas.openxmlformats.org/officeDocument/2006/relationships/image" Target="../media/image4081.png"/><Relationship Id="rId118" Type="http://schemas.openxmlformats.org/officeDocument/2006/relationships/customXml" Target="../ink/ink4077.xml"/><Relationship Id="rId117" Type="http://schemas.openxmlformats.org/officeDocument/2006/relationships/image" Target="../media/image4080.png"/><Relationship Id="rId116" Type="http://schemas.openxmlformats.org/officeDocument/2006/relationships/customXml" Target="../ink/ink4076.xml"/><Relationship Id="rId115" Type="http://schemas.openxmlformats.org/officeDocument/2006/relationships/image" Target="../media/image4079.png"/><Relationship Id="rId114" Type="http://schemas.openxmlformats.org/officeDocument/2006/relationships/customXml" Target="../ink/ink4075.xml"/><Relationship Id="rId113" Type="http://schemas.openxmlformats.org/officeDocument/2006/relationships/image" Target="../media/image4078.png"/><Relationship Id="rId112" Type="http://schemas.openxmlformats.org/officeDocument/2006/relationships/customXml" Target="../ink/ink4074.xml"/><Relationship Id="rId111" Type="http://schemas.openxmlformats.org/officeDocument/2006/relationships/image" Target="../media/image4077.png"/><Relationship Id="rId110" Type="http://schemas.openxmlformats.org/officeDocument/2006/relationships/customXml" Target="../ink/ink4073.xml"/><Relationship Id="rId11" Type="http://schemas.openxmlformats.org/officeDocument/2006/relationships/image" Target="../media/image4027.png"/><Relationship Id="rId109" Type="http://schemas.openxmlformats.org/officeDocument/2006/relationships/image" Target="../media/image4076.png"/><Relationship Id="rId108" Type="http://schemas.openxmlformats.org/officeDocument/2006/relationships/customXml" Target="../ink/ink4072.xml"/><Relationship Id="rId107" Type="http://schemas.openxmlformats.org/officeDocument/2006/relationships/image" Target="../media/image4075.png"/><Relationship Id="rId106" Type="http://schemas.openxmlformats.org/officeDocument/2006/relationships/customXml" Target="../ink/ink4071.xml"/><Relationship Id="rId105" Type="http://schemas.openxmlformats.org/officeDocument/2006/relationships/image" Target="../media/image4074.png"/><Relationship Id="rId104" Type="http://schemas.openxmlformats.org/officeDocument/2006/relationships/customXml" Target="../ink/ink4070.xml"/><Relationship Id="rId103" Type="http://schemas.openxmlformats.org/officeDocument/2006/relationships/image" Target="../media/image4073.png"/><Relationship Id="rId102" Type="http://schemas.openxmlformats.org/officeDocument/2006/relationships/customXml" Target="../ink/ink4069.xml"/><Relationship Id="rId101" Type="http://schemas.openxmlformats.org/officeDocument/2006/relationships/image" Target="../media/image4072.png"/><Relationship Id="rId100" Type="http://schemas.openxmlformats.org/officeDocument/2006/relationships/customXml" Target="../ink/ink4068.xml"/><Relationship Id="rId10" Type="http://schemas.openxmlformats.org/officeDocument/2006/relationships/customXml" Target="../ink/ink4023.xml"/><Relationship Id="rId1" Type="http://schemas.openxmlformats.org/officeDocument/2006/relationships/image" Target="../media/image4022.png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349.xml"/><Relationship Id="rId98" Type="http://schemas.openxmlformats.org/officeDocument/2006/relationships/image" Target="../media/image4351.png"/><Relationship Id="rId97" Type="http://schemas.openxmlformats.org/officeDocument/2006/relationships/customXml" Target="../ink/ink4348.xml"/><Relationship Id="rId96" Type="http://schemas.openxmlformats.org/officeDocument/2006/relationships/image" Target="../media/image4350.png"/><Relationship Id="rId95" Type="http://schemas.openxmlformats.org/officeDocument/2006/relationships/customXml" Target="../ink/ink4347.xml"/><Relationship Id="rId94" Type="http://schemas.openxmlformats.org/officeDocument/2006/relationships/image" Target="../media/image4349.png"/><Relationship Id="rId93" Type="http://schemas.openxmlformats.org/officeDocument/2006/relationships/customXml" Target="../ink/ink4346.xml"/><Relationship Id="rId92" Type="http://schemas.openxmlformats.org/officeDocument/2006/relationships/image" Target="../media/image4348.png"/><Relationship Id="rId91" Type="http://schemas.openxmlformats.org/officeDocument/2006/relationships/customXml" Target="../ink/ink4345.xml"/><Relationship Id="rId90" Type="http://schemas.openxmlformats.org/officeDocument/2006/relationships/image" Target="../media/image4347.png"/><Relationship Id="rId9" Type="http://schemas.openxmlformats.org/officeDocument/2006/relationships/customXml" Target="../ink/ink4304.xml"/><Relationship Id="rId89" Type="http://schemas.openxmlformats.org/officeDocument/2006/relationships/customXml" Target="../ink/ink4344.xml"/><Relationship Id="rId88" Type="http://schemas.openxmlformats.org/officeDocument/2006/relationships/image" Target="../media/image4346.png"/><Relationship Id="rId87" Type="http://schemas.openxmlformats.org/officeDocument/2006/relationships/customXml" Target="../ink/ink4343.xml"/><Relationship Id="rId86" Type="http://schemas.openxmlformats.org/officeDocument/2006/relationships/image" Target="../media/image4345.png"/><Relationship Id="rId85" Type="http://schemas.openxmlformats.org/officeDocument/2006/relationships/customXml" Target="../ink/ink4342.xml"/><Relationship Id="rId84" Type="http://schemas.openxmlformats.org/officeDocument/2006/relationships/image" Target="../media/image4344.png"/><Relationship Id="rId83" Type="http://schemas.openxmlformats.org/officeDocument/2006/relationships/customXml" Target="../ink/ink4341.xml"/><Relationship Id="rId82" Type="http://schemas.openxmlformats.org/officeDocument/2006/relationships/image" Target="../media/image4343.png"/><Relationship Id="rId81" Type="http://schemas.openxmlformats.org/officeDocument/2006/relationships/customXml" Target="../ink/ink4340.xml"/><Relationship Id="rId80" Type="http://schemas.openxmlformats.org/officeDocument/2006/relationships/image" Target="../media/image4342.png"/><Relationship Id="rId8" Type="http://schemas.openxmlformats.org/officeDocument/2006/relationships/image" Target="../media/image4306.png"/><Relationship Id="rId79" Type="http://schemas.openxmlformats.org/officeDocument/2006/relationships/customXml" Target="../ink/ink4339.xml"/><Relationship Id="rId78" Type="http://schemas.openxmlformats.org/officeDocument/2006/relationships/image" Target="../media/image4341.png"/><Relationship Id="rId77" Type="http://schemas.openxmlformats.org/officeDocument/2006/relationships/customXml" Target="../ink/ink4338.xml"/><Relationship Id="rId76" Type="http://schemas.openxmlformats.org/officeDocument/2006/relationships/image" Target="../media/image4340.png"/><Relationship Id="rId75" Type="http://schemas.openxmlformats.org/officeDocument/2006/relationships/customXml" Target="../ink/ink4337.xml"/><Relationship Id="rId74" Type="http://schemas.openxmlformats.org/officeDocument/2006/relationships/image" Target="../media/image4339.png"/><Relationship Id="rId73" Type="http://schemas.openxmlformats.org/officeDocument/2006/relationships/customXml" Target="../ink/ink4336.xml"/><Relationship Id="rId72" Type="http://schemas.openxmlformats.org/officeDocument/2006/relationships/image" Target="../media/image4338.png"/><Relationship Id="rId71" Type="http://schemas.openxmlformats.org/officeDocument/2006/relationships/customXml" Target="../ink/ink4335.xml"/><Relationship Id="rId70" Type="http://schemas.openxmlformats.org/officeDocument/2006/relationships/image" Target="../media/image4337.png"/><Relationship Id="rId7" Type="http://schemas.openxmlformats.org/officeDocument/2006/relationships/customXml" Target="../ink/ink4303.xml"/><Relationship Id="rId69" Type="http://schemas.openxmlformats.org/officeDocument/2006/relationships/customXml" Target="../ink/ink4334.xml"/><Relationship Id="rId68" Type="http://schemas.openxmlformats.org/officeDocument/2006/relationships/image" Target="../media/image4336.png"/><Relationship Id="rId67" Type="http://schemas.openxmlformats.org/officeDocument/2006/relationships/customXml" Target="../ink/ink4333.xml"/><Relationship Id="rId66" Type="http://schemas.openxmlformats.org/officeDocument/2006/relationships/image" Target="../media/image4335.png"/><Relationship Id="rId65" Type="http://schemas.openxmlformats.org/officeDocument/2006/relationships/customXml" Target="../ink/ink4332.xml"/><Relationship Id="rId64" Type="http://schemas.openxmlformats.org/officeDocument/2006/relationships/image" Target="../media/image4334.png"/><Relationship Id="rId63" Type="http://schemas.openxmlformats.org/officeDocument/2006/relationships/customXml" Target="../ink/ink4331.xml"/><Relationship Id="rId62" Type="http://schemas.openxmlformats.org/officeDocument/2006/relationships/image" Target="../media/image4333.png"/><Relationship Id="rId61" Type="http://schemas.openxmlformats.org/officeDocument/2006/relationships/customXml" Target="../ink/ink4330.xml"/><Relationship Id="rId60" Type="http://schemas.openxmlformats.org/officeDocument/2006/relationships/image" Target="../media/image4332.png"/><Relationship Id="rId6" Type="http://schemas.openxmlformats.org/officeDocument/2006/relationships/image" Target="../media/image4305.png"/><Relationship Id="rId59" Type="http://schemas.openxmlformats.org/officeDocument/2006/relationships/customXml" Target="../ink/ink4329.xml"/><Relationship Id="rId58" Type="http://schemas.openxmlformats.org/officeDocument/2006/relationships/image" Target="../media/image4331.png"/><Relationship Id="rId57" Type="http://schemas.openxmlformats.org/officeDocument/2006/relationships/customXml" Target="../ink/ink4328.xml"/><Relationship Id="rId56" Type="http://schemas.openxmlformats.org/officeDocument/2006/relationships/image" Target="../media/image4330.png"/><Relationship Id="rId55" Type="http://schemas.openxmlformats.org/officeDocument/2006/relationships/customXml" Target="../ink/ink4327.xml"/><Relationship Id="rId54" Type="http://schemas.openxmlformats.org/officeDocument/2006/relationships/image" Target="../media/image4329.png"/><Relationship Id="rId53" Type="http://schemas.openxmlformats.org/officeDocument/2006/relationships/customXml" Target="../ink/ink4326.xml"/><Relationship Id="rId52" Type="http://schemas.openxmlformats.org/officeDocument/2006/relationships/image" Target="../media/image4328.png"/><Relationship Id="rId51" Type="http://schemas.openxmlformats.org/officeDocument/2006/relationships/customXml" Target="../ink/ink4325.xml"/><Relationship Id="rId50" Type="http://schemas.openxmlformats.org/officeDocument/2006/relationships/image" Target="../media/image4327.png"/><Relationship Id="rId5" Type="http://schemas.openxmlformats.org/officeDocument/2006/relationships/customXml" Target="../ink/ink4302.xml"/><Relationship Id="rId49" Type="http://schemas.openxmlformats.org/officeDocument/2006/relationships/customXml" Target="../ink/ink4324.xml"/><Relationship Id="rId48" Type="http://schemas.openxmlformats.org/officeDocument/2006/relationships/image" Target="../media/image4326.png"/><Relationship Id="rId47" Type="http://schemas.openxmlformats.org/officeDocument/2006/relationships/customXml" Target="../ink/ink4323.xml"/><Relationship Id="rId46" Type="http://schemas.openxmlformats.org/officeDocument/2006/relationships/image" Target="../media/image4325.png"/><Relationship Id="rId45" Type="http://schemas.openxmlformats.org/officeDocument/2006/relationships/customXml" Target="../ink/ink4322.xml"/><Relationship Id="rId44" Type="http://schemas.openxmlformats.org/officeDocument/2006/relationships/image" Target="../media/image4324.png"/><Relationship Id="rId43" Type="http://schemas.openxmlformats.org/officeDocument/2006/relationships/customXml" Target="../ink/ink4321.xml"/><Relationship Id="rId42" Type="http://schemas.openxmlformats.org/officeDocument/2006/relationships/image" Target="../media/image4323.png"/><Relationship Id="rId41" Type="http://schemas.openxmlformats.org/officeDocument/2006/relationships/customXml" Target="../ink/ink4320.xml"/><Relationship Id="rId40" Type="http://schemas.openxmlformats.org/officeDocument/2006/relationships/image" Target="../media/image4322.png"/><Relationship Id="rId4" Type="http://schemas.openxmlformats.org/officeDocument/2006/relationships/image" Target="../media/image4304.png"/><Relationship Id="rId39" Type="http://schemas.openxmlformats.org/officeDocument/2006/relationships/customXml" Target="../ink/ink4319.xml"/><Relationship Id="rId38" Type="http://schemas.openxmlformats.org/officeDocument/2006/relationships/image" Target="../media/image4321.png"/><Relationship Id="rId37" Type="http://schemas.openxmlformats.org/officeDocument/2006/relationships/customXml" Target="../ink/ink4318.xml"/><Relationship Id="rId36" Type="http://schemas.openxmlformats.org/officeDocument/2006/relationships/image" Target="../media/image4320.png"/><Relationship Id="rId35" Type="http://schemas.openxmlformats.org/officeDocument/2006/relationships/customXml" Target="../ink/ink4317.xml"/><Relationship Id="rId34" Type="http://schemas.openxmlformats.org/officeDocument/2006/relationships/image" Target="../media/image4319.png"/><Relationship Id="rId33" Type="http://schemas.openxmlformats.org/officeDocument/2006/relationships/customXml" Target="../ink/ink4316.xml"/><Relationship Id="rId32" Type="http://schemas.openxmlformats.org/officeDocument/2006/relationships/image" Target="../media/image4318.png"/><Relationship Id="rId31" Type="http://schemas.openxmlformats.org/officeDocument/2006/relationships/customXml" Target="../ink/ink4315.xml"/><Relationship Id="rId30" Type="http://schemas.openxmlformats.org/officeDocument/2006/relationships/image" Target="../media/image4317.png"/><Relationship Id="rId3" Type="http://schemas.openxmlformats.org/officeDocument/2006/relationships/customXml" Target="../ink/ink4301.xml"/><Relationship Id="rId29" Type="http://schemas.openxmlformats.org/officeDocument/2006/relationships/customXml" Target="../ink/ink4314.xml"/><Relationship Id="rId28" Type="http://schemas.openxmlformats.org/officeDocument/2006/relationships/image" Target="../media/image4316.png"/><Relationship Id="rId27" Type="http://schemas.openxmlformats.org/officeDocument/2006/relationships/customXml" Target="../ink/ink4313.xml"/><Relationship Id="rId26" Type="http://schemas.openxmlformats.org/officeDocument/2006/relationships/image" Target="../media/image4315.png"/><Relationship Id="rId25" Type="http://schemas.openxmlformats.org/officeDocument/2006/relationships/customXml" Target="../ink/ink4312.xml"/><Relationship Id="rId24" Type="http://schemas.openxmlformats.org/officeDocument/2006/relationships/image" Target="../media/image4314.png"/><Relationship Id="rId23" Type="http://schemas.openxmlformats.org/officeDocument/2006/relationships/customXml" Target="../ink/ink4311.xml"/><Relationship Id="rId22" Type="http://schemas.openxmlformats.org/officeDocument/2006/relationships/image" Target="../media/image4313.png"/><Relationship Id="rId21" Type="http://schemas.openxmlformats.org/officeDocument/2006/relationships/customXml" Target="../ink/ink4310.xml"/><Relationship Id="rId20" Type="http://schemas.openxmlformats.org/officeDocument/2006/relationships/image" Target="../media/image4312.png"/><Relationship Id="rId2" Type="http://schemas.openxmlformats.org/officeDocument/2006/relationships/image" Target="../media/image4303.png"/><Relationship Id="rId19" Type="http://schemas.openxmlformats.org/officeDocument/2006/relationships/customXml" Target="../ink/ink4309.xml"/><Relationship Id="rId181" Type="http://schemas.openxmlformats.org/officeDocument/2006/relationships/slideLayout" Target="../slideLayouts/slideLayout1.xml"/><Relationship Id="rId180" Type="http://schemas.openxmlformats.org/officeDocument/2006/relationships/image" Target="../media/image4392.png"/><Relationship Id="rId18" Type="http://schemas.openxmlformats.org/officeDocument/2006/relationships/image" Target="../media/image4311.png"/><Relationship Id="rId179" Type="http://schemas.openxmlformats.org/officeDocument/2006/relationships/customXml" Target="../ink/ink4389.xml"/><Relationship Id="rId178" Type="http://schemas.openxmlformats.org/officeDocument/2006/relationships/image" Target="../media/image4391.png"/><Relationship Id="rId177" Type="http://schemas.openxmlformats.org/officeDocument/2006/relationships/customXml" Target="../ink/ink4388.xml"/><Relationship Id="rId176" Type="http://schemas.openxmlformats.org/officeDocument/2006/relationships/image" Target="../media/image4390.png"/><Relationship Id="rId175" Type="http://schemas.openxmlformats.org/officeDocument/2006/relationships/customXml" Target="../ink/ink4387.xml"/><Relationship Id="rId174" Type="http://schemas.openxmlformats.org/officeDocument/2006/relationships/image" Target="../media/image4389.png"/><Relationship Id="rId173" Type="http://schemas.openxmlformats.org/officeDocument/2006/relationships/customXml" Target="../ink/ink4386.xml"/><Relationship Id="rId172" Type="http://schemas.openxmlformats.org/officeDocument/2006/relationships/image" Target="../media/image4388.png"/><Relationship Id="rId171" Type="http://schemas.openxmlformats.org/officeDocument/2006/relationships/customXml" Target="../ink/ink4385.xml"/><Relationship Id="rId170" Type="http://schemas.openxmlformats.org/officeDocument/2006/relationships/image" Target="../media/image4387.png"/><Relationship Id="rId17" Type="http://schemas.openxmlformats.org/officeDocument/2006/relationships/customXml" Target="../ink/ink4308.xml"/><Relationship Id="rId169" Type="http://schemas.openxmlformats.org/officeDocument/2006/relationships/customXml" Target="../ink/ink4384.xml"/><Relationship Id="rId168" Type="http://schemas.openxmlformats.org/officeDocument/2006/relationships/image" Target="../media/image4386.png"/><Relationship Id="rId167" Type="http://schemas.openxmlformats.org/officeDocument/2006/relationships/customXml" Target="../ink/ink4383.xml"/><Relationship Id="rId166" Type="http://schemas.openxmlformats.org/officeDocument/2006/relationships/image" Target="../media/image4385.png"/><Relationship Id="rId165" Type="http://schemas.openxmlformats.org/officeDocument/2006/relationships/customXml" Target="../ink/ink4382.xml"/><Relationship Id="rId164" Type="http://schemas.openxmlformats.org/officeDocument/2006/relationships/image" Target="../media/image4384.png"/><Relationship Id="rId163" Type="http://schemas.openxmlformats.org/officeDocument/2006/relationships/customXml" Target="../ink/ink4381.xml"/><Relationship Id="rId162" Type="http://schemas.openxmlformats.org/officeDocument/2006/relationships/image" Target="../media/image4383.png"/><Relationship Id="rId161" Type="http://schemas.openxmlformats.org/officeDocument/2006/relationships/customXml" Target="../ink/ink4380.xml"/><Relationship Id="rId160" Type="http://schemas.openxmlformats.org/officeDocument/2006/relationships/image" Target="../media/image4382.png"/><Relationship Id="rId16" Type="http://schemas.openxmlformats.org/officeDocument/2006/relationships/image" Target="../media/image4310.png"/><Relationship Id="rId159" Type="http://schemas.openxmlformats.org/officeDocument/2006/relationships/customXml" Target="../ink/ink4379.xml"/><Relationship Id="rId158" Type="http://schemas.openxmlformats.org/officeDocument/2006/relationships/image" Target="../media/image4381.png"/><Relationship Id="rId157" Type="http://schemas.openxmlformats.org/officeDocument/2006/relationships/customXml" Target="../ink/ink4378.xml"/><Relationship Id="rId156" Type="http://schemas.openxmlformats.org/officeDocument/2006/relationships/image" Target="../media/image4380.png"/><Relationship Id="rId155" Type="http://schemas.openxmlformats.org/officeDocument/2006/relationships/customXml" Target="../ink/ink4377.xml"/><Relationship Id="rId154" Type="http://schemas.openxmlformats.org/officeDocument/2006/relationships/image" Target="../media/image4379.png"/><Relationship Id="rId153" Type="http://schemas.openxmlformats.org/officeDocument/2006/relationships/customXml" Target="../ink/ink4376.xml"/><Relationship Id="rId152" Type="http://schemas.openxmlformats.org/officeDocument/2006/relationships/image" Target="../media/image4378.png"/><Relationship Id="rId151" Type="http://schemas.openxmlformats.org/officeDocument/2006/relationships/customXml" Target="../ink/ink4375.xml"/><Relationship Id="rId150" Type="http://schemas.openxmlformats.org/officeDocument/2006/relationships/image" Target="../media/image4377.png"/><Relationship Id="rId15" Type="http://schemas.openxmlformats.org/officeDocument/2006/relationships/customXml" Target="../ink/ink4307.xml"/><Relationship Id="rId149" Type="http://schemas.openxmlformats.org/officeDocument/2006/relationships/customXml" Target="../ink/ink4374.xml"/><Relationship Id="rId148" Type="http://schemas.openxmlformats.org/officeDocument/2006/relationships/image" Target="../media/image4376.png"/><Relationship Id="rId147" Type="http://schemas.openxmlformats.org/officeDocument/2006/relationships/customXml" Target="../ink/ink4373.xml"/><Relationship Id="rId146" Type="http://schemas.openxmlformats.org/officeDocument/2006/relationships/image" Target="../media/image4375.png"/><Relationship Id="rId145" Type="http://schemas.openxmlformats.org/officeDocument/2006/relationships/customXml" Target="../ink/ink4372.xml"/><Relationship Id="rId144" Type="http://schemas.openxmlformats.org/officeDocument/2006/relationships/image" Target="../media/image4374.png"/><Relationship Id="rId143" Type="http://schemas.openxmlformats.org/officeDocument/2006/relationships/customXml" Target="../ink/ink4371.xml"/><Relationship Id="rId142" Type="http://schemas.openxmlformats.org/officeDocument/2006/relationships/image" Target="../media/image4373.png"/><Relationship Id="rId141" Type="http://schemas.openxmlformats.org/officeDocument/2006/relationships/customXml" Target="../ink/ink4370.xml"/><Relationship Id="rId140" Type="http://schemas.openxmlformats.org/officeDocument/2006/relationships/image" Target="../media/image4372.png"/><Relationship Id="rId14" Type="http://schemas.openxmlformats.org/officeDocument/2006/relationships/image" Target="../media/image4309.png"/><Relationship Id="rId139" Type="http://schemas.openxmlformats.org/officeDocument/2006/relationships/customXml" Target="../ink/ink4369.xml"/><Relationship Id="rId138" Type="http://schemas.openxmlformats.org/officeDocument/2006/relationships/image" Target="../media/image4371.png"/><Relationship Id="rId137" Type="http://schemas.openxmlformats.org/officeDocument/2006/relationships/customXml" Target="../ink/ink4368.xml"/><Relationship Id="rId136" Type="http://schemas.openxmlformats.org/officeDocument/2006/relationships/image" Target="../media/image4370.png"/><Relationship Id="rId135" Type="http://schemas.openxmlformats.org/officeDocument/2006/relationships/customXml" Target="../ink/ink4367.xml"/><Relationship Id="rId134" Type="http://schemas.openxmlformats.org/officeDocument/2006/relationships/image" Target="../media/image4369.png"/><Relationship Id="rId133" Type="http://schemas.openxmlformats.org/officeDocument/2006/relationships/customXml" Target="../ink/ink4366.xml"/><Relationship Id="rId132" Type="http://schemas.openxmlformats.org/officeDocument/2006/relationships/image" Target="../media/image4368.png"/><Relationship Id="rId131" Type="http://schemas.openxmlformats.org/officeDocument/2006/relationships/customXml" Target="../ink/ink4365.xml"/><Relationship Id="rId130" Type="http://schemas.openxmlformats.org/officeDocument/2006/relationships/image" Target="../media/image4367.png"/><Relationship Id="rId13" Type="http://schemas.openxmlformats.org/officeDocument/2006/relationships/customXml" Target="../ink/ink4306.xml"/><Relationship Id="rId129" Type="http://schemas.openxmlformats.org/officeDocument/2006/relationships/customXml" Target="../ink/ink4364.xml"/><Relationship Id="rId128" Type="http://schemas.openxmlformats.org/officeDocument/2006/relationships/image" Target="../media/image4366.png"/><Relationship Id="rId127" Type="http://schemas.openxmlformats.org/officeDocument/2006/relationships/customXml" Target="../ink/ink4363.xml"/><Relationship Id="rId126" Type="http://schemas.openxmlformats.org/officeDocument/2006/relationships/image" Target="../media/image4365.png"/><Relationship Id="rId125" Type="http://schemas.openxmlformats.org/officeDocument/2006/relationships/customXml" Target="../ink/ink4362.xml"/><Relationship Id="rId124" Type="http://schemas.openxmlformats.org/officeDocument/2006/relationships/image" Target="../media/image4364.png"/><Relationship Id="rId123" Type="http://schemas.openxmlformats.org/officeDocument/2006/relationships/customXml" Target="../ink/ink4361.xml"/><Relationship Id="rId122" Type="http://schemas.openxmlformats.org/officeDocument/2006/relationships/image" Target="../media/image4363.png"/><Relationship Id="rId121" Type="http://schemas.openxmlformats.org/officeDocument/2006/relationships/customXml" Target="../ink/ink4360.xml"/><Relationship Id="rId120" Type="http://schemas.openxmlformats.org/officeDocument/2006/relationships/image" Target="../media/image4362.png"/><Relationship Id="rId12" Type="http://schemas.openxmlformats.org/officeDocument/2006/relationships/image" Target="../media/image4308.png"/><Relationship Id="rId119" Type="http://schemas.openxmlformats.org/officeDocument/2006/relationships/customXml" Target="../ink/ink4359.xml"/><Relationship Id="rId118" Type="http://schemas.openxmlformats.org/officeDocument/2006/relationships/image" Target="../media/image4361.png"/><Relationship Id="rId117" Type="http://schemas.openxmlformats.org/officeDocument/2006/relationships/customXml" Target="../ink/ink4358.xml"/><Relationship Id="rId116" Type="http://schemas.openxmlformats.org/officeDocument/2006/relationships/image" Target="../media/image4360.png"/><Relationship Id="rId115" Type="http://schemas.openxmlformats.org/officeDocument/2006/relationships/customXml" Target="../ink/ink4357.xml"/><Relationship Id="rId114" Type="http://schemas.openxmlformats.org/officeDocument/2006/relationships/image" Target="../media/image4359.png"/><Relationship Id="rId113" Type="http://schemas.openxmlformats.org/officeDocument/2006/relationships/customXml" Target="../ink/ink4356.xml"/><Relationship Id="rId112" Type="http://schemas.openxmlformats.org/officeDocument/2006/relationships/image" Target="../media/image4358.png"/><Relationship Id="rId111" Type="http://schemas.openxmlformats.org/officeDocument/2006/relationships/customXml" Target="../ink/ink4355.xml"/><Relationship Id="rId110" Type="http://schemas.openxmlformats.org/officeDocument/2006/relationships/image" Target="../media/image4357.png"/><Relationship Id="rId11" Type="http://schemas.openxmlformats.org/officeDocument/2006/relationships/customXml" Target="../ink/ink4305.xml"/><Relationship Id="rId109" Type="http://schemas.openxmlformats.org/officeDocument/2006/relationships/customXml" Target="../ink/ink4354.xml"/><Relationship Id="rId108" Type="http://schemas.openxmlformats.org/officeDocument/2006/relationships/image" Target="../media/image4356.png"/><Relationship Id="rId107" Type="http://schemas.openxmlformats.org/officeDocument/2006/relationships/customXml" Target="../ink/ink4353.xml"/><Relationship Id="rId106" Type="http://schemas.openxmlformats.org/officeDocument/2006/relationships/image" Target="../media/image4355.png"/><Relationship Id="rId105" Type="http://schemas.openxmlformats.org/officeDocument/2006/relationships/customXml" Target="../ink/ink4352.xml"/><Relationship Id="rId104" Type="http://schemas.openxmlformats.org/officeDocument/2006/relationships/image" Target="../media/image4354.png"/><Relationship Id="rId103" Type="http://schemas.openxmlformats.org/officeDocument/2006/relationships/customXml" Target="../ink/ink4351.xml"/><Relationship Id="rId102" Type="http://schemas.openxmlformats.org/officeDocument/2006/relationships/image" Target="../media/image4353.png"/><Relationship Id="rId101" Type="http://schemas.openxmlformats.org/officeDocument/2006/relationships/customXml" Target="../ink/ink4350.xml"/><Relationship Id="rId100" Type="http://schemas.openxmlformats.org/officeDocument/2006/relationships/image" Target="../media/image4352.png"/><Relationship Id="rId10" Type="http://schemas.openxmlformats.org/officeDocument/2006/relationships/image" Target="../media/image4307.png"/><Relationship Id="rId1" Type="http://schemas.openxmlformats.org/officeDocument/2006/relationships/customXml" Target="../ink/ink4300.xml"/></Relationships>
</file>

<file path=ppt/slides/_rels/slide3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439.xml"/><Relationship Id="rId98" Type="http://schemas.openxmlformats.org/officeDocument/2006/relationships/image" Target="../media/image4441.png"/><Relationship Id="rId97" Type="http://schemas.openxmlformats.org/officeDocument/2006/relationships/customXml" Target="../ink/ink4438.xml"/><Relationship Id="rId96" Type="http://schemas.openxmlformats.org/officeDocument/2006/relationships/image" Target="../media/image4440.png"/><Relationship Id="rId95" Type="http://schemas.openxmlformats.org/officeDocument/2006/relationships/customXml" Target="../ink/ink4437.xml"/><Relationship Id="rId94" Type="http://schemas.openxmlformats.org/officeDocument/2006/relationships/image" Target="../media/image4439.png"/><Relationship Id="rId93" Type="http://schemas.openxmlformats.org/officeDocument/2006/relationships/customXml" Target="../ink/ink4436.xml"/><Relationship Id="rId92" Type="http://schemas.openxmlformats.org/officeDocument/2006/relationships/image" Target="../media/image4438.png"/><Relationship Id="rId91" Type="http://schemas.openxmlformats.org/officeDocument/2006/relationships/customXml" Target="../ink/ink4435.xml"/><Relationship Id="rId90" Type="http://schemas.openxmlformats.org/officeDocument/2006/relationships/image" Target="../media/image4437.png"/><Relationship Id="rId9" Type="http://schemas.openxmlformats.org/officeDocument/2006/relationships/customXml" Target="../ink/ink4394.xml"/><Relationship Id="rId89" Type="http://schemas.openxmlformats.org/officeDocument/2006/relationships/customXml" Target="../ink/ink4434.xml"/><Relationship Id="rId88" Type="http://schemas.openxmlformats.org/officeDocument/2006/relationships/image" Target="../media/image4436.png"/><Relationship Id="rId87" Type="http://schemas.openxmlformats.org/officeDocument/2006/relationships/customXml" Target="../ink/ink4433.xml"/><Relationship Id="rId86" Type="http://schemas.openxmlformats.org/officeDocument/2006/relationships/image" Target="../media/image4435.png"/><Relationship Id="rId85" Type="http://schemas.openxmlformats.org/officeDocument/2006/relationships/customXml" Target="../ink/ink4432.xml"/><Relationship Id="rId84" Type="http://schemas.openxmlformats.org/officeDocument/2006/relationships/image" Target="../media/image4434.png"/><Relationship Id="rId83" Type="http://schemas.openxmlformats.org/officeDocument/2006/relationships/customXml" Target="../ink/ink4431.xml"/><Relationship Id="rId82" Type="http://schemas.openxmlformats.org/officeDocument/2006/relationships/image" Target="../media/image4433.png"/><Relationship Id="rId81" Type="http://schemas.openxmlformats.org/officeDocument/2006/relationships/customXml" Target="../ink/ink4430.xml"/><Relationship Id="rId80" Type="http://schemas.openxmlformats.org/officeDocument/2006/relationships/image" Target="../media/image4432.png"/><Relationship Id="rId8" Type="http://schemas.openxmlformats.org/officeDocument/2006/relationships/image" Target="../media/image4396.png"/><Relationship Id="rId79" Type="http://schemas.openxmlformats.org/officeDocument/2006/relationships/customXml" Target="../ink/ink4429.xml"/><Relationship Id="rId78" Type="http://schemas.openxmlformats.org/officeDocument/2006/relationships/image" Target="../media/image4431.png"/><Relationship Id="rId77" Type="http://schemas.openxmlformats.org/officeDocument/2006/relationships/customXml" Target="../ink/ink4428.xml"/><Relationship Id="rId76" Type="http://schemas.openxmlformats.org/officeDocument/2006/relationships/image" Target="../media/image4430.png"/><Relationship Id="rId75" Type="http://schemas.openxmlformats.org/officeDocument/2006/relationships/customXml" Target="../ink/ink4427.xml"/><Relationship Id="rId74" Type="http://schemas.openxmlformats.org/officeDocument/2006/relationships/image" Target="../media/image4429.png"/><Relationship Id="rId73" Type="http://schemas.openxmlformats.org/officeDocument/2006/relationships/customXml" Target="../ink/ink4426.xml"/><Relationship Id="rId72" Type="http://schemas.openxmlformats.org/officeDocument/2006/relationships/image" Target="../media/image4428.png"/><Relationship Id="rId71" Type="http://schemas.openxmlformats.org/officeDocument/2006/relationships/customXml" Target="../ink/ink4425.xml"/><Relationship Id="rId70" Type="http://schemas.openxmlformats.org/officeDocument/2006/relationships/image" Target="../media/image4427.png"/><Relationship Id="rId7" Type="http://schemas.openxmlformats.org/officeDocument/2006/relationships/customXml" Target="../ink/ink4393.xml"/><Relationship Id="rId69" Type="http://schemas.openxmlformats.org/officeDocument/2006/relationships/customXml" Target="../ink/ink4424.xml"/><Relationship Id="rId68" Type="http://schemas.openxmlformats.org/officeDocument/2006/relationships/image" Target="../media/image4426.png"/><Relationship Id="rId67" Type="http://schemas.openxmlformats.org/officeDocument/2006/relationships/customXml" Target="../ink/ink4423.xml"/><Relationship Id="rId66" Type="http://schemas.openxmlformats.org/officeDocument/2006/relationships/image" Target="../media/image4425.png"/><Relationship Id="rId65" Type="http://schemas.openxmlformats.org/officeDocument/2006/relationships/customXml" Target="../ink/ink4422.xml"/><Relationship Id="rId64" Type="http://schemas.openxmlformats.org/officeDocument/2006/relationships/image" Target="../media/image4424.png"/><Relationship Id="rId63" Type="http://schemas.openxmlformats.org/officeDocument/2006/relationships/customXml" Target="../ink/ink4421.xml"/><Relationship Id="rId62" Type="http://schemas.openxmlformats.org/officeDocument/2006/relationships/image" Target="../media/image4423.png"/><Relationship Id="rId61" Type="http://schemas.openxmlformats.org/officeDocument/2006/relationships/customXml" Target="../ink/ink4420.xml"/><Relationship Id="rId60" Type="http://schemas.openxmlformats.org/officeDocument/2006/relationships/image" Target="../media/image4422.png"/><Relationship Id="rId6" Type="http://schemas.openxmlformats.org/officeDocument/2006/relationships/image" Target="../media/image4395.png"/><Relationship Id="rId59" Type="http://schemas.openxmlformats.org/officeDocument/2006/relationships/customXml" Target="../ink/ink4419.xml"/><Relationship Id="rId58" Type="http://schemas.openxmlformats.org/officeDocument/2006/relationships/image" Target="../media/image4421.png"/><Relationship Id="rId57" Type="http://schemas.openxmlformats.org/officeDocument/2006/relationships/customXml" Target="../ink/ink4418.xml"/><Relationship Id="rId56" Type="http://schemas.openxmlformats.org/officeDocument/2006/relationships/image" Target="../media/image4420.png"/><Relationship Id="rId55" Type="http://schemas.openxmlformats.org/officeDocument/2006/relationships/customXml" Target="../ink/ink4417.xml"/><Relationship Id="rId54" Type="http://schemas.openxmlformats.org/officeDocument/2006/relationships/image" Target="../media/image4419.png"/><Relationship Id="rId53" Type="http://schemas.openxmlformats.org/officeDocument/2006/relationships/customXml" Target="../ink/ink4416.xml"/><Relationship Id="rId52" Type="http://schemas.openxmlformats.org/officeDocument/2006/relationships/image" Target="../media/image4418.png"/><Relationship Id="rId51" Type="http://schemas.openxmlformats.org/officeDocument/2006/relationships/customXml" Target="../ink/ink4415.xml"/><Relationship Id="rId50" Type="http://schemas.openxmlformats.org/officeDocument/2006/relationships/image" Target="../media/image4417.png"/><Relationship Id="rId5" Type="http://schemas.openxmlformats.org/officeDocument/2006/relationships/customXml" Target="../ink/ink4392.xml"/><Relationship Id="rId49" Type="http://schemas.openxmlformats.org/officeDocument/2006/relationships/customXml" Target="../ink/ink4414.xml"/><Relationship Id="rId48" Type="http://schemas.openxmlformats.org/officeDocument/2006/relationships/image" Target="../media/image4416.png"/><Relationship Id="rId47" Type="http://schemas.openxmlformats.org/officeDocument/2006/relationships/customXml" Target="../ink/ink4413.xml"/><Relationship Id="rId46" Type="http://schemas.openxmlformats.org/officeDocument/2006/relationships/image" Target="../media/image4415.png"/><Relationship Id="rId45" Type="http://schemas.openxmlformats.org/officeDocument/2006/relationships/customXml" Target="../ink/ink4412.xml"/><Relationship Id="rId44" Type="http://schemas.openxmlformats.org/officeDocument/2006/relationships/image" Target="../media/image4414.png"/><Relationship Id="rId43" Type="http://schemas.openxmlformats.org/officeDocument/2006/relationships/customXml" Target="../ink/ink4411.xml"/><Relationship Id="rId42" Type="http://schemas.openxmlformats.org/officeDocument/2006/relationships/image" Target="../media/image4413.png"/><Relationship Id="rId41" Type="http://schemas.openxmlformats.org/officeDocument/2006/relationships/customXml" Target="../ink/ink4410.xml"/><Relationship Id="rId40" Type="http://schemas.openxmlformats.org/officeDocument/2006/relationships/image" Target="../media/image4412.png"/><Relationship Id="rId4" Type="http://schemas.openxmlformats.org/officeDocument/2006/relationships/image" Target="../media/image4394.png"/><Relationship Id="rId39" Type="http://schemas.openxmlformats.org/officeDocument/2006/relationships/customXml" Target="../ink/ink4409.xml"/><Relationship Id="rId38" Type="http://schemas.openxmlformats.org/officeDocument/2006/relationships/image" Target="../media/image4411.png"/><Relationship Id="rId37" Type="http://schemas.openxmlformats.org/officeDocument/2006/relationships/customXml" Target="../ink/ink4408.xml"/><Relationship Id="rId36" Type="http://schemas.openxmlformats.org/officeDocument/2006/relationships/image" Target="../media/image4410.png"/><Relationship Id="rId35" Type="http://schemas.openxmlformats.org/officeDocument/2006/relationships/customXml" Target="../ink/ink4407.xml"/><Relationship Id="rId345" Type="http://schemas.openxmlformats.org/officeDocument/2006/relationships/slideLayout" Target="../slideLayouts/slideLayout1.xml"/><Relationship Id="rId344" Type="http://schemas.openxmlformats.org/officeDocument/2006/relationships/image" Target="../media/image4564.png"/><Relationship Id="rId343" Type="http://schemas.openxmlformats.org/officeDocument/2006/relationships/customXml" Target="../ink/ink4561.xml"/><Relationship Id="rId342" Type="http://schemas.openxmlformats.org/officeDocument/2006/relationships/image" Target="../media/image4563.png"/><Relationship Id="rId341" Type="http://schemas.openxmlformats.org/officeDocument/2006/relationships/customXml" Target="../ink/ink4560.xml"/><Relationship Id="rId340" Type="http://schemas.openxmlformats.org/officeDocument/2006/relationships/image" Target="../media/image4562.png"/><Relationship Id="rId34" Type="http://schemas.openxmlformats.org/officeDocument/2006/relationships/image" Target="../media/image4409.png"/><Relationship Id="rId339" Type="http://schemas.openxmlformats.org/officeDocument/2006/relationships/customXml" Target="../ink/ink4559.xml"/><Relationship Id="rId338" Type="http://schemas.openxmlformats.org/officeDocument/2006/relationships/image" Target="../media/image4561.png"/><Relationship Id="rId337" Type="http://schemas.openxmlformats.org/officeDocument/2006/relationships/customXml" Target="../ink/ink4558.xml"/><Relationship Id="rId336" Type="http://schemas.openxmlformats.org/officeDocument/2006/relationships/image" Target="../media/image4560.png"/><Relationship Id="rId335" Type="http://schemas.openxmlformats.org/officeDocument/2006/relationships/customXml" Target="../ink/ink4557.xml"/><Relationship Id="rId334" Type="http://schemas.openxmlformats.org/officeDocument/2006/relationships/image" Target="../media/image4559.png"/><Relationship Id="rId333" Type="http://schemas.openxmlformats.org/officeDocument/2006/relationships/customXml" Target="../ink/ink4556.xml"/><Relationship Id="rId332" Type="http://schemas.openxmlformats.org/officeDocument/2006/relationships/image" Target="../media/image4558.png"/><Relationship Id="rId331" Type="http://schemas.openxmlformats.org/officeDocument/2006/relationships/customXml" Target="../ink/ink4555.xml"/><Relationship Id="rId330" Type="http://schemas.openxmlformats.org/officeDocument/2006/relationships/image" Target="../media/image4557.png"/><Relationship Id="rId33" Type="http://schemas.openxmlformats.org/officeDocument/2006/relationships/customXml" Target="../ink/ink4406.xml"/><Relationship Id="rId329" Type="http://schemas.openxmlformats.org/officeDocument/2006/relationships/customXml" Target="../ink/ink4554.xml"/><Relationship Id="rId328" Type="http://schemas.openxmlformats.org/officeDocument/2006/relationships/image" Target="../media/image4556.png"/><Relationship Id="rId327" Type="http://schemas.openxmlformats.org/officeDocument/2006/relationships/customXml" Target="../ink/ink4553.xml"/><Relationship Id="rId326" Type="http://schemas.openxmlformats.org/officeDocument/2006/relationships/image" Target="../media/image4555.png"/><Relationship Id="rId325" Type="http://schemas.openxmlformats.org/officeDocument/2006/relationships/customXml" Target="../ink/ink4552.xml"/><Relationship Id="rId324" Type="http://schemas.openxmlformats.org/officeDocument/2006/relationships/image" Target="../media/image4554.png"/><Relationship Id="rId323" Type="http://schemas.openxmlformats.org/officeDocument/2006/relationships/customXml" Target="../ink/ink4551.xml"/><Relationship Id="rId322" Type="http://schemas.openxmlformats.org/officeDocument/2006/relationships/image" Target="../media/image4553.png"/><Relationship Id="rId321" Type="http://schemas.openxmlformats.org/officeDocument/2006/relationships/customXml" Target="../ink/ink4550.xml"/><Relationship Id="rId320" Type="http://schemas.openxmlformats.org/officeDocument/2006/relationships/image" Target="../media/image4552.png"/><Relationship Id="rId32" Type="http://schemas.openxmlformats.org/officeDocument/2006/relationships/image" Target="../media/image4408.png"/><Relationship Id="rId319" Type="http://schemas.openxmlformats.org/officeDocument/2006/relationships/customXml" Target="../ink/ink4549.xml"/><Relationship Id="rId318" Type="http://schemas.openxmlformats.org/officeDocument/2006/relationships/image" Target="../media/image4551.png"/><Relationship Id="rId317" Type="http://schemas.openxmlformats.org/officeDocument/2006/relationships/customXml" Target="../ink/ink4548.xml"/><Relationship Id="rId316" Type="http://schemas.openxmlformats.org/officeDocument/2006/relationships/image" Target="../media/image4550.png"/><Relationship Id="rId315" Type="http://schemas.openxmlformats.org/officeDocument/2006/relationships/customXml" Target="../ink/ink4547.xml"/><Relationship Id="rId314" Type="http://schemas.openxmlformats.org/officeDocument/2006/relationships/image" Target="../media/image4549.png"/><Relationship Id="rId313" Type="http://schemas.openxmlformats.org/officeDocument/2006/relationships/customXml" Target="../ink/ink4546.xml"/><Relationship Id="rId312" Type="http://schemas.openxmlformats.org/officeDocument/2006/relationships/image" Target="../media/image4548.png"/><Relationship Id="rId311" Type="http://schemas.openxmlformats.org/officeDocument/2006/relationships/customXml" Target="../ink/ink4545.xml"/><Relationship Id="rId310" Type="http://schemas.openxmlformats.org/officeDocument/2006/relationships/image" Target="../media/image4547.png"/><Relationship Id="rId31" Type="http://schemas.openxmlformats.org/officeDocument/2006/relationships/customXml" Target="../ink/ink4405.xml"/><Relationship Id="rId309" Type="http://schemas.openxmlformats.org/officeDocument/2006/relationships/customXml" Target="../ink/ink4544.xml"/><Relationship Id="rId308" Type="http://schemas.openxmlformats.org/officeDocument/2006/relationships/image" Target="../media/image4546.png"/><Relationship Id="rId307" Type="http://schemas.openxmlformats.org/officeDocument/2006/relationships/customXml" Target="../ink/ink4543.xml"/><Relationship Id="rId306" Type="http://schemas.openxmlformats.org/officeDocument/2006/relationships/image" Target="../media/image4545.png"/><Relationship Id="rId305" Type="http://schemas.openxmlformats.org/officeDocument/2006/relationships/customXml" Target="../ink/ink4542.xml"/><Relationship Id="rId304" Type="http://schemas.openxmlformats.org/officeDocument/2006/relationships/image" Target="../media/image4544.png"/><Relationship Id="rId303" Type="http://schemas.openxmlformats.org/officeDocument/2006/relationships/customXml" Target="../ink/ink4541.xml"/><Relationship Id="rId302" Type="http://schemas.openxmlformats.org/officeDocument/2006/relationships/image" Target="../media/image4543.png"/><Relationship Id="rId301" Type="http://schemas.openxmlformats.org/officeDocument/2006/relationships/customXml" Target="../ink/ink4540.xml"/><Relationship Id="rId300" Type="http://schemas.openxmlformats.org/officeDocument/2006/relationships/image" Target="../media/image4542.png"/><Relationship Id="rId30" Type="http://schemas.openxmlformats.org/officeDocument/2006/relationships/image" Target="../media/image4407.png"/><Relationship Id="rId3" Type="http://schemas.openxmlformats.org/officeDocument/2006/relationships/customXml" Target="../ink/ink4391.xml"/><Relationship Id="rId299" Type="http://schemas.openxmlformats.org/officeDocument/2006/relationships/customXml" Target="../ink/ink4539.xml"/><Relationship Id="rId298" Type="http://schemas.openxmlformats.org/officeDocument/2006/relationships/image" Target="../media/image4541.png"/><Relationship Id="rId297" Type="http://schemas.openxmlformats.org/officeDocument/2006/relationships/customXml" Target="../ink/ink4538.xml"/><Relationship Id="rId296" Type="http://schemas.openxmlformats.org/officeDocument/2006/relationships/image" Target="../media/image4540.png"/><Relationship Id="rId295" Type="http://schemas.openxmlformats.org/officeDocument/2006/relationships/customXml" Target="../ink/ink4537.xml"/><Relationship Id="rId294" Type="http://schemas.openxmlformats.org/officeDocument/2006/relationships/image" Target="../media/image4539.png"/><Relationship Id="rId293" Type="http://schemas.openxmlformats.org/officeDocument/2006/relationships/customXml" Target="../ink/ink4536.xml"/><Relationship Id="rId292" Type="http://schemas.openxmlformats.org/officeDocument/2006/relationships/image" Target="../media/image4538.png"/><Relationship Id="rId291" Type="http://schemas.openxmlformats.org/officeDocument/2006/relationships/customXml" Target="../ink/ink4535.xml"/><Relationship Id="rId290" Type="http://schemas.openxmlformats.org/officeDocument/2006/relationships/image" Target="../media/image4537.png"/><Relationship Id="rId29" Type="http://schemas.openxmlformats.org/officeDocument/2006/relationships/customXml" Target="../ink/ink4404.xml"/><Relationship Id="rId289" Type="http://schemas.openxmlformats.org/officeDocument/2006/relationships/customXml" Target="../ink/ink4534.xml"/><Relationship Id="rId288" Type="http://schemas.openxmlformats.org/officeDocument/2006/relationships/image" Target="../media/image4536.png"/><Relationship Id="rId287" Type="http://schemas.openxmlformats.org/officeDocument/2006/relationships/customXml" Target="../ink/ink4533.xml"/><Relationship Id="rId286" Type="http://schemas.openxmlformats.org/officeDocument/2006/relationships/image" Target="../media/image4535.png"/><Relationship Id="rId285" Type="http://schemas.openxmlformats.org/officeDocument/2006/relationships/customXml" Target="../ink/ink4532.xml"/><Relationship Id="rId284" Type="http://schemas.openxmlformats.org/officeDocument/2006/relationships/image" Target="../media/image4534.png"/><Relationship Id="rId283" Type="http://schemas.openxmlformats.org/officeDocument/2006/relationships/customXml" Target="../ink/ink4531.xml"/><Relationship Id="rId282" Type="http://schemas.openxmlformats.org/officeDocument/2006/relationships/image" Target="../media/image4533.png"/><Relationship Id="rId281" Type="http://schemas.openxmlformats.org/officeDocument/2006/relationships/customXml" Target="../ink/ink4530.xml"/><Relationship Id="rId280" Type="http://schemas.openxmlformats.org/officeDocument/2006/relationships/image" Target="../media/image4532.png"/><Relationship Id="rId28" Type="http://schemas.openxmlformats.org/officeDocument/2006/relationships/image" Target="../media/image4406.png"/><Relationship Id="rId279" Type="http://schemas.openxmlformats.org/officeDocument/2006/relationships/customXml" Target="../ink/ink4529.xml"/><Relationship Id="rId278" Type="http://schemas.openxmlformats.org/officeDocument/2006/relationships/image" Target="../media/image4531.png"/><Relationship Id="rId277" Type="http://schemas.openxmlformats.org/officeDocument/2006/relationships/customXml" Target="../ink/ink4528.xml"/><Relationship Id="rId276" Type="http://schemas.openxmlformats.org/officeDocument/2006/relationships/image" Target="../media/image4530.png"/><Relationship Id="rId275" Type="http://schemas.openxmlformats.org/officeDocument/2006/relationships/customXml" Target="../ink/ink4527.xml"/><Relationship Id="rId274" Type="http://schemas.openxmlformats.org/officeDocument/2006/relationships/image" Target="../media/image4529.png"/><Relationship Id="rId273" Type="http://schemas.openxmlformats.org/officeDocument/2006/relationships/customXml" Target="../ink/ink4526.xml"/><Relationship Id="rId272" Type="http://schemas.openxmlformats.org/officeDocument/2006/relationships/image" Target="../media/image4528.png"/><Relationship Id="rId271" Type="http://schemas.openxmlformats.org/officeDocument/2006/relationships/customXml" Target="../ink/ink4525.xml"/><Relationship Id="rId270" Type="http://schemas.openxmlformats.org/officeDocument/2006/relationships/image" Target="../media/image4527.png"/><Relationship Id="rId27" Type="http://schemas.openxmlformats.org/officeDocument/2006/relationships/customXml" Target="../ink/ink4403.xml"/><Relationship Id="rId269" Type="http://schemas.openxmlformats.org/officeDocument/2006/relationships/customXml" Target="../ink/ink4524.xml"/><Relationship Id="rId268" Type="http://schemas.openxmlformats.org/officeDocument/2006/relationships/image" Target="../media/image4526.png"/><Relationship Id="rId267" Type="http://schemas.openxmlformats.org/officeDocument/2006/relationships/customXml" Target="../ink/ink4523.xml"/><Relationship Id="rId266" Type="http://schemas.openxmlformats.org/officeDocument/2006/relationships/image" Target="../media/image4525.png"/><Relationship Id="rId265" Type="http://schemas.openxmlformats.org/officeDocument/2006/relationships/customXml" Target="../ink/ink4522.xml"/><Relationship Id="rId264" Type="http://schemas.openxmlformats.org/officeDocument/2006/relationships/image" Target="../media/image4524.png"/><Relationship Id="rId263" Type="http://schemas.openxmlformats.org/officeDocument/2006/relationships/customXml" Target="../ink/ink4521.xml"/><Relationship Id="rId262" Type="http://schemas.openxmlformats.org/officeDocument/2006/relationships/image" Target="../media/image4523.png"/><Relationship Id="rId261" Type="http://schemas.openxmlformats.org/officeDocument/2006/relationships/customXml" Target="../ink/ink4520.xml"/><Relationship Id="rId260" Type="http://schemas.openxmlformats.org/officeDocument/2006/relationships/image" Target="../media/image4522.png"/><Relationship Id="rId26" Type="http://schemas.openxmlformats.org/officeDocument/2006/relationships/image" Target="../media/image4405.png"/><Relationship Id="rId259" Type="http://schemas.openxmlformats.org/officeDocument/2006/relationships/customXml" Target="../ink/ink4519.xml"/><Relationship Id="rId258" Type="http://schemas.openxmlformats.org/officeDocument/2006/relationships/image" Target="../media/image4521.png"/><Relationship Id="rId257" Type="http://schemas.openxmlformats.org/officeDocument/2006/relationships/customXml" Target="../ink/ink4518.xml"/><Relationship Id="rId256" Type="http://schemas.openxmlformats.org/officeDocument/2006/relationships/image" Target="../media/image4520.png"/><Relationship Id="rId255" Type="http://schemas.openxmlformats.org/officeDocument/2006/relationships/customXml" Target="../ink/ink4517.xml"/><Relationship Id="rId254" Type="http://schemas.openxmlformats.org/officeDocument/2006/relationships/image" Target="../media/image4519.png"/><Relationship Id="rId253" Type="http://schemas.openxmlformats.org/officeDocument/2006/relationships/customXml" Target="../ink/ink4516.xml"/><Relationship Id="rId252" Type="http://schemas.openxmlformats.org/officeDocument/2006/relationships/image" Target="../media/image4518.png"/><Relationship Id="rId251" Type="http://schemas.openxmlformats.org/officeDocument/2006/relationships/customXml" Target="../ink/ink4515.xml"/><Relationship Id="rId250" Type="http://schemas.openxmlformats.org/officeDocument/2006/relationships/image" Target="../media/image4517.png"/><Relationship Id="rId25" Type="http://schemas.openxmlformats.org/officeDocument/2006/relationships/customXml" Target="../ink/ink4402.xml"/><Relationship Id="rId249" Type="http://schemas.openxmlformats.org/officeDocument/2006/relationships/customXml" Target="../ink/ink4514.xml"/><Relationship Id="rId248" Type="http://schemas.openxmlformats.org/officeDocument/2006/relationships/image" Target="../media/image4516.png"/><Relationship Id="rId247" Type="http://schemas.openxmlformats.org/officeDocument/2006/relationships/customXml" Target="../ink/ink4513.xml"/><Relationship Id="rId246" Type="http://schemas.openxmlformats.org/officeDocument/2006/relationships/image" Target="../media/image4515.png"/><Relationship Id="rId245" Type="http://schemas.openxmlformats.org/officeDocument/2006/relationships/customXml" Target="../ink/ink4512.xml"/><Relationship Id="rId244" Type="http://schemas.openxmlformats.org/officeDocument/2006/relationships/image" Target="../media/image4514.png"/><Relationship Id="rId243" Type="http://schemas.openxmlformats.org/officeDocument/2006/relationships/customXml" Target="../ink/ink4511.xml"/><Relationship Id="rId242" Type="http://schemas.openxmlformats.org/officeDocument/2006/relationships/image" Target="../media/image4513.png"/><Relationship Id="rId241" Type="http://schemas.openxmlformats.org/officeDocument/2006/relationships/customXml" Target="../ink/ink4510.xml"/><Relationship Id="rId240" Type="http://schemas.openxmlformats.org/officeDocument/2006/relationships/image" Target="../media/image4512.png"/><Relationship Id="rId24" Type="http://schemas.openxmlformats.org/officeDocument/2006/relationships/image" Target="../media/image4404.png"/><Relationship Id="rId239" Type="http://schemas.openxmlformats.org/officeDocument/2006/relationships/customXml" Target="../ink/ink4509.xml"/><Relationship Id="rId238" Type="http://schemas.openxmlformats.org/officeDocument/2006/relationships/image" Target="../media/image4511.png"/><Relationship Id="rId237" Type="http://schemas.openxmlformats.org/officeDocument/2006/relationships/customXml" Target="../ink/ink4508.xml"/><Relationship Id="rId236" Type="http://schemas.openxmlformats.org/officeDocument/2006/relationships/image" Target="../media/image4510.png"/><Relationship Id="rId235" Type="http://schemas.openxmlformats.org/officeDocument/2006/relationships/customXml" Target="../ink/ink4507.xml"/><Relationship Id="rId234" Type="http://schemas.openxmlformats.org/officeDocument/2006/relationships/image" Target="../media/image4509.png"/><Relationship Id="rId233" Type="http://schemas.openxmlformats.org/officeDocument/2006/relationships/customXml" Target="../ink/ink4506.xml"/><Relationship Id="rId232" Type="http://schemas.openxmlformats.org/officeDocument/2006/relationships/image" Target="../media/image4508.png"/><Relationship Id="rId231" Type="http://schemas.openxmlformats.org/officeDocument/2006/relationships/customXml" Target="../ink/ink4505.xml"/><Relationship Id="rId230" Type="http://schemas.openxmlformats.org/officeDocument/2006/relationships/image" Target="../media/image4507.png"/><Relationship Id="rId23" Type="http://schemas.openxmlformats.org/officeDocument/2006/relationships/customXml" Target="../ink/ink4401.xml"/><Relationship Id="rId229" Type="http://schemas.openxmlformats.org/officeDocument/2006/relationships/customXml" Target="../ink/ink4504.xml"/><Relationship Id="rId228" Type="http://schemas.openxmlformats.org/officeDocument/2006/relationships/image" Target="../media/image4506.png"/><Relationship Id="rId227" Type="http://schemas.openxmlformats.org/officeDocument/2006/relationships/customXml" Target="../ink/ink4503.xml"/><Relationship Id="rId226" Type="http://schemas.openxmlformats.org/officeDocument/2006/relationships/image" Target="../media/image4505.png"/><Relationship Id="rId225" Type="http://schemas.openxmlformats.org/officeDocument/2006/relationships/customXml" Target="../ink/ink4502.xml"/><Relationship Id="rId224" Type="http://schemas.openxmlformats.org/officeDocument/2006/relationships/image" Target="../media/image4504.png"/><Relationship Id="rId223" Type="http://schemas.openxmlformats.org/officeDocument/2006/relationships/customXml" Target="../ink/ink4501.xml"/><Relationship Id="rId222" Type="http://schemas.openxmlformats.org/officeDocument/2006/relationships/image" Target="../media/image4503.png"/><Relationship Id="rId221" Type="http://schemas.openxmlformats.org/officeDocument/2006/relationships/customXml" Target="../ink/ink4500.xml"/><Relationship Id="rId220" Type="http://schemas.openxmlformats.org/officeDocument/2006/relationships/image" Target="../media/image4502.png"/><Relationship Id="rId22" Type="http://schemas.openxmlformats.org/officeDocument/2006/relationships/image" Target="../media/image4403.png"/><Relationship Id="rId219" Type="http://schemas.openxmlformats.org/officeDocument/2006/relationships/customXml" Target="../ink/ink4499.xml"/><Relationship Id="rId218" Type="http://schemas.openxmlformats.org/officeDocument/2006/relationships/image" Target="../media/image4501.png"/><Relationship Id="rId217" Type="http://schemas.openxmlformats.org/officeDocument/2006/relationships/customXml" Target="../ink/ink4498.xml"/><Relationship Id="rId216" Type="http://schemas.openxmlformats.org/officeDocument/2006/relationships/image" Target="../media/image4500.png"/><Relationship Id="rId215" Type="http://schemas.openxmlformats.org/officeDocument/2006/relationships/customXml" Target="../ink/ink4497.xml"/><Relationship Id="rId214" Type="http://schemas.openxmlformats.org/officeDocument/2006/relationships/image" Target="../media/image4499.png"/><Relationship Id="rId213" Type="http://schemas.openxmlformats.org/officeDocument/2006/relationships/customXml" Target="../ink/ink4496.xml"/><Relationship Id="rId212" Type="http://schemas.openxmlformats.org/officeDocument/2006/relationships/image" Target="../media/image4498.png"/><Relationship Id="rId211" Type="http://schemas.openxmlformats.org/officeDocument/2006/relationships/customXml" Target="../ink/ink4495.xml"/><Relationship Id="rId210" Type="http://schemas.openxmlformats.org/officeDocument/2006/relationships/image" Target="../media/image4497.png"/><Relationship Id="rId21" Type="http://schemas.openxmlformats.org/officeDocument/2006/relationships/customXml" Target="../ink/ink4400.xml"/><Relationship Id="rId209" Type="http://schemas.openxmlformats.org/officeDocument/2006/relationships/customXml" Target="../ink/ink4494.xml"/><Relationship Id="rId208" Type="http://schemas.openxmlformats.org/officeDocument/2006/relationships/image" Target="../media/image4496.png"/><Relationship Id="rId207" Type="http://schemas.openxmlformats.org/officeDocument/2006/relationships/customXml" Target="../ink/ink4493.xml"/><Relationship Id="rId206" Type="http://schemas.openxmlformats.org/officeDocument/2006/relationships/image" Target="../media/image4495.png"/><Relationship Id="rId205" Type="http://schemas.openxmlformats.org/officeDocument/2006/relationships/customXml" Target="../ink/ink4492.xml"/><Relationship Id="rId204" Type="http://schemas.openxmlformats.org/officeDocument/2006/relationships/image" Target="../media/image4494.png"/><Relationship Id="rId203" Type="http://schemas.openxmlformats.org/officeDocument/2006/relationships/customXml" Target="../ink/ink4491.xml"/><Relationship Id="rId202" Type="http://schemas.openxmlformats.org/officeDocument/2006/relationships/image" Target="../media/image4493.png"/><Relationship Id="rId201" Type="http://schemas.openxmlformats.org/officeDocument/2006/relationships/customXml" Target="../ink/ink4490.xml"/><Relationship Id="rId200" Type="http://schemas.openxmlformats.org/officeDocument/2006/relationships/image" Target="../media/image4492.png"/><Relationship Id="rId20" Type="http://schemas.openxmlformats.org/officeDocument/2006/relationships/image" Target="../media/image4402.png"/><Relationship Id="rId2" Type="http://schemas.openxmlformats.org/officeDocument/2006/relationships/image" Target="../media/image4393.png"/><Relationship Id="rId199" Type="http://schemas.openxmlformats.org/officeDocument/2006/relationships/customXml" Target="../ink/ink4489.xml"/><Relationship Id="rId198" Type="http://schemas.openxmlformats.org/officeDocument/2006/relationships/image" Target="../media/image4491.png"/><Relationship Id="rId197" Type="http://schemas.openxmlformats.org/officeDocument/2006/relationships/customXml" Target="../ink/ink4488.xml"/><Relationship Id="rId196" Type="http://schemas.openxmlformats.org/officeDocument/2006/relationships/image" Target="../media/image4490.png"/><Relationship Id="rId195" Type="http://schemas.openxmlformats.org/officeDocument/2006/relationships/customXml" Target="../ink/ink4487.xml"/><Relationship Id="rId194" Type="http://schemas.openxmlformats.org/officeDocument/2006/relationships/image" Target="../media/image4489.png"/><Relationship Id="rId193" Type="http://schemas.openxmlformats.org/officeDocument/2006/relationships/customXml" Target="../ink/ink4486.xml"/><Relationship Id="rId192" Type="http://schemas.openxmlformats.org/officeDocument/2006/relationships/image" Target="../media/image4488.png"/><Relationship Id="rId191" Type="http://schemas.openxmlformats.org/officeDocument/2006/relationships/customXml" Target="../ink/ink4485.xml"/><Relationship Id="rId190" Type="http://schemas.openxmlformats.org/officeDocument/2006/relationships/image" Target="../media/image4487.png"/><Relationship Id="rId19" Type="http://schemas.openxmlformats.org/officeDocument/2006/relationships/customXml" Target="../ink/ink4399.xml"/><Relationship Id="rId189" Type="http://schemas.openxmlformats.org/officeDocument/2006/relationships/customXml" Target="../ink/ink4484.xml"/><Relationship Id="rId188" Type="http://schemas.openxmlformats.org/officeDocument/2006/relationships/image" Target="../media/image4486.png"/><Relationship Id="rId187" Type="http://schemas.openxmlformats.org/officeDocument/2006/relationships/customXml" Target="../ink/ink4483.xml"/><Relationship Id="rId186" Type="http://schemas.openxmlformats.org/officeDocument/2006/relationships/image" Target="../media/image4485.png"/><Relationship Id="rId185" Type="http://schemas.openxmlformats.org/officeDocument/2006/relationships/customXml" Target="../ink/ink4482.xml"/><Relationship Id="rId184" Type="http://schemas.openxmlformats.org/officeDocument/2006/relationships/image" Target="../media/image4484.png"/><Relationship Id="rId183" Type="http://schemas.openxmlformats.org/officeDocument/2006/relationships/customXml" Target="../ink/ink4481.xml"/><Relationship Id="rId182" Type="http://schemas.openxmlformats.org/officeDocument/2006/relationships/image" Target="../media/image4483.png"/><Relationship Id="rId181" Type="http://schemas.openxmlformats.org/officeDocument/2006/relationships/customXml" Target="../ink/ink4480.xml"/><Relationship Id="rId180" Type="http://schemas.openxmlformats.org/officeDocument/2006/relationships/image" Target="../media/image4482.png"/><Relationship Id="rId18" Type="http://schemas.openxmlformats.org/officeDocument/2006/relationships/image" Target="../media/image4401.png"/><Relationship Id="rId179" Type="http://schemas.openxmlformats.org/officeDocument/2006/relationships/customXml" Target="../ink/ink4479.xml"/><Relationship Id="rId178" Type="http://schemas.openxmlformats.org/officeDocument/2006/relationships/image" Target="../media/image4481.png"/><Relationship Id="rId177" Type="http://schemas.openxmlformats.org/officeDocument/2006/relationships/customXml" Target="../ink/ink4478.xml"/><Relationship Id="rId176" Type="http://schemas.openxmlformats.org/officeDocument/2006/relationships/image" Target="../media/image4480.png"/><Relationship Id="rId175" Type="http://schemas.openxmlformats.org/officeDocument/2006/relationships/customXml" Target="../ink/ink4477.xml"/><Relationship Id="rId174" Type="http://schemas.openxmlformats.org/officeDocument/2006/relationships/image" Target="../media/image4479.png"/><Relationship Id="rId173" Type="http://schemas.openxmlformats.org/officeDocument/2006/relationships/customXml" Target="../ink/ink4476.xml"/><Relationship Id="rId172" Type="http://schemas.openxmlformats.org/officeDocument/2006/relationships/image" Target="../media/image4478.png"/><Relationship Id="rId171" Type="http://schemas.openxmlformats.org/officeDocument/2006/relationships/customXml" Target="../ink/ink4475.xml"/><Relationship Id="rId170" Type="http://schemas.openxmlformats.org/officeDocument/2006/relationships/image" Target="../media/image4477.png"/><Relationship Id="rId17" Type="http://schemas.openxmlformats.org/officeDocument/2006/relationships/customXml" Target="../ink/ink4398.xml"/><Relationship Id="rId169" Type="http://schemas.openxmlformats.org/officeDocument/2006/relationships/customXml" Target="../ink/ink4474.xml"/><Relationship Id="rId168" Type="http://schemas.openxmlformats.org/officeDocument/2006/relationships/image" Target="../media/image4476.png"/><Relationship Id="rId167" Type="http://schemas.openxmlformats.org/officeDocument/2006/relationships/customXml" Target="../ink/ink4473.xml"/><Relationship Id="rId166" Type="http://schemas.openxmlformats.org/officeDocument/2006/relationships/image" Target="../media/image4475.png"/><Relationship Id="rId165" Type="http://schemas.openxmlformats.org/officeDocument/2006/relationships/customXml" Target="../ink/ink4472.xml"/><Relationship Id="rId164" Type="http://schemas.openxmlformats.org/officeDocument/2006/relationships/image" Target="../media/image4474.png"/><Relationship Id="rId163" Type="http://schemas.openxmlformats.org/officeDocument/2006/relationships/customXml" Target="../ink/ink4471.xml"/><Relationship Id="rId162" Type="http://schemas.openxmlformats.org/officeDocument/2006/relationships/image" Target="../media/image4473.png"/><Relationship Id="rId161" Type="http://schemas.openxmlformats.org/officeDocument/2006/relationships/customXml" Target="../ink/ink4470.xml"/><Relationship Id="rId160" Type="http://schemas.openxmlformats.org/officeDocument/2006/relationships/image" Target="../media/image4472.png"/><Relationship Id="rId16" Type="http://schemas.openxmlformats.org/officeDocument/2006/relationships/image" Target="../media/image4400.png"/><Relationship Id="rId159" Type="http://schemas.openxmlformats.org/officeDocument/2006/relationships/customXml" Target="../ink/ink4469.xml"/><Relationship Id="rId158" Type="http://schemas.openxmlformats.org/officeDocument/2006/relationships/image" Target="../media/image4471.png"/><Relationship Id="rId157" Type="http://schemas.openxmlformats.org/officeDocument/2006/relationships/customXml" Target="../ink/ink4468.xml"/><Relationship Id="rId156" Type="http://schemas.openxmlformats.org/officeDocument/2006/relationships/image" Target="../media/image4470.png"/><Relationship Id="rId155" Type="http://schemas.openxmlformats.org/officeDocument/2006/relationships/customXml" Target="../ink/ink4467.xml"/><Relationship Id="rId154" Type="http://schemas.openxmlformats.org/officeDocument/2006/relationships/image" Target="../media/image4469.png"/><Relationship Id="rId153" Type="http://schemas.openxmlformats.org/officeDocument/2006/relationships/customXml" Target="../ink/ink4466.xml"/><Relationship Id="rId152" Type="http://schemas.openxmlformats.org/officeDocument/2006/relationships/image" Target="../media/image4468.png"/><Relationship Id="rId151" Type="http://schemas.openxmlformats.org/officeDocument/2006/relationships/customXml" Target="../ink/ink4465.xml"/><Relationship Id="rId150" Type="http://schemas.openxmlformats.org/officeDocument/2006/relationships/image" Target="../media/image4467.png"/><Relationship Id="rId15" Type="http://schemas.openxmlformats.org/officeDocument/2006/relationships/customXml" Target="../ink/ink4397.xml"/><Relationship Id="rId149" Type="http://schemas.openxmlformats.org/officeDocument/2006/relationships/customXml" Target="../ink/ink4464.xml"/><Relationship Id="rId148" Type="http://schemas.openxmlformats.org/officeDocument/2006/relationships/image" Target="../media/image4466.png"/><Relationship Id="rId147" Type="http://schemas.openxmlformats.org/officeDocument/2006/relationships/customXml" Target="../ink/ink4463.xml"/><Relationship Id="rId146" Type="http://schemas.openxmlformats.org/officeDocument/2006/relationships/image" Target="../media/image4465.png"/><Relationship Id="rId145" Type="http://schemas.openxmlformats.org/officeDocument/2006/relationships/customXml" Target="../ink/ink4462.xml"/><Relationship Id="rId144" Type="http://schemas.openxmlformats.org/officeDocument/2006/relationships/image" Target="../media/image4464.png"/><Relationship Id="rId143" Type="http://schemas.openxmlformats.org/officeDocument/2006/relationships/customXml" Target="../ink/ink4461.xml"/><Relationship Id="rId142" Type="http://schemas.openxmlformats.org/officeDocument/2006/relationships/image" Target="../media/image4463.png"/><Relationship Id="rId141" Type="http://schemas.openxmlformats.org/officeDocument/2006/relationships/customXml" Target="../ink/ink4460.xml"/><Relationship Id="rId140" Type="http://schemas.openxmlformats.org/officeDocument/2006/relationships/image" Target="../media/image4462.png"/><Relationship Id="rId14" Type="http://schemas.openxmlformats.org/officeDocument/2006/relationships/image" Target="../media/image4399.png"/><Relationship Id="rId139" Type="http://schemas.openxmlformats.org/officeDocument/2006/relationships/customXml" Target="../ink/ink4459.xml"/><Relationship Id="rId138" Type="http://schemas.openxmlformats.org/officeDocument/2006/relationships/image" Target="../media/image4461.png"/><Relationship Id="rId137" Type="http://schemas.openxmlformats.org/officeDocument/2006/relationships/customXml" Target="../ink/ink4458.xml"/><Relationship Id="rId136" Type="http://schemas.openxmlformats.org/officeDocument/2006/relationships/image" Target="../media/image4460.png"/><Relationship Id="rId135" Type="http://schemas.openxmlformats.org/officeDocument/2006/relationships/customXml" Target="../ink/ink4457.xml"/><Relationship Id="rId134" Type="http://schemas.openxmlformats.org/officeDocument/2006/relationships/image" Target="../media/image4459.png"/><Relationship Id="rId133" Type="http://schemas.openxmlformats.org/officeDocument/2006/relationships/customXml" Target="../ink/ink4456.xml"/><Relationship Id="rId132" Type="http://schemas.openxmlformats.org/officeDocument/2006/relationships/image" Target="../media/image4458.png"/><Relationship Id="rId131" Type="http://schemas.openxmlformats.org/officeDocument/2006/relationships/customXml" Target="../ink/ink4455.xml"/><Relationship Id="rId130" Type="http://schemas.openxmlformats.org/officeDocument/2006/relationships/image" Target="../media/image4457.png"/><Relationship Id="rId13" Type="http://schemas.openxmlformats.org/officeDocument/2006/relationships/customXml" Target="../ink/ink4396.xml"/><Relationship Id="rId129" Type="http://schemas.openxmlformats.org/officeDocument/2006/relationships/customXml" Target="../ink/ink4454.xml"/><Relationship Id="rId128" Type="http://schemas.openxmlformats.org/officeDocument/2006/relationships/image" Target="../media/image4456.png"/><Relationship Id="rId127" Type="http://schemas.openxmlformats.org/officeDocument/2006/relationships/customXml" Target="../ink/ink4453.xml"/><Relationship Id="rId126" Type="http://schemas.openxmlformats.org/officeDocument/2006/relationships/image" Target="../media/image4455.png"/><Relationship Id="rId125" Type="http://schemas.openxmlformats.org/officeDocument/2006/relationships/customXml" Target="../ink/ink4452.xml"/><Relationship Id="rId124" Type="http://schemas.openxmlformats.org/officeDocument/2006/relationships/image" Target="../media/image4454.png"/><Relationship Id="rId123" Type="http://schemas.openxmlformats.org/officeDocument/2006/relationships/customXml" Target="../ink/ink4451.xml"/><Relationship Id="rId122" Type="http://schemas.openxmlformats.org/officeDocument/2006/relationships/image" Target="../media/image4453.png"/><Relationship Id="rId121" Type="http://schemas.openxmlformats.org/officeDocument/2006/relationships/customXml" Target="../ink/ink4450.xml"/><Relationship Id="rId120" Type="http://schemas.openxmlformats.org/officeDocument/2006/relationships/image" Target="../media/image4452.png"/><Relationship Id="rId12" Type="http://schemas.openxmlformats.org/officeDocument/2006/relationships/image" Target="../media/image4398.png"/><Relationship Id="rId119" Type="http://schemas.openxmlformats.org/officeDocument/2006/relationships/customXml" Target="../ink/ink4449.xml"/><Relationship Id="rId118" Type="http://schemas.openxmlformats.org/officeDocument/2006/relationships/image" Target="../media/image4451.png"/><Relationship Id="rId117" Type="http://schemas.openxmlformats.org/officeDocument/2006/relationships/customXml" Target="../ink/ink4448.xml"/><Relationship Id="rId116" Type="http://schemas.openxmlformats.org/officeDocument/2006/relationships/image" Target="../media/image4450.png"/><Relationship Id="rId115" Type="http://schemas.openxmlformats.org/officeDocument/2006/relationships/customXml" Target="../ink/ink4447.xml"/><Relationship Id="rId114" Type="http://schemas.openxmlformats.org/officeDocument/2006/relationships/image" Target="../media/image4449.png"/><Relationship Id="rId113" Type="http://schemas.openxmlformats.org/officeDocument/2006/relationships/customXml" Target="../ink/ink4446.xml"/><Relationship Id="rId112" Type="http://schemas.openxmlformats.org/officeDocument/2006/relationships/image" Target="../media/image4448.png"/><Relationship Id="rId111" Type="http://schemas.openxmlformats.org/officeDocument/2006/relationships/customXml" Target="../ink/ink4445.xml"/><Relationship Id="rId110" Type="http://schemas.openxmlformats.org/officeDocument/2006/relationships/image" Target="../media/image4447.png"/><Relationship Id="rId11" Type="http://schemas.openxmlformats.org/officeDocument/2006/relationships/customXml" Target="../ink/ink4395.xml"/><Relationship Id="rId109" Type="http://schemas.openxmlformats.org/officeDocument/2006/relationships/customXml" Target="../ink/ink4444.xml"/><Relationship Id="rId108" Type="http://schemas.openxmlformats.org/officeDocument/2006/relationships/image" Target="../media/image4446.png"/><Relationship Id="rId107" Type="http://schemas.openxmlformats.org/officeDocument/2006/relationships/customXml" Target="../ink/ink4443.xml"/><Relationship Id="rId106" Type="http://schemas.openxmlformats.org/officeDocument/2006/relationships/image" Target="../media/image4445.png"/><Relationship Id="rId105" Type="http://schemas.openxmlformats.org/officeDocument/2006/relationships/customXml" Target="../ink/ink4442.xml"/><Relationship Id="rId104" Type="http://schemas.openxmlformats.org/officeDocument/2006/relationships/image" Target="../media/image4444.png"/><Relationship Id="rId103" Type="http://schemas.openxmlformats.org/officeDocument/2006/relationships/customXml" Target="../ink/ink4441.xml"/><Relationship Id="rId102" Type="http://schemas.openxmlformats.org/officeDocument/2006/relationships/image" Target="../media/image4443.png"/><Relationship Id="rId101" Type="http://schemas.openxmlformats.org/officeDocument/2006/relationships/customXml" Target="../ink/ink4440.xml"/><Relationship Id="rId100" Type="http://schemas.openxmlformats.org/officeDocument/2006/relationships/image" Target="../media/image4442.png"/><Relationship Id="rId10" Type="http://schemas.openxmlformats.org/officeDocument/2006/relationships/image" Target="../media/image4397.png"/><Relationship Id="rId1" Type="http://schemas.openxmlformats.org/officeDocument/2006/relationships/customXml" Target="../ink/ink4390.xml"/></Relationships>
</file>

<file path=ppt/slides/_rels/slide3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611.xml"/><Relationship Id="rId98" Type="http://schemas.openxmlformats.org/officeDocument/2006/relationships/image" Target="../media/image4613.png"/><Relationship Id="rId97" Type="http://schemas.openxmlformats.org/officeDocument/2006/relationships/customXml" Target="../ink/ink4610.xml"/><Relationship Id="rId96" Type="http://schemas.openxmlformats.org/officeDocument/2006/relationships/image" Target="../media/image4612.png"/><Relationship Id="rId95" Type="http://schemas.openxmlformats.org/officeDocument/2006/relationships/customXml" Target="../ink/ink4609.xml"/><Relationship Id="rId94" Type="http://schemas.openxmlformats.org/officeDocument/2006/relationships/image" Target="../media/image4611.png"/><Relationship Id="rId93" Type="http://schemas.openxmlformats.org/officeDocument/2006/relationships/customXml" Target="../ink/ink4608.xml"/><Relationship Id="rId92" Type="http://schemas.openxmlformats.org/officeDocument/2006/relationships/image" Target="../media/image4610.png"/><Relationship Id="rId91" Type="http://schemas.openxmlformats.org/officeDocument/2006/relationships/customXml" Target="../ink/ink4607.xml"/><Relationship Id="rId90" Type="http://schemas.openxmlformats.org/officeDocument/2006/relationships/image" Target="../media/image4609.png"/><Relationship Id="rId9" Type="http://schemas.openxmlformats.org/officeDocument/2006/relationships/customXml" Target="../ink/ink4566.xml"/><Relationship Id="rId89" Type="http://schemas.openxmlformats.org/officeDocument/2006/relationships/customXml" Target="../ink/ink4606.xml"/><Relationship Id="rId88" Type="http://schemas.openxmlformats.org/officeDocument/2006/relationships/image" Target="../media/image4608.png"/><Relationship Id="rId87" Type="http://schemas.openxmlformats.org/officeDocument/2006/relationships/customXml" Target="../ink/ink4605.xml"/><Relationship Id="rId86" Type="http://schemas.openxmlformats.org/officeDocument/2006/relationships/image" Target="../media/image4607.png"/><Relationship Id="rId85" Type="http://schemas.openxmlformats.org/officeDocument/2006/relationships/customXml" Target="../ink/ink4604.xml"/><Relationship Id="rId84" Type="http://schemas.openxmlformats.org/officeDocument/2006/relationships/image" Target="../media/image4606.png"/><Relationship Id="rId83" Type="http://schemas.openxmlformats.org/officeDocument/2006/relationships/customXml" Target="../ink/ink4603.xml"/><Relationship Id="rId82" Type="http://schemas.openxmlformats.org/officeDocument/2006/relationships/image" Target="../media/image4605.png"/><Relationship Id="rId81" Type="http://schemas.openxmlformats.org/officeDocument/2006/relationships/customXml" Target="../ink/ink4602.xml"/><Relationship Id="rId80" Type="http://schemas.openxmlformats.org/officeDocument/2006/relationships/image" Target="../media/image4604.png"/><Relationship Id="rId8" Type="http://schemas.openxmlformats.org/officeDocument/2006/relationships/image" Target="../media/image4568.png"/><Relationship Id="rId79" Type="http://schemas.openxmlformats.org/officeDocument/2006/relationships/customXml" Target="../ink/ink4601.xml"/><Relationship Id="rId78" Type="http://schemas.openxmlformats.org/officeDocument/2006/relationships/image" Target="../media/image4603.png"/><Relationship Id="rId77" Type="http://schemas.openxmlformats.org/officeDocument/2006/relationships/customXml" Target="../ink/ink4600.xml"/><Relationship Id="rId76" Type="http://schemas.openxmlformats.org/officeDocument/2006/relationships/image" Target="../media/image4602.png"/><Relationship Id="rId75" Type="http://schemas.openxmlformats.org/officeDocument/2006/relationships/customXml" Target="../ink/ink4599.xml"/><Relationship Id="rId74" Type="http://schemas.openxmlformats.org/officeDocument/2006/relationships/image" Target="../media/image4601.png"/><Relationship Id="rId73" Type="http://schemas.openxmlformats.org/officeDocument/2006/relationships/customXml" Target="../ink/ink4598.xml"/><Relationship Id="rId72" Type="http://schemas.openxmlformats.org/officeDocument/2006/relationships/image" Target="../media/image4600.png"/><Relationship Id="rId71" Type="http://schemas.openxmlformats.org/officeDocument/2006/relationships/customXml" Target="../ink/ink4597.xml"/><Relationship Id="rId70" Type="http://schemas.openxmlformats.org/officeDocument/2006/relationships/image" Target="../media/image4599.png"/><Relationship Id="rId7" Type="http://schemas.openxmlformats.org/officeDocument/2006/relationships/customXml" Target="../ink/ink4565.xml"/><Relationship Id="rId69" Type="http://schemas.openxmlformats.org/officeDocument/2006/relationships/customXml" Target="../ink/ink4596.xml"/><Relationship Id="rId68" Type="http://schemas.openxmlformats.org/officeDocument/2006/relationships/image" Target="../media/image4598.png"/><Relationship Id="rId67" Type="http://schemas.openxmlformats.org/officeDocument/2006/relationships/customXml" Target="../ink/ink4595.xml"/><Relationship Id="rId66" Type="http://schemas.openxmlformats.org/officeDocument/2006/relationships/image" Target="../media/image4597.png"/><Relationship Id="rId65" Type="http://schemas.openxmlformats.org/officeDocument/2006/relationships/customXml" Target="../ink/ink4594.xml"/><Relationship Id="rId64" Type="http://schemas.openxmlformats.org/officeDocument/2006/relationships/image" Target="../media/image4596.png"/><Relationship Id="rId63" Type="http://schemas.openxmlformats.org/officeDocument/2006/relationships/customXml" Target="../ink/ink4593.xml"/><Relationship Id="rId62" Type="http://schemas.openxmlformats.org/officeDocument/2006/relationships/image" Target="../media/image4595.png"/><Relationship Id="rId61" Type="http://schemas.openxmlformats.org/officeDocument/2006/relationships/customXml" Target="../ink/ink4592.xml"/><Relationship Id="rId60" Type="http://schemas.openxmlformats.org/officeDocument/2006/relationships/image" Target="../media/image4594.png"/><Relationship Id="rId6" Type="http://schemas.openxmlformats.org/officeDocument/2006/relationships/image" Target="../media/image4567.png"/><Relationship Id="rId59" Type="http://schemas.openxmlformats.org/officeDocument/2006/relationships/customXml" Target="../ink/ink4591.xml"/><Relationship Id="rId58" Type="http://schemas.openxmlformats.org/officeDocument/2006/relationships/image" Target="../media/image4593.png"/><Relationship Id="rId57" Type="http://schemas.openxmlformats.org/officeDocument/2006/relationships/customXml" Target="../ink/ink4590.xml"/><Relationship Id="rId56" Type="http://schemas.openxmlformats.org/officeDocument/2006/relationships/image" Target="../media/image4592.png"/><Relationship Id="rId55" Type="http://schemas.openxmlformats.org/officeDocument/2006/relationships/customXml" Target="../ink/ink4589.xml"/><Relationship Id="rId54" Type="http://schemas.openxmlformats.org/officeDocument/2006/relationships/image" Target="../media/image4591.png"/><Relationship Id="rId53" Type="http://schemas.openxmlformats.org/officeDocument/2006/relationships/customXml" Target="../ink/ink4588.xml"/><Relationship Id="rId52" Type="http://schemas.openxmlformats.org/officeDocument/2006/relationships/image" Target="../media/image4590.png"/><Relationship Id="rId51" Type="http://schemas.openxmlformats.org/officeDocument/2006/relationships/customXml" Target="../ink/ink4587.xml"/><Relationship Id="rId50" Type="http://schemas.openxmlformats.org/officeDocument/2006/relationships/image" Target="../media/image4589.png"/><Relationship Id="rId5" Type="http://schemas.openxmlformats.org/officeDocument/2006/relationships/customXml" Target="../ink/ink4564.xml"/><Relationship Id="rId49" Type="http://schemas.openxmlformats.org/officeDocument/2006/relationships/customXml" Target="../ink/ink4586.xml"/><Relationship Id="rId48" Type="http://schemas.openxmlformats.org/officeDocument/2006/relationships/image" Target="../media/image4588.png"/><Relationship Id="rId47" Type="http://schemas.openxmlformats.org/officeDocument/2006/relationships/customXml" Target="../ink/ink4585.xml"/><Relationship Id="rId46" Type="http://schemas.openxmlformats.org/officeDocument/2006/relationships/image" Target="../media/image4587.png"/><Relationship Id="rId45" Type="http://schemas.openxmlformats.org/officeDocument/2006/relationships/customXml" Target="../ink/ink4584.xml"/><Relationship Id="rId44" Type="http://schemas.openxmlformats.org/officeDocument/2006/relationships/image" Target="../media/image4586.png"/><Relationship Id="rId43" Type="http://schemas.openxmlformats.org/officeDocument/2006/relationships/customXml" Target="../ink/ink4583.xml"/><Relationship Id="rId42" Type="http://schemas.openxmlformats.org/officeDocument/2006/relationships/image" Target="../media/image4585.png"/><Relationship Id="rId41" Type="http://schemas.openxmlformats.org/officeDocument/2006/relationships/customXml" Target="../ink/ink4582.xml"/><Relationship Id="rId40" Type="http://schemas.openxmlformats.org/officeDocument/2006/relationships/image" Target="../media/image4584.png"/><Relationship Id="rId4" Type="http://schemas.openxmlformats.org/officeDocument/2006/relationships/image" Target="../media/image4566.png"/><Relationship Id="rId39" Type="http://schemas.openxmlformats.org/officeDocument/2006/relationships/customXml" Target="../ink/ink4581.xml"/><Relationship Id="rId38" Type="http://schemas.openxmlformats.org/officeDocument/2006/relationships/image" Target="../media/image4583.png"/><Relationship Id="rId37" Type="http://schemas.openxmlformats.org/officeDocument/2006/relationships/customXml" Target="../ink/ink4580.xml"/><Relationship Id="rId36" Type="http://schemas.openxmlformats.org/officeDocument/2006/relationships/image" Target="../media/image4582.png"/><Relationship Id="rId35" Type="http://schemas.openxmlformats.org/officeDocument/2006/relationships/customXml" Target="../ink/ink4579.xml"/><Relationship Id="rId34" Type="http://schemas.openxmlformats.org/officeDocument/2006/relationships/image" Target="../media/image4581.png"/><Relationship Id="rId33" Type="http://schemas.openxmlformats.org/officeDocument/2006/relationships/customXml" Target="../ink/ink4578.xml"/><Relationship Id="rId32" Type="http://schemas.openxmlformats.org/officeDocument/2006/relationships/image" Target="../media/image4580.png"/><Relationship Id="rId31" Type="http://schemas.openxmlformats.org/officeDocument/2006/relationships/customXml" Target="../ink/ink4577.xml"/><Relationship Id="rId30" Type="http://schemas.openxmlformats.org/officeDocument/2006/relationships/image" Target="../media/image4579.png"/><Relationship Id="rId3" Type="http://schemas.openxmlformats.org/officeDocument/2006/relationships/customXml" Target="../ink/ink4563.xml"/><Relationship Id="rId29" Type="http://schemas.openxmlformats.org/officeDocument/2006/relationships/customXml" Target="../ink/ink4576.xml"/><Relationship Id="rId28" Type="http://schemas.openxmlformats.org/officeDocument/2006/relationships/image" Target="../media/image4578.png"/><Relationship Id="rId27" Type="http://schemas.openxmlformats.org/officeDocument/2006/relationships/customXml" Target="../ink/ink4575.xml"/><Relationship Id="rId26" Type="http://schemas.openxmlformats.org/officeDocument/2006/relationships/image" Target="../media/image4577.png"/><Relationship Id="rId25" Type="http://schemas.openxmlformats.org/officeDocument/2006/relationships/customXml" Target="../ink/ink4574.xml"/><Relationship Id="rId24" Type="http://schemas.openxmlformats.org/officeDocument/2006/relationships/image" Target="../media/image4576.png"/><Relationship Id="rId23" Type="http://schemas.openxmlformats.org/officeDocument/2006/relationships/customXml" Target="../ink/ink4573.xml"/><Relationship Id="rId22" Type="http://schemas.openxmlformats.org/officeDocument/2006/relationships/image" Target="../media/image4575.png"/><Relationship Id="rId21" Type="http://schemas.openxmlformats.org/officeDocument/2006/relationships/customXml" Target="../ink/ink4572.xml"/><Relationship Id="rId20" Type="http://schemas.openxmlformats.org/officeDocument/2006/relationships/image" Target="../media/image4574.png"/><Relationship Id="rId2" Type="http://schemas.openxmlformats.org/officeDocument/2006/relationships/image" Target="../media/image4565.png"/><Relationship Id="rId19" Type="http://schemas.openxmlformats.org/officeDocument/2006/relationships/customXml" Target="../ink/ink4571.xml"/><Relationship Id="rId18" Type="http://schemas.openxmlformats.org/officeDocument/2006/relationships/image" Target="../media/image4573.png"/><Relationship Id="rId17" Type="http://schemas.openxmlformats.org/officeDocument/2006/relationships/customXml" Target="../ink/ink4570.xml"/><Relationship Id="rId16" Type="http://schemas.openxmlformats.org/officeDocument/2006/relationships/image" Target="../media/image4572.png"/><Relationship Id="rId15" Type="http://schemas.openxmlformats.org/officeDocument/2006/relationships/customXml" Target="../ink/ink4569.xml"/><Relationship Id="rId14" Type="http://schemas.openxmlformats.org/officeDocument/2006/relationships/image" Target="../media/image4571.png"/><Relationship Id="rId13" Type="http://schemas.openxmlformats.org/officeDocument/2006/relationships/customXml" Target="../ink/ink4568.xml"/><Relationship Id="rId12" Type="http://schemas.openxmlformats.org/officeDocument/2006/relationships/image" Target="../media/image4570.png"/><Relationship Id="rId11" Type="http://schemas.openxmlformats.org/officeDocument/2006/relationships/customXml" Target="../ink/ink4567.xml"/><Relationship Id="rId105" Type="http://schemas.openxmlformats.org/officeDocument/2006/relationships/slideLayout" Target="../slideLayouts/slideLayout1.xml"/><Relationship Id="rId104" Type="http://schemas.openxmlformats.org/officeDocument/2006/relationships/image" Target="../media/image4616.png"/><Relationship Id="rId103" Type="http://schemas.openxmlformats.org/officeDocument/2006/relationships/customXml" Target="../ink/ink4613.xml"/><Relationship Id="rId102" Type="http://schemas.openxmlformats.org/officeDocument/2006/relationships/image" Target="../media/image4615.png"/><Relationship Id="rId101" Type="http://schemas.openxmlformats.org/officeDocument/2006/relationships/customXml" Target="../ink/ink4612.xml"/><Relationship Id="rId100" Type="http://schemas.openxmlformats.org/officeDocument/2006/relationships/image" Target="../media/image4614.png"/><Relationship Id="rId10" Type="http://schemas.openxmlformats.org/officeDocument/2006/relationships/image" Target="../media/image4569.png"/><Relationship Id="rId1" Type="http://schemas.openxmlformats.org/officeDocument/2006/relationships/customXml" Target="../ink/ink456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21.png"/><Relationship Id="rId8" Type="http://schemas.openxmlformats.org/officeDocument/2006/relationships/customXml" Target="../ink/ink4617.xml"/><Relationship Id="rId7" Type="http://schemas.openxmlformats.org/officeDocument/2006/relationships/image" Target="../media/image4620.png"/><Relationship Id="rId6" Type="http://schemas.openxmlformats.org/officeDocument/2006/relationships/customXml" Target="../ink/ink4616.xml"/><Relationship Id="rId5" Type="http://schemas.openxmlformats.org/officeDocument/2006/relationships/image" Target="../media/image4619.png"/><Relationship Id="rId4" Type="http://schemas.openxmlformats.org/officeDocument/2006/relationships/customXml" Target="../ink/ink4615.xml"/><Relationship Id="rId3" Type="http://schemas.openxmlformats.org/officeDocument/2006/relationships/image" Target="../media/image4618.pn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4629.png"/><Relationship Id="rId24" Type="http://schemas.openxmlformats.org/officeDocument/2006/relationships/customXml" Target="../ink/ink4625.xml"/><Relationship Id="rId23" Type="http://schemas.openxmlformats.org/officeDocument/2006/relationships/image" Target="../media/image4628.png"/><Relationship Id="rId22" Type="http://schemas.openxmlformats.org/officeDocument/2006/relationships/customXml" Target="../ink/ink4624.xml"/><Relationship Id="rId21" Type="http://schemas.openxmlformats.org/officeDocument/2006/relationships/image" Target="../media/image4627.png"/><Relationship Id="rId20" Type="http://schemas.openxmlformats.org/officeDocument/2006/relationships/customXml" Target="../ink/ink4623.xml"/><Relationship Id="rId2" Type="http://schemas.openxmlformats.org/officeDocument/2006/relationships/customXml" Target="../ink/ink4614.xml"/><Relationship Id="rId19" Type="http://schemas.openxmlformats.org/officeDocument/2006/relationships/image" Target="../media/image4626.png"/><Relationship Id="rId18" Type="http://schemas.openxmlformats.org/officeDocument/2006/relationships/customXml" Target="../ink/ink4622.xml"/><Relationship Id="rId17" Type="http://schemas.openxmlformats.org/officeDocument/2006/relationships/image" Target="../media/image4625.png"/><Relationship Id="rId16" Type="http://schemas.openxmlformats.org/officeDocument/2006/relationships/customXml" Target="../ink/ink4621.xml"/><Relationship Id="rId15" Type="http://schemas.openxmlformats.org/officeDocument/2006/relationships/image" Target="../media/image4624.png"/><Relationship Id="rId14" Type="http://schemas.openxmlformats.org/officeDocument/2006/relationships/customXml" Target="../ink/ink4620.xml"/><Relationship Id="rId13" Type="http://schemas.openxmlformats.org/officeDocument/2006/relationships/image" Target="../media/image4623.png"/><Relationship Id="rId12" Type="http://schemas.openxmlformats.org/officeDocument/2006/relationships/customXml" Target="../ink/ink4619.xml"/><Relationship Id="rId11" Type="http://schemas.openxmlformats.org/officeDocument/2006/relationships/image" Target="../media/image4622.png"/><Relationship Id="rId10" Type="http://schemas.openxmlformats.org/officeDocument/2006/relationships/customXml" Target="../ink/ink4618.xml"/><Relationship Id="rId1" Type="http://schemas.openxmlformats.org/officeDocument/2006/relationships/image" Target="../media/image4617.png"/></Relationships>
</file>

<file path=ppt/slides/_rels/slide37.xml.rels><?xml version="1.0" encoding="UTF-8" standalone="yes"?>
<Relationships xmlns="http://schemas.openxmlformats.org/package/2006/relationships"><Relationship Id="rId99" Type="http://schemas.openxmlformats.org/officeDocument/2006/relationships/image" Target="../media/image4678.png"/><Relationship Id="rId98" Type="http://schemas.openxmlformats.org/officeDocument/2006/relationships/customXml" Target="../ink/ink4674.xml"/><Relationship Id="rId97" Type="http://schemas.openxmlformats.org/officeDocument/2006/relationships/image" Target="../media/image4677.png"/><Relationship Id="rId96" Type="http://schemas.openxmlformats.org/officeDocument/2006/relationships/customXml" Target="../ink/ink4673.xml"/><Relationship Id="rId95" Type="http://schemas.openxmlformats.org/officeDocument/2006/relationships/image" Target="../media/image4676.png"/><Relationship Id="rId94" Type="http://schemas.openxmlformats.org/officeDocument/2006/relationships/customXml" Target="../ink/ink4672.xml"/><Relationship Id="rId93" Type="http://schemas.openxmlformats.org/officeDocument/2006/relationships/image" Target="../media/image4675.png"/><Relationship Id="rId92" Type="http://schemas.openxmlformats.org/officeDocument/2006/relationships/customXml" Target="../ink/ink4671.xml"/><Relationship Id="rId91" Type="http://schemas.openxmlformats.org/officeDocument/2006/relationships/image" Target="../media/image4674.png"/><Relationship Id="rId90" Type="http://schemas.openxmlformats.org/officeDocument/2006/relationships/customXml" Target="../ink/ink4670.xml"/><Relationship Id="rId9" Type="http://schemas.openxmlformats.org/officeDocument/2006/relationships/image" Target="../media/image4633.png"/><Relationship Id="rId89" Type="http://schemas.openxmlformats.org/officeDocument/2006/relationships/image" Target="../media/image4673.png"/><Relationship Id="rId88" Type="http://schemas.openxmlformats.org/officeDocument/2006/relationships/customXml" Target="../ink/ink4669.xml"/><Relationship Id="rId87" Type="http://schemas.openxmlformats.org/officeDocument/2006/relationships/image" Target="../media/image4672.png"/><Relationship Id="rId86" Type="http://schemas.openxmlformats.org/officeDocument/2006/relationships/customXml" Target="../ink/ink4668.xml"/><Relationship Id="rId85" Type="http://schemas.openxmlformats.org/officeDocument/2006/relationships/image" Target="../media/image4671.png"/><Relationship Id="rId84" Type="http://schemas.openxmlformats.org/officeDocument/2006/relationships/customXml" Target="../ink/ink4667.xml"/><Relationship Id="rId83" Type="http://schemas.openxmlformats.org/officeDocument/2006/relationships/image" Target="../media/image4670.png"/><Relationship Id="rId82" Type="http://schemas.openxmlformats.org/officeDocument/2006/relationships/customXml" Target="../ink/ink4666.xml"/><Relationship Id="rId81" Type="http://schemas.openxmlformats.org/officeDocument/2006/relationships/image" Target="../media/image4669.png"/><Relationship Id="rId80" Type="http://schemas.openxmlformats.org/officeDocument/2006/relationships/customXml" Target="../ink/ink4665.xml"/><Relationship Id="rId8" Type="http://schemas.openxmlformats.org/officeDocument/2006/relationships/customXml" Target="../ink/ink4629.xml"/><Relationship Id="rId79" Type="http://schemas.openxmlformats.org/officeDocument/2006/relationships/image" Target="../media/image4668.png"/><Relationship Id="rId78" Type="http://schemas.openxmlformats.org/officeDocument/2006/relationships/customXml" Target="../ink/ink4664.xml"/><Relationship Id="rId77" Type="http://schemas.openxmlformats.org/officeDocument/2006/relationships/image" Target="../media/image4667.png"/><Relationship Id="rId76" Type="http://schemas.openxmlformats.org/officeDocument/2006/relationships/customXml" Target="../ink/ink4663.xml"/><Relationship Id="rId75" Type="http://schemas.openxmlformats.org/officeDocument/2006/relationships/image" Target="../media/image4666.png"/><Relationship Id="rId74" Type="http://schemas.openxmlformats.org/officeDocument/2006/relationships/customXml" Target="../ink/ink4662.xml"/><Relationship Id="rId73" Type="http://schemas.openxmlformats.org/officeDocument/2006/relationships/image" Target="../media/image4665.png"/><Relationship Id="rId72" Type="http://schemas.openxmlformats.org/officeDocument/2006/relationships/customXml" Target="../ink/ink4661.xml"/><Relationship Id="rId71" Type="http://schemas.openxmlformats.org/officeDocument/2006/relationships/image" Target="../media/image4664.png"/><Relationship Id="rId70" Type="http://schemas.openxmlformats.org/officeDocument/2006/relationships/customXml" Target="../ink/ink4660.xml"/><Relationship Id="rId7" Type="http://schemas.openxmlformats.org/officeDocument/2006/relationships/image" Target="../media/image4632.png"/><Relationship Id="rId69" Type="http://schemas.openxmlformats.org/officeDocument/2006/relationships/image" Target="../media/image4663.png"/><Relationship Id="rId68" Type="http://schemas.openxmlformats.org/officeDocument/2006/relationships/customXml" Target="../ink/ink4659.xml"/><Relationship Id="rId67" Type="http://schemas.openxmlformats.org/officeDocument/2006/relationships/image" Target="../media/image4662.png"/><Relationship Id="rId66" Type="http://schemas.openxmlformats.org/officeDocument/2006/relationships/customXml" Target="../ink/ink4658.xml"/><Relationship Id="rId65" Type="http://schemas.openxmlformats.org/officeDocument/2006/relationships/image" Target="../media/image4661.png"/><Relationship Id="rId64" Type="http://schemas.openxmlformats.org/officeDocument/2006/relationships/customXml" Target="../ink/ink4657.xml"/><Relationship Id="rId63" Type="http://schemas.openxmlformats.org/officeDocument/2006/relationships/image" Target="../media/image4660.png"/><Relationship Id="rId62" Type="http://schemas.openxmlformats.org/officeDocument/2006/relationships/customXml" Target="../ink/ink4656.xml"/><Relationship Id="rId61" Type="http://schemas.openxmlformats.org/officeDocument/2006/relationships/image" Target="../media/image4659.png"/><Relationship Id="rId60" Type="http://schemas.openxmlformats.org/officeDocument/2006/relationships/customXml" Target="../ink/ink4655.xml"/><Relationship Id="rId6" Type="http://schemas.openxmlformats.org/officeDocument/2006/relationships/customXml" Target="../ink/ink4628.xml"/><Relationship Id="rId59" Type="http://schemas.openxmlformats.org/officeDocument/2006/relationships/image" Target="../media/image4658.png"/><Relationship Id="rId58" Type="http://schemas.openxmlformats.org/officeDocument/2006/relationships/customXml" Target="../ink/ink4654.xml"/><Relationship Id="rId57" Type="http://schemas.openxmlformats.org/officeDocument/2006/relationships/image" Target="../media/image4657.png"/><Relationship Id="rId56" Type="http://schemas.openxmlformats.org/officeDocument/2006/relationships/customXml" Target="../ink/ink4653.xml"/><Relationship Id="rId55" Type="http://schemas.openxmlformats.org/officeDocument/2006/relationships/image" Target="../media/image4656.png"/><Relationship Id="rId54" Type="http://schemas.openxmlformats.org/officeDocument/2006/relationships/customXml" Target="../ink/ink4652.xml"/><Relationship Id="rId53" Type="http://schemas.openxmlformats.org/officeDocument/2006/relationships/image" Target="../media/image4655.png"/><Relationship Id="rId52" Type="http://schemas.openxmlformats.org/officeDocument/2006/relationships/customXml" Target="../ink/ink4651.xml"/><Relationship Id="rId51" Type="http://schemas.openxmlformats.org/officeDocument/2006/relationships/image" Target="../media/image4654.png"/><Relationship Id="rId50" Type="http://schemas.openxmlformats.org/officeDocument/2006/relationships/customXml" Target="../ink/ink4650.xml"/><Relationship Id="rId5" Type="http://schemas.openxmlformats.org/officeDocument/2006/relationships/image" Target="../media/image4631.png"/><Relationship Id="rId49" Type="http://schemas.openxmlformats.org/officeDocument/2006/relationships/image" Target="../media/image4653.png"/><Relationship Id="rId48" Type="http://schemas.openxmlformats.org/officeDocument/2006/relationships/customXml" Target="../ink/ink4649.xml"/><Relationship Id="rId47" Type="http://schemas.openxmlformats.org/officeDocument/2006/relationships/image" Target="../media/image4652.png"/><Relationship Id="rId46" Type="http://schemas.openxmlformats.org/officeDocument/2006/relationships/customXml" Target="../ink/ink4648.xml"/><Relationship Id="rId45" Type="http://schemas.openxmlformats.org/officeDocument/2006/relationships/image" Target="../media/image4651.png"/><Relationship Id="rId44" Type="http://schemas.openxmlformats.org/officeDocument/2006/relationships/customXml" Target="../ink/ink4647.xml"/><Relationship Id="rId43" Type="http://schemas.openxmlformats.org/officeDocument/2006/relationships/image" Target="../media/image4650.png"/><Relationship Id="rId42" Type="http://schemas.openxmlformats.org/officeDocument/2006/relationships/customXml" Target="../ink/ink4646.xml"/><Relationship Id="rId41" Type="http://schemas.openxmlformats.org/officeDocument/2006/relationships/image" Target="../media/image4649.png"/><Relationship Id="rId40" Type="http://schemas.openxmlformats.org/officeDocument/2006/relationships/customXml" Target="../ink/ink4645.xml"/><Relationship Id="rId4" Type="http://schemas.openxmlformats.org/officeDocument/2006/relationships/customXml" Target="../ink/ink4627.xml"/><Relationship Id="rId39" Type="http://schemas.openxmlformats.org/officeDocument/2006/relationships/image" Target="../media/image4648.png"/><Relationship Id="rId38" Type="http://schemas.openxmlformats.org/officeDocument/2006/relationships/customXml" Target="../ink/ink4644.xml"/><Relationship Id="rId37" Type="http://schemas.openxmlformats.org/officeDocument/2006/relationships/image" Target="../media/image4647.png"/><Relationship Id="rId36" Type="http://schemas.openxmlformats.org/officeDocument/2006/relationships/customXml" Target="../ink/ink4643.xml"/><Relationship Id="rId35" Type="http://schemas.openxmlformats.org/officeDocument/2006/relationships/image" Target="../media/image4646.png"/><Relationship Id="rId34" Type="http://schemas.openxmlformats.org/officeDocument/2006/relationships/customXml" Target="../ink/ink4642.xml"/><Relationship Id="rId33" Type="http://schemas.openxmlformats.org/officeDocument/2006/relationships/image" Target="../media/image4645.png"/><Relationship Id="rId32" Type="http://schemas.openxmlformats.org/officeDocument/2006/relationships/customXml" Target="../ink/ink4641.xml"/><Relationship Id="rId31" Type="http://schemas.openxmlformats.org/officeDocument/2006/relationships/image" Target="../media/image4644.png"/><Relationship Id="rId30" Type="http://schemas.openxmlformats.org/officeDocument/2006/relationships/customXml" Target="../ink/ink4640.xml"/><Relationship Id="rId3" Type="http://schemas.openxmlformats.org/officeDocument/2006/relationships/image" Target="../media/image4630.png"/><Relationship Id="rId29" Type="http://schemas.openxmlformats.org/officeDocument/2006/relationships/image" Target="../media/image4643.png"/><Relationship Id="rId28" Type="http://schemas.openxmlformats.org/officeDocument/2006/relationships/customXml" Target="../ink/ink4639.xml"/><Relationship Id="rId27" Type="http://schemas.openxmlformats.org/officeDocument/2006/relationships/image" Target="../media/image4642.png"/><Relationship Id="rId26" Type="http://schemas.openxmlformats.org/officeDocument/2006/relationships/customXml" Target="../ink/ink4638.xml"/><Relationship Id="rId25" Type="http://schemas.openxmlformats.org/officeDocument/2006/relationships/image" Target="../media/image4641.png"/><Relationship Id="rId24" Type="http://schemas.openxmlformats.org/officeDocument/2006/relationships/customXml" Target="../ink/ink4637.xml"/><Relationship Id="rId23" Type="http://schemas.openxmlformats.org/officeDocument/2006/relationships/image" Target="../media/image4640.png"/><Relationship Id="rId22" Type="http://schemas.openxmlformats.org/officeDocument/2006/relationships/customXml" Target="../ink/ink4636.xml"/><Relationship Id="rId21" Type="http://schemas.openxmlformats.org/officeDocument/2006/relationships/image" Target="../media/image4639.png"/><Relationship Id="rId20" Type="http://schemas.openxmlformats.org/officeDocument/2006/relationships/customXml" Target="../ink/ink4635.xml"/><Relationship Id="rId2" Type="http://schemas.openxmlformats.org/officeDocument/2006/relationships/customXml" Target="../ink/ink4626.xml"/><Relationship Id="rId19" Type="http://schemas.openxmlformats.org/officeDocument/2006/relationships/image" Target="../media/image4638.png"/><Relationship Id="rId18" Type="http://schemas.openxmlformats.org/officeDocument/2006/relationships/customXml" Target="../ink/ink4634.xml"/><Relationship Id="rId17" Type="http://schemas.openxmlformats.org/officeDocument/2006/relationships/image" Target="../media/image4637.png"/><Relationship Id="rId16" Type="http://schemas.openxmlformats.org/officeDocument/2006/relationships/customXml" Target="../ink/ink4633.xml"/><Relationship Id="rId15" Type="http://schemas.openxmlformats.org/officeDocument/2006/relationships/image" Target="../media/image4636.png"/><Relationship Id="rId146" Type="http://schemas.openxmlformats.org/officeDocument/2006/relationships/slideLayout" Target="../slideLayouts/slideLayout1.xml"/><Relationship Id="rId145" Type="http://schemas.openxmlformats.org/officeDocument/2006/relationships/image" Target="../media/image4701.png"/><Relationship Id="rId144" Type="http://schemas.openxmlformats.org/officeDocument/2006/relationships/customXml" Target="../ink/ink4697.xml"/><Relationship Id="rId143" Type="http://schemas.openxmlformats.org/officeDocument/2006/relationships/image" Target="../media/image4700.png"/><Relationship Id="rId142" Type="http://schemas.openxmlformats.org/officeDocument/2006/relationships/customXml" Target="../ink/ink4696.xml"/><Relationship Id="rId141" Type="http://schemas.openxmlformats.org/officeDocument/2006/relationships/image" Target="../media/image4699.png"/><Relationship Id="rId140" Type="http://schemas.openxmlformats.org/officeDocument/2006/relationships/customXml" Target="../ink/ink4695.xml"/><Relationship Id="rId14" Type="http://schemas.openxmlformats.org/officeDocument/2006/relationships/customXml" Target="../ink/ink4632.xml"/><Relationship Id="rId139" Type="http://schemas.openxmlformats.org/officeDocument/2006/relationships/image" Target="../media/image4698.png"/><Relationship Id="rId138" Type="http://schemas.openxmlformats.org/officeDocument/2006/relationships/customXml" Target="../ink/ink4694.xml"/><Relationship Id="rId137" Type="http://schemas.openxmlformats.org/officeDocument/2006/relationships/image" Target="../media/image4697.png"/><Relationship Id="rId136" Type="http://schemas.openxmlformats.org/officeDocument/2006/relationships/customXml" Target="../ink/ink4693.xml"/><Relationship Id="rId135" Type="http://schemas.openxmlformats.org/officeDocument/2006/relationships/image" Target="../media/image4696.png"/><Relationship Id="rId134" Type="http://schemas.openxmlformats.org/officeDocument/2006/relationships/customXml" Target="../ink/ink4692.xml"/><Relationship Id="rId133" Type="http://schemas.openxmlformats.org/officeDocument/2006/relationships/image" Target="../media/image4695.png"/><Relationship Id="rId132" Type="http://schemas.openxmlformats.org/officeDocument/2006/relationships/customXml" Target="../ink/ink4691.xml"/><Relationship Id="rId131" Type="http://schemas.openxmlformats.org/officeDocument/2006/relationships/image" Target="../media/image4694.png"/><Relationship Id="rId130" Type="http://schemas.openxmlformats.org/officeDocument/2006/relationships/customXml" Target="../ink/ink4690.xml"/><Relationship Id="rId13" Type="http://schemas.openxmlformats.org/officeDocument/2006/relationships/image" Target="../media/image4635.png"/><Relationship Id="rId129" Type="http://schemas.openxmlformats.org/officeDocument/2006/relationships/image" Target="../media/image4693.png"/><Relationship Id="rId128" Type="http://schemas.openxmlformats.org/officeDocument/2006/relationships/customXml" Target="../ink/ink4689.xml"/><Relationship Id="rId127" Type="http://schemas.openxmlformats.org/officeDocument/2006/relationships/image" Target="../media/image4692.png"/><Relationship Id="rId126" Type="http://schemas.openxmlformats.org/officeDocument/2006/relationships/customXml" Target="../ink/ink4688.xml"/><Relationship Id="rId125" Type="http://schemas.openxmlformats.org/officeDocument/2006/relationships/image" Target="../media/image4691.png"/><Relationship Id="rId124" Type="http://schemas.openxmlformats.org/officeDocument/2006/relationships/customXml" Target="../ink/ink4687.xml"/><Relationship Id="rId123" Type="http://schemas.openxmlformats.org/officeDocument/2006/relationships/image" Target="../media/image4690.png"/><Relationship Id="rId122" Type="http://schemas.openxmlformats.org/officeDocument/2006/relationships/customXml" Target="../ink/ink4686.xml"/><Relationship Id="rId121" Type="http://schemas.openxmlformats.org/officeDocument/2006/relationships/image" Target="../media/image4689.png"/><Relationship Id="rId120" Type="http://schemas.openxmlformats.org/officeDocument/2006/relationships/customXml" Target="../ink/ink4685.xml"/><Relationship Id="rId12" Type="http://schemas.openxmlformats.org/officeDocument/2006/relationships/customXml" Target="../ink/ink4631.xml"/><Relationship Id="rId119" Type="http://schemas.openxmlformats.org/officeDocument/2006/relationships/image" Target="../media/image4688.png"/><Relationship Id="rId118" Type="http://schemas.openxmlformats.org/officeDocument/2006/relationships/customXml" Target="../ink/ink4684.xml"/><Relationship Id="rId117" Type="http://schemas.openxmlformats.org/officeDocument/2006/relationships/image" Target="../media/image4687.png"/><Relationship Id="rId116" Type="http://schemas.openxmlformats.org/officeDocument/2006/relationships/customXml" Target="../ink/ink4683.xml"/><Relationship Id="rId115" Type="http://schemas.openxmlformats.org/officeDocument/2006/relationships/image" Target="../media/image4686.png"/><Relationship Id="rId114" Type="http://schemas.openxmlformats.org/officeDocument/2006/relationships/customXml" Target="../ink/ink4682.xml"/><Relationship Id="rId113" Type="http://schemas.openxmlformats.org/officeDocument/2006/relationships/image" Target="../media/image4685.png"/><Relationship Id="rId112" Type="http://schemas.openxmlformats.org/officeDocument/2006/relationships/customXml" Target="../ink/ink4681.xml"/><Relationship Id="rId111" Type="http://schemas.openxmlformats.org/officeDocument/2006/relationships/image" Target="../media/image4684.png"/><Relationship Id="rId110" Type="http://schemas.openxmlformats.org/officeDocument/2006/relationships/customXml" Target="../ink/ink4680.xml"/><Relationship Id="rId11" Type="http://schemas.openxmlformats.org/officeDocument/2006/relationships/image" Target="../media/image4634.png"/><Relationship Id="rId109" Type="http://schemas.openxmlformats.org/officeDocument/2006/relationships/image" Target="../media/image4683.png"/><Relationship Id="rId108" Type="http://schemas.openxmlformats.org/officeDocument/2006/relationships/customXml" Target="../ink/ink4679.xml"/><Relationship Id="rId107" Type="http://schemas.openxmlformats.org/officeDocument/2006/relationships/image" Target="../media/image4682.png"/><Relationship Id="rId106" Type="http://schemas.openxmlformats.org/officeDocument/2006/relationships/customXml" Target="../ink/ink4678.xml"/><Relationship Id="rId105" Type="http://schemas.openxmlformats.org/officeDocument/2006/relationships/image" Target="../media/image4681.png"/><Relationship Id="rId104" Type="http://schemas.openxmlformats.org/officeDocument/2006/relationships/customXml" Target="../ink/ink4677.xml"/><Relationship Id="rId103" Type="http://schemas.openxmlformats.org/officeDocument/2006/relationships/image" Target="../media/image4680.png"/><Relationship Id="rId102" Type="http://schemas.openxmlformats.org/officeDocument/2006/relationships/customXml" Target="../ink/ink4676.xml"/><Relationship Id="rId101" Type="http://schemas.openxmlformats.org/officeDocument/2006/relationships/image" Target="../media/image4679.png"/><Relationship Id="rId100" Type="http://schemas.openxmlformats.org/officeDocument/2006/relationships/customXml" Target="../ink/ink4675.xml"/><Relationship Id="rId10" Type="http://schemas.openxmlformats.org/officeDocument/2006/relationships/customXml" Target="../ink/ink4630.xml"/><Relationship Id="rId1" Type="http://schemas.openxmlformats.org/officeDocument/2006/relationships/image" Target="../media/image12.tiff"/></Relationships>
</file>

<file path=ppt/slides/_rels/slide3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747.xml"/><Relationship Id="rId98" Type="http://schemas.openxmlformats.org/officeDocument/2006/relationships/image" Target="../media/image4750.png"/><Relationship Id="rId97" Type="http://schemas.openxmlformats.org/officeDocument/2006/relationships/customXml" Target="../ink/ink4746.xml"/><Relationship Id="rId96" Type="http://schemas.openxmlformats.org/officeDocument/2006/relationships/image" Target="../media/image4749.png"/><Relationship Id="rId95" Type="http://schemas.openxmlformats.org/officeDocument/2006/relationships/customXml" Target="../ink/ink4745.xml"/><Relationship Id="rId94" Type="http://schemas.openxmlformats.org/officeDocument/2006/relationships/image" Target="../media/image4748.png"/><Relationship Id="rId93" Type="http://schemas.openxmlformats.org/officeDocument/2006/relationships/customXml" Target="../ink/ink4744.xml"/><Relationship Id="rId92" Type="http://schemas.openxmlformats.org/officeDocument/2006/relationships/image" Target="../media/image4747.png"/><Relationship Id="rId91" Type="http://schemas.openxmlformats.org/officeDocument/2006/relationships/customXml" Target="../ink/ink4743.xml"/><Relationship Id="rId90" Type="http://schemas.openxmlformats.org/officeDocument/2006/relationships/image" Target="../media/image4746.png"/><Relationship Id="rId9" Type="http://schemas.openxmlformats.org/officeDocument/2006/relationships/customXml" Target="../ink/ink4702.xml"/><Relationship Id="rId89" Type="http://schemas.openxmlformats.org/officeDocument/2006/relationships/customXml" Target="../ink/ink4742.xml"/><Relationship Id="rId88" Type="http://schemas.openxmlformats.org/officeDocument/2006/relationships/image" Target="../media/image4745.png"/><Relationship Id="rId87" Type="http://schemas.openxmlformats.org/officeDocument/2006/relationships/customXml" Target="../ink/ink4741.xml"/><Relationship Id="rId86" Type="http://schemas.openxmlformats.org/officeDocument/2006/relationships/image" Target="../media/image4744.png"/><Relationship Id="rId85" Type="http://schemas.openxmlformats.org/officeDocument/2006/relationships/customXml" Target="../ink/ink4740.xml"/><Relationship Id="rId84" Type="http://schemas.openxmlformats.org/officeDocument/2006/relationships/image" Target="../media/image4743.png"/><Relationship Id="rId83" Type="http://schemas.openxmlformats.org/officeDocument/2006/relationships/customXml" Target="../ink/ink4739.xml"/><Relationship Id="rId82" Type="http://schemas.openxmlformats.org/officeDocument/2006/relationships/image" Target="../media/image4742.png"/><Relationship Id="rId81" Type="http://schemas.openxmlformats.org/officeDocument/2006/relationships/customXml" Target="../ink/ink4738.xml"/><Relationship Id="rId80" Type="http://schemas.openxmlformats.org/officeDocument/2006/relationships/image" Target="../media/image4741.png"/><Relationship Id="rId8" Type="http://schemas.openxmlformats.org/officeDocument/2006/relationships/image" Target="../media/image4705.png"/><Relationship Id="rId79" Type="http://schemas.openxmlformats.org/officeDocument/2006/relationships/customXml" Target="../ink/ink4737.xml"/><Relationship Id="rId78" Type="http://schemas.openxmlformats.org/officeDocument/2006/relationships/image" Target="../media/image4740.png"/><Relationship Id="rId77" Type="http://schemas.openxmlformats.org/officeDocument/2006/relationships/customXml" Target="../ink/ink4736.xml"/><Relationship Id="rId76" Type="http://schemas.openxmlformats.org/officeDocument/2006/relationships/image" Target="../media/image4739.png"/><Relationship Id="rId75" Type="http://schemas.openxmlformats.org/officeDocument/2006/relationships/customXml" Target="../ink/ink4735.xml"/><Relationship Id="rId74" Type="http://schemas.openxmlformats.org/officeDocument/2006/relationships/image" Target="../media/image4738.png"/><Relationship Id="rId73" Type="http://schemas.openxmlformats.org/officeDocument/2006/relationships/customXml" Target="../ink/ink4734.xml"/><Relationship Id="rId72" Type="http://schemas.openxmlformats.org/officeDocument/2006/relationships/image" Target="../media/image4737.png"/><Relationship Id="rId71" Type="http://schemas.openxmlformats.org/officeDocument/2006/relationships/customXml" Target="../ink/ink4733.xml"/><Relationship Id="rId70" Type="http://schemas.openxmlformats.org/officeDocument/2006/relationships/image" Target="../media/image4736.png"/><Relationship Id="rId7" Type="http://schemas.openxmlformats.org/officeDocument/2006/relationships/customXml" Target="../ink/ink4701.xml"/><Relationship Id="rId69" Type="http://schemas.openxmlformats.org/officeDocument/2006/relationships/customXml" Target="../ink/ink4732.xml"/><Relationship Id="rId68" Type="http://schemas.openxmlformats.org/officeDocument/2006/relationships/image" Target="../media/image4735.png"/><Relationship Id="rId67" Type="http://schemas.openxmlformats.org/officeDocument/2006/relationships/customXml" Target="../ink/ink4731.xml"/><Relationship Id="rId66" Type="http://schemas.openxmlformats.org/officeDocument/2006/relationships/image" Target="../media/image4734.png"/><Relationship Id="rId65" Type="http://schemas.openxmlformats.org/officeDocument/2006/relationships/customXml" Target="../ink/ink4730.xml"/><Relationship Id="rId64" Type="http://schemas.openxmlformats.org/officeDocument/2006/relationships/image" Target="../media/image4733.png"/><Relationship Id="rId63" Type="http://schemas.openxmlformats.org/officeDocument/2006/relationships/customXml" Target="../ink/ink4729.xml"/><Relationship Id="rId62" Type="http://schemas.openxmlformats.org/officeDocument/2006/relationships/image" Target="../media/image4732.png"/><Relationship Id="rId61" Type="http://schemas.openxmlformats.org/officeDocument/2006/relationships/customXml" Target="../ink/ink4728.xml"/><Relationship Id="rId60" Type="http://schemas.openxmlformats.org/officeDocument/2006/relationships/image" Target="../media/image4731.png"/><Relationship Id="rId6" Type="http://schemas.openxmlformats.org/officeDocument/2006/relationships/image" Target="../media/image4704.png"/><Relationship Id="rId59" Type="http://schemas.openxmlformats.org/officeDocument/2006/relationships/customXml" Target="../ink/ink4727.xml"/><Relationship Id="rId58" Type="http://schemas.openxmlformats.org/officeDocument/2006/relationships/image" Target="../media/image4730.png"/><Relationship Id="rId57" Type="http://schemas.openxmlformats.org/officeDocument/2006/relationships/customXml" Target="../ink/ink4726.xml"/><Relationship Id="rId56" Type="http://schemas.openxmlformats.org/officeDocument/2006/relationships/image" Target="../media/image4729.png"/><Relationship Id="rId55" Type="http://schemas.openxmlformats.org/officeDocument/2006/relationships/customXml" Target="../ink/ink4725.xml"/><Relationship Id="rId54" Type="http://schemas.openxmlformats.org/officeDocument/2006/relationships/image" Target="../media/image4728.png"/><Relationship Id="rId53" Type="http://schemas.openxmlformats.org/officeDocument/2006/relationships/customXml" Target="../ink/ink4724.xml"/><Relationship Id="rId52" Type="http://schemas.openxmlformats.org/officeDocument/2006/relationships/image" Target="../media/image4727.png"/><Relationship Id="rId51" Type="http://schemas.openxmlformats.org/officeDocument/2006/relationships/customXml" Target="../ink/ink4723.xml"/><Relationship Id="rId50" Type="http://schemas.openxmlformats.org/officeDocument/2006/relationships/image" Target="../media/image4726.png"/><Relationship Id="rId5" Type="http://schemas.openxmlformats.org/officeDocument/2006/relationships/customXml" Target="../ink/ink4700.xml"/><Relationship Id="rId49" Type="http://schemas.openxmlformats.org/officeDocument/2006/relationships/customXml" Target="../ink/ink4722.xml"/><Relationship Id="rId48" Type="http://schemas.openxmlformats.org/officeDocument/2006/relationships/image" Target="../media/image4725.png"/><Relationship Id="rId47" Type="http://schemas.openxmlformats.org/officeDocument/2006/relationships/customXml" Target="../ink/ink4721.xml"/><Relationship Id="rId46" Type="http://schemas.openxmlformats.org/officeDocument/2006/relationships/image" Target="../media/image4724.png"/><Relationship Id="rId45" Type="http://schemas.openxmlformats.org/officeDocument/2006/relationships/customXml" Target="../ink/ink4720.xml"/><Relationship Id="rId44" Type="http://schemas.openxmlformats.org/officeDocument/2006/relationships/image" Target="../media/image4723.png"/><Relationship Id="rId43" Type="http://schemas.openxmlformats.org/officeDocument/2006/relationships/customXml" Target="../ink/ink4719.xml"/><Relationship Id="rId42" Type="http://schemas.openxmlformats.org/officeDocument/2006/relationships/image" Target="../media/image4722.png"/><Relationship Id="rId41" Type="http://schemas.openxmlformats.org/officeDocument/2006/relationships/customXml" Target="../ink/ink4718.xml"/><Relationship Id="rId40" Type="http://schemas.openxmlformats.org/officeDocument/2006/relationships/image" Target="../media/image4721.png"/><Relationship Id="rId4" Type="http://schemas.openxmlformats.org/officeDocument/2006/relationships/image" Target="../media/image4703.png"/><Relationship Id="rId39" Type="http://schemas.openxmlformats.org/officeDocument/2006/relationships/customXml" Target="../ink/ink4717.xml"/><Relationship Id="rId38" Type="http://schemas.openxmlformats.org/officeDocument/2006/relationships/image" Target="../media/image4720.png"/><Relationship Id="rId37" Type="http://schemas.openxmlformats.org/officeDocument/2006/relationships/customXml" Target="../ink/ink4716.xml"/><Relationship Id="rId36" Type="http://schemas.openxmlformats.org/officeDocument/2006/relationships/image" Target="../media/image4719.png"/><Relationship Id="rId35" Type="http://schemas.openxmlformats.org/officeDocument/2006/relationships/customXml" Target="../ink/ink4715.xml"/><Relationship Id="rId34" Type="http://schemas.openxmlformats.org/officeDocument/2006/relationships/image" Target="../media/image4718.png"/><Relationship Id="rId33" Type="http://schemas.openxmlformats.org/officeDocument/2006/relationships/customXml" Target="../ink/ink4714.xml"/><Relationship Id="rId32" Type="http://schemas.openxmlformats.org/officeDocument/2006/relationships/image" Target="../media/image4717.png"/><Relationship Id="rId31" Type="http://schemas.openxmlformats.org/officeDocument/2006/relationships/customXml" Target="../ink/ink4713.xml"/><Relationship Id="rId303" Type="http://schemas.openxmlformats.org/officeDocument/2006/relationships/slideLayout" Target="../slideLayouts/slideLayout1.xml"/><Relationship Id="rId302" Type="http://schemas.openxmlformats.org/officeDocument/2006/relationships/image" Target="../media/image4852.png"/><Relationship Id="rId301" Type="http://schemas.openxmlformats.org/officeDocument/2006/relationships/customXml" Target="../ink/ink4848.xml"/><Relationship Id="rId300" Type="http://schemas.openxmlformats.org/officeDocument/2006/relationships/image" Target="../media/image4851.png"/><Relationship Id="rId30" Type="http://schemas.openxmlformats.org/officeDocument/2006/relationships/image" Target="../media/image4716.png"/><Relationship Id="rId3" Type="http://schemas.openxmlformats.org/officeDocument/2006/relationships/customXml" Target="../ink/ink4699.xml"/><Relationship Id="rId299" Type="http://schemas.openxmlformats.org/officeDocument/2006/relationships/customXml" Target="../ink/ink4847.xml"/><Relationship Id="rId298" Type="http://schemas.openxmlformats.org/officeDocument/2006/relationships/image" Target="../media/image4850.png"/><Relationship Id="rId297" Type="http://schemas.openxmlformats.org/officeDocument/2006/relationships/customXml" Target="../ink/ink4846.xml"/><Relationship Id="rId296" Type="http://schemas.openxmlformats.org/officeDocument/2006/relationships/image" Target="../media/image4849.png"/><Relationship Id="rId295" Type="http://schemas.openxmlformats.org/officeDocument/2006/relationships/customXml" Target="../ink/ink4845.xml"/><Relationship Id="rId294" Type="http://schemas.openxmlformats.org/officeDocument/2006/relationships/image" Target="../media/image4848.png"/><Relationship Id="rId293" Type="http://schemas.openxmlformats.org/officeDocument/2006/relationships/customXml" Target="../ink/ink4844.xml"/><Relationship Id="rId292" Type="http://schemas.openxmlformats.org/officeDocument/2006/relationships/image" Target="../media/image4847.png"/><Relationship Id="rId291" Type="http://schemas.openxmlformats.org/officeDocument/2006/relationships/customXml" Target="../ink/ink4843.xml"/><Relationship Id="rId290" Type="http://schemas.openxmlformats.org/officeDocument/2006/relationships/image" Target="../media/image4846.png"/><Relationship Id="rId29" Type="http://schemas.openxmlformats.org/officeDocument/2006/relationships/customXml" Target="../ink/ink4712.xml"/><Relationship Id="rId289" Type="http://schemas.openxmlformats.org/officeDocument/2006/relationships/customXml" Target="../ink/ink4842.xml"/><Relationship Id="rId288" Type="http://schemas.openxmlformats.org/officeDocument/2006/relationships/image" Target="../media/image4845.png"/><Relationship Id="rId287" Type="http://schemas.openxmlformats.org/officeDocument/2006/relationships/customXml" Target="../ink/ink4841.xml"/><Relationship Id="rId286" Type="http://schemas.openxmlformats.org/officeDocument/2006/relationships/image" Target="../media/image4844.png"/><Relationship Id="rId285" Type="http://schemas.openxmlformats.org/officeDocument/2006/relationships/customXml" Target="../ink/ink4840.xml"/><Relationship Id="rId284" Type="http://schemas.openxmlformats.org/officeDocument/2006/relationships/image" Target="../media/image4843.png"/><Relationship Id="rId283" Type="http://schemas.openxmlformats.org/officeDocument/2006/relationships/customXml" Target="../ink/ink4839.xml"/><Relationship Id="rId282" Type="http://schemas.openxmlformats.org/officeDocument/2006/relationships/image" Target="../media/image4842.png"/><Relationship Id="rId281" Type="http://schemas.openxmlformats.org/officeDocument/2006/relationships/customXml" Target="../ink/ink4838.xml"/><Relationship Id="rId280" Type="http://schemas.openxmlformats.org/officeDocument/2006/relationships/image" Target="../media/image4841.png"/><Relationship Id="rId28" Type="http://schemas.openxmlformats.org/officeDocument/2006/relationships/image" Target="../media/image4715.png"/><Relationship Id="rId279" Type="http://schemas.openxmlformats.org/officeDocument/2006/relationships/customXml" Target="../ink/ink4837.xml"/><Relationship Id="rId278" Type="http://schemas.openxmlformats.org/officeDocument/2006/relationships/image" Target="../media/image4840.png"/><Relationship Id="rId277" Type="http://schemas.openxmlformats.org/officeDocument/2006/relationships/customXml" Target="../ink/ink4836.xml"/><Relationship Id="rId276" Type="http://schemas.openxmlformats.org/officeDocument/2006/relationships/image" Target="../media/image4839.png"/><Relationship Id="rId275" Type="http://schemas.openxmlformats.org/officeDocument/2006/relationships/customXml" Target="../ink/ink4835.xml"/><Relationship Id="rId274" Type="http://schemas.openxmlformats.org/officeDocument/2006/relationships/image" Target="../media/image4838.png"/><Relationship Id="rId273" Type="http://schemas.openxmlformats.org/officeDocument/2006/relationships/customXml" Target="../ink/ink4834.xml"/><Relationship Id="rId272" Type="http://schemas.openxmlformats.org/officeDocument/2006/relationships/image" Target="../media/image4837.png"/><Relationship Id="rId271" Type="http://schemas.openxmlformats.org/officeDocument/2006/relationships/customXml" Target="../ink/ink4833.xml"/><Relationship Id="rId270" Type="http://schemas.openxmlformats.org/officeDocument/2006/relationships/image" Target="../media/image4836.png"/><Relationship Id="rId27" Type="http://schemas.openxmlformats.org/officeDocument/2006/relationships/customXml" Target="../ink/ink4711.xml"/><Relationship Id="rId269" Type="http://schemas.openxmlformats.org/officeDocument/2006/relationships/customXml" Target="../ink/ink4832.xml"/><Relationship Id="rId268" Type="http://schemas.openxmlformats.org/officeDocument/2006/relationships/image" Target="../media/image4835.png"/><Relationship Id="rId267" Type="http://schemas.openxmlformats.org/officeDocument/2006/relationships/customXml" Target="../ink/ink4831.xml"/><Relationship Id="rId266" Type="http://schemas.openxmlformats.org/officeDocument/2006/relationships/image" Target="../media/image4834.png"/><Relationship Id="rId265" Type="http://schemas.openxmlformats.org/officeDocument/2006/relationships/customXml" Target="../ink/ink4830.xml"/><Relationship Id="rId264" Type="http://schemas.openxmlformats.org/officeDocument/2006/relationships/image" Target="../media/image4833.png"/><Relationship Id="rId263" Type="http://schemas.openxmlformats.org/officeDocument/2006/relationships/customXml" Target="../ink/ink4829.xml"/><Relationship Id="rId262" Type="http://schemas.openxmlformats.org/officeDocument/2006/relationships/image" Target="../media/image4832.png"/><Relationship Id="rId261" Type="http://schemas.openxmlformats.org/officeDocument/2006/relationships/customXml" Target="../ink/ink4828.xml"/><Relationship Id="rId260" Type="http://schemas.openxmlformats.org/officeDocument/2006/relationships/image" Target="../media/image4831.png"/><Relationship Id="rId26" Type="http://schemas.openxmlformats.org/officeDocument/2006/relationships/image" Target="../media/image4714.png"/><Relationship Id="rId259" Type="http://schemas.openxmlformats.org/officeDocument/2006/relationships/customXml" Target="../ink/ink4827.xml"/><Relationship Id="rId258" Type="http://schemas.openxmlformats.org/officeDocument/2006/relationships/image" Target="../media/image4830.png"/><Relationship Id="rId257" Type="http://schemas.openxmlformats.org/officeDocument/2006/relationships/customXml" Target="../ink/ink4826.xml"/><Relationship Id="rId256" Type="http://schemas.openxmlformats.org/officeDocument/2006/relationships/image" Target="../media/image4829.png"/><Relationship Id="rId255" Type="http://schemas.openxmlformats.org/officeDocument/2006/relationships/customXml" Target="../ink/ink4825.xml"/><Relationship Id="rId254" Type="http://schemas.openxmlformats.org/officeDocument/2006/relationships/image" Target="../media/image4828.png"/><Relationship Id="rId253" Type="http://schemas.openxmlformats.org/officeDocument/2006/relationships/customXml" Target="../ink/ink4824.xml"/><Relationship Id="rId252" Type="http://schemas.openxmlformats.org/officeDocument/2006/relationships/image" Target="../media/image4827.png"/><Relationship Id="rId251" Type="http://schemas.openxmlformats.org/officeDocument/2006/relationships/customXml" Target="../ink/ink4823.xml"/><Relationship Id="rId250" Type="http://schemas.openxmlformats.org/officeDocument/2006/relationships/image" Target="../media/image4826.png"/><Relationship Id="rId25" Type="http://schemas.openxmlformats.org/officeDocument/2006/relationships/customXml" Target="../ink/ink4710.xml"/><Relationship Id="rId249" Type="http://schemas.openxmlformats.org/officeDocument/2006/relationships/customXml" Target="../ink/ink4822.xml"/><Relationship Id="rId248" Type="http://schemas.openxmlformats.org/officeDocument/2006/relationships/image" Target="../media/image4825.png"/><Relationship Id="rId247" Type="http://schemas.openxmlformats.org/officeDocument/2006/relationships/customXml" Target="../ink/ink4821.xml"/><Relationship Id="rId246" Type="http://schemas.openxmlformats.org/officeDocument/2006/relationships/image" Target="../media/image4824.png"/><Relationship Id="rId245" Type="http://schemas.openxmlformats.org/officeDocument/2006/relationships/customXml" Target="../ink/ink4820.xml"/><Relationship Id="rId244" Type="http://schemas.openxmlformats.org/officeDocument/2006/relationships/image" Target="../media/image4823.png"/><Relationship Id="rId243" Type="http://schemas.openxmlformats.org/officeDocument/2006/relationships/customXml" Target="../ink/ink4819.xml"/><Relationship Id="rId242" Type="http://schemas.openxmlformats.org/officeDocument/2006/relationships/image" Target="../media/image4822.png"/><Relationship Id="rId241" Type="http://schemas.openxmlformats.org/officeDocument/2006/relationships/customXml" Target="../ink/ink4818.xml"/><Relationship Id="rId240" Type="http://schemas.openxmlformats.org/officeDocument/2006/relationships/image" Target="../media/image4821.png"/><Relationship Id="rId24" Type="http://schemas.openxmlformats.org/officeDocument/2006/relationships/image" Target="../media/image4713.png"/><Relationship Id="rId239" Type="http://schemas.openxmlformats.org/officeDocument/2006/relationships/customXml" Target="../ink/ink4817.xml"/><Relationship Id="rId238" Type="http://schemas.openxmlformats.org/officeDocument/2006/relationships/image" Target="../media/image4820.png"/><Relationship Id="rId237" Type="http://schemas.openxmlformats.org/officeDocument/2006/relationships/customXml" Target="../ink/ink4816.xml"/><Relationship Id="rId236" Type="http://schemas.openxmlformats.org/officeDocument/2006/relationships/image" Target="../media/image4819.png"/><Relationship Id="rId235" Type="http://schemas.openxmlformats.org/officeDocument/2006/relationships/customXml" Target="../ink/ink4815.xml"/><Relationship Id="rId234" Type="http://schemas.openxmlformats.org/officeDocument/2006/relationships/image" Target="../media/image4818.png"/><Relationship Id="rId233" Type="http://schemas.openxmlformats.org/officeDocument/2006/relationships/customXml" Target="../ink/ink4814.xml"/><Relationship Id="rId232" Type="http://schemas.openxmlformats.org/officeDocument/2006/relationships/image" Target="../media/image4817.png"/><Relationship Id="rId231" Type="http://schemas.openxmlformats.org/officeDocument/2006/relationships/customXml" Target="../ink/ink4813.xml"/><Relationship Id="rId230" Type="http://schemas.openxmlformats.org/officeDocument/2006/relationships/image" Target="../media/image4816.png"/><Relationship Id="rId23" Type="http://schemas.openxmlformats.org/officeDocument/2006/relationships/customXml" Target="../ink/ink4709.xml"/><Relationship Id="rId229" Type="http://schemas.openxmlformats.org/officeDocument/2006/relationships/customXml" Target="../ink/ink4812.xml"/><Relationship Id="rId228" Type="http://schemas.openxmlformats.org/officeDocument/2006/relationships/image" Target="../media/image4815.png"/><Relationship Id="rId227" Type="http://schemas.openxmlformats.org/officeDocument/2006/relationships/customXml" Target="../ink/ink4811.xml"/><Relationship Id="rId226" Type="http://schemas.openxmlformats.org/officeDocument/2006/relationships/image" Target="../media/image4814.png"/><Relationship Id="rId225" Type="http://schemas.openxmlformats.org/officeDocument/2006/relationships/customXml" Target="../ink/ink4810.xml"/><Relationship Id="rId224" Type="http://schemas.openxmlformats.org/officeDocument/2006/relationships/image" Target="../media/image4813.png"/><Relationship Id="rId223" Type="http://schemas.openxmlformats.org/officeDocument/2006/relationships/customXml" Target="../ink/ink4809.xml"/><Relationship Id="rId222" Type="http://schemas.openxmlformats.org/officeDocument/2006/relationships/image" Target="../media/image4812.png"/><Relationship Id="rId221" Type="http://schemas.openxmlformats.org/officeDocument/2006/relationships/customXml" Target="../ink/ink4808.xml"/><Relationship Id="rId220" Type="http://schemas.openxmlformats.org/officeDocument/2006/relationships/image" Target="../media/image4811.png"/><Relationship Id="rId22" Type="http://schemas.openxmlformats.org/officeDocument/2006/relationships/image" Target="../media/image4712.png"/><Relationship Id="rId219" Type="http://schemas.openxmlformats.org/officeDocument/2006/relationships/customXml" Target="../ink/ink4807.xml"/><Relationship Id="rId218" Type="http://schemas.openxmlformats.org/officeDocument/2006/relationships/image" Target="../media/image4810.png"/><Relationship Id="rId217" Type="http://schemas.openxmlformats.org/officeDocument/2006/relationships/customXml" Target="../ink/ink4806.xml"/><Relationship Id="rId216" Type="http://schemas.openxmlformats.org/officeDocument/2006/relationships/image" Target="../media/image4809.png"/><Relationship Id="rId215" Type="http://schemas.openxmlformats.org/officeDocument/2006/relationships/customXml" Target="../ink/ink4805.xml"/><Relationship Id="rId214" Type="http://schemas.openxmlformats.org/officeDocument/2006/relationships/image" Target="../media/image4808.png"/><Relationship Id="rId213" Type="http://schemas.openxmlformats.org/officeDocument/2006/relationships/customXml" Target="../ink/ink4804.xml"/><Relationship Id="rId212" Type="http://schemas.openxmlformats.org/officeDocument/2006/relationships/image" Target="../media/image4807.png"/><Relationship Id="rId211" Type="http://schemas.openxmlformats.org/officeDocument/2006/relationships/customXml" Target="../ink/ink4803.xml"/><Relationship Id="rId210" Type="http://schemas.openxmlformats.org/officeDocument/2006/relationships/image" Target="../media/image4806.png"/><Relationship Id="rId21" Type="http://schemas.openxmlformats.org/officeDocument/2006/relationships/customXml" Target="../ink/ink4708.xml"/><Relationship Id="rId209" Type="http://schemas.openxmlformats.org/officeDocument/2006/relationships/customXml" Target="../ink/ink4802.xml"/><Relationship Id="rId208" Type="http://schemas.openxmlformats.org/officeDocument/2006/relationships/image" Target="../media/image4805.png"/><Relationship Id="rId207" Type="http://schemas.openxmlformats.org/officeDocument/2006/relationships/customXml" Target="../ink/ink4801.xml"/><Relationship Id="rId206" Type="http://schemas.openxmlformats.org/officeDocument/2006/relationships/image" Target="../media/image4804.png"/><Relationship Id="rId205" Type="http://schemas.openxmlformats.org/officeDocument/2006/relationships/customXml" Target="../ink/ink4800.xml"/><Relationship Id="rId204" Type="http://schemas.openxmlformats.org/officeDocument/2006/relationships/image" Target="../media/image4803.png"/><Relationship Id="rId203" Type="http://schemas.openxmlformats.org/officeDocument/2006/relationships/customXml" Target="../ink/ink4799.xml"/><Relationship Id="rId202" Type="http://schemas.openxmlformats.org/officeDocument/2006/relationships/image" Target="../media/image4802.png"/><Relationship Id="rId201" Type="http://schemas.openxmlformats.org/officeDocument/2006/relationships/customXml" Target="../ink/ink4798.xml"/><Relationship Id="rId200" Type="http://schemas.openxmlformats.org/officeDocument/2006/relationships/image" Target="../media/image4801.png"/><Relationship Id="rId20" Type="http://schemas.openxmlformats.org/officeDocument/2006/relationships/image" Target="../media/image4711.png"/><Relationship Id="rId2" Type="http://schemas.openxmlformats.org/officeDocument/2006/relationships/image" Target="../media/image4702.png"/><Relationship Id="rId199" Type="http://schemas.openxmlformats.org/officeDocument/2006/relationships/customXml" Target="../ink/ink4797.xml"/><Relationship Id="rId198" Type="http://schemas.openxmlformats.org/officeDocument/2006/relationships/image" Target="../media/image4800.png"/><Relationship Id="rId197" Type="http://schemas.openxmlformats.org/officeDocument/2006/relationships/customXml" Target="../ink/ink4796.xml"/><Relationship Id="rId196" Type="http://schemas.openxmlformats.org/officeDocument/2006/relationships/image" Target="../media/image4799.png"/><Relationship Id="rId195" Type="http://schemas.openxmlformats.org/officeDocument/2006/relationships/customXml" Target="../ink/ink4795.xml"/><Relationship Id="rId194" Type="http://schemas.openxmlformats.org/officeDocument/2006/relationships/image" Target="../media/image4798.png"/><Relationship Id="rId193" Type="http://schemas.openxmlformats.org/officeDocument/2006/relationships/customXml" Target="../ink/ink4794.xml"/><Relationship Id="rId192" Type="http://schemas.openxmlformats.org/officeDocument/2006/relationships/image" Target="../media/image4797.png"/><Relationship Id="rId191" Type="http://schemas.openxmlformats.org/officeDocument/2006/relationships/customXml" Target="../ink/ink4793.xml"/><Relationship Id="rId190" Type="http://schemas.openxmlformats.org/officeDocument/2006/relationships/image" Target="../media/image4796.png"/><Relationship Id="rId19" Type="http://schemas.openxmlformats.org/officeDocument/2006/relationships/customXml" Target="../ink/ink4707.xml"/><Relationship Id="rId189" Type="http://schemas.openxmlformats.org/officeDocument/2006/relationships/customXml" Target="../ink/ink4792.xml"/><Relationship Id="rId188" Type="http://schemas.openxmlformats.org/officeDocument/2006/relationships/image" Target="../media/image4795.png"/><Relationship Id="rId187" Type="http://schemas.openxmlformats.org/officeDocument/2006/relationships/customXml" Target="../ink/ink4791.xml"/><Relationship Id="rId186" Type="http://schemas.openxmlformats.org/officeDocument/2006/relationships/image" Target="../media/image4794.png"/><Relationship Id="rId185" Type="http://schemas.openxmlformats.org/officeDocument/2006/relationships/customXml" Target="../ink/ink4790.xml"/><Relationship Id="rId184" Type="http://schemas.openxmlformats.org/officeDocument/2006/relationships/image" Target="../media/image4793.png"/><Relationship Id="rId183" Type="http://schemas.openxmlformats.org/officeDocument/2006/relationships/customXml" Target="../ink/ink4789.xml"/><Relationship Id="rId182" Type="http://schemas.openxmlformats.org/officeDocument/2006/relationships/image" Target="../media/image4792.png"/><Relationship Id="rId181" Type="http://schemas.openxmlformats.org/officeDocument/2006/relationships/customXml" Target="../ink/ink4788.xml"/><Relationship Id="rId180" Type="http://schemas.openxmlformats.org/officeDocument/2006/relationships/image" Target="../media/image4791.png"/><Relationship Id="rId18" Type="http://schemas.openxmlformats.org/officeDocument/2006/relationships/image" Target="../media/image4710.png"/><Relationship Id="rId179" Type="http://schemas.openxmlformats.org/officeDocument/2006/relationships/customXml" Target="../ink/ink4787.xml"/><Relationship Id="rId178" Type="http://schemas.openxmlformats.org/officeDocument/2006/relationships/image" Target="../media/image4790.png"/><Relationship Id="rId177" Type="http://schemas.openxmlformats.org/officeDocument/2006/relationships/customXml" Target="../ink/ink4786.xml"/><Relationship Id="rId176" Type="http://schemas.openxmlformats.org/officeDocument/2006/relationships/image" Target="../media/image4789.png"/><Relationship Id="rId175" Type="http://schemas.openxmlformats.org/officeDocument/2006/relationships/customXml" Target="../ink/ink4785.xml"/><Relationship Id="rId174" Type="http://schemas.openxmlformats.org/officeDocument/2006/relationships/image" Target="../media/image4788.png"/><Relationship Id="rId173" Type="http://schemas.openxmlformats.org/officeDocument/2006/relationships/customXml" Target="../ink/ink4784.xml"/><Relationship Id="rId172" Type="http://schemas.openxmlformats.org/officeDocument/2006/relationships/image" Target="../media/image4787.png"/><Relationship Id="rId171" Type="http://schemas.openxmlformats.org/officeDocument/2006/relationships/customXml" Target="../ink/ink4783.xml"/><Relationship Id="rId170" Type="http://schemas.openxmlformats.org/officeDocument/2006/relationships/image" Target="../media/image4786.png"/><Relationship Id="rId17" Type="http://schemas.openxmlformats.org/officeDocument/2006/relationships/customXml" Target="../ink/ink4706.xml"/><Relationship Id="rId169" Type="http://schemas.openxmlformats.org/officeDocument/2006/relationships/customXml" Target="../ink/ink4782.xml"/><Relationship Id="rId168" Type="http://schemas.openxmlformats.org/officeDocument/2006/relationships/image" Target="../media/image4785.png"/><Relationship Id="rId167" Type="http://schemas.openxmlformats.org/officeDocument/2006/relationships/customXml" Target="../ink/ink4781.xml"/><Relationship Id="rId166" Type="http://schemas.openxmlformats.org/officeDocument/2006/relationships/image" Target="../media/image4784.png"/><Relationship Id="rId165" Type="http://schemas.openxmlformats.org/officeDocument/2006/relationships/customXml" Target="../ink/ink4780.xml"/><Relationship Id="rId164" Type="http://schemas.openxmlformats.org/officeDocument/2006/relationships/image" Target="../media/image4783.png"/><Relationship Id="rId163" Type="http://schemas.openxmlformats.org/officeDocument/2006/relationships/customXml" Target="../ink/ink4779.xml"/><Relationship Id="rId162" Type="http://schemas.openxmlformats.org/officeDocument/2006/relationships/image" Target="../media/image4782.png"/><Relationship Id="rId161" Type="http://schemas.openxmlformats.org/officeDocument/2006/relationships/customXml" Target="../ink/ink4778.xml"/><Relationship Id="rId160" Type="http://schemas.openxmlformats.org/officeDocument/2006/relationships/image" Target="../media/image4781.png"/><Relationship Id="rId16" Type="http://schemas.openxmlformats.org/officeDocument/2006/relationships/image" Target="../media/image4709.png"/><Relationship Id="rId159" Type="http://schemas.openxmlformats.org/officeDocument/2006/relationships/customXml" Target="../ink/ink4777.xml"/><Relationship Id="rId158" Type="http://schemas.openxmlformats.org/officeDocument/2006/relationships/image" Target="../media/image4780.png"/><Relationship Id="rId157" Type="http://schemas.openxmlformats.org/officeDocument/2006/relationships/customXml" Target="../ink/ink4776.xml"/><Relationship Id="rId156" Type="http://schemas.openxmlformats.org/officeDocument/2006/relationships/image" Target="../media/image4779.png"/><Relationship Id="rId155" Type="http://schemas.openxmlformats.org/officeDocument/2006/relationships/customXml" Target="../ink/ink4775.xml"/><Relationship Id="rId154" Type="http://schemas.openxmlformats.org/officeDocument/2006/relationships/image" Target="../media/image4778.png"/><Relationship Id="rId153" Type="http://schemas.openxmlformats.org/officeDocument/2006/relationships/customXml" Target="../ink/ink4774.xml"/><Relationship Id="rId152" Type="http://schemas.openxmlformats.org/officeDocument/2006/relationships/image" Target="../media/image4777.png"/><Relationship Id="rId151" Type="http://schemas.openxmlformats.org/officeDocument/2006/relationships/customXml" Target="../ink/ink4773.xml"/><Relationship Id="rId150" Type="http://schemas.openxmlformats.org/officeDocument/2006/relationships/image" Target="../media/image4776.png"/><Relationship Id="rId15" Type="http://schemas.openxmlformats.org/officeDocument/2006/relationships/customXml" Target="../ink/ink4705.xml"/><Relationship Id="rId149" Type="http://schemas.openxmlformats.org/officeDocument/2006/relationships/customXml" Target="../ink/ink4772.xml"/><Relationship Id="rId148" Type="http://schemas.openxmlformats.org/officeDocument/2006/relationships/image" Target="../media/image4775.png"/><Relationship Id="rId147" Type="http://schemas.openxmlformats.org/officeDocument/2006/relationships/customXml" Target="../ink/ink4771.xml"/><Relationship Id="rId146" Type="http://schemas.openxmlformats.org/officeDocument/2006/relationships/image" Target="../media/image4774.png"/><Relationship Id="rId145" Type="http://schemas.openxmlformats.org/officeDocument/2006/relationships/customXml" Target="../ink/ink4770.xml"/><Relationship Id="rId144" Type="http://schemas.openxmlformats.org/officeDocument/2006/relationships/image" Target="../media/image4773.png"/><Relationship Id="rId143" Type="http://schemas.openxmlformats.org/officeDocument/2006/relationships/customXml" Target="../ink/ink4769.xml"/><Relationship Id="rId142" Type="http://schemas.openxmlformats.org/officeDocument/2006/relationships/image" Target="../media/image4772.png"/><Relationship Id="rId141" Type="http://schemas.openxmlformats.org/officeDocument/2006/relationships/customXml" Target="../ink/ink4768.xml"/><Relationship Id="rId140" Type="http://schemas.openxmlformats.org/officeDocument/2006/relationships/image" Target="../media/image4771.png"/><Relationship Id="rId14" Type="http://schemas.openxmlformats.org/officeDocument/2006/relationships/image" Target="../media/image4708.png"/><Relationship Id="rId139" Type="http://schemas.openxmlformats.org/officeDocument/2006/relationships/customXml" Target="../ink/ink4767.xml"/><Relationship Id="rId138" Type="http://schemas.openxmlformats.org/officeDocument/2006/relationships/image" Target="../media/image4770.png"/><Relationship Id="rId137" Type="http://schemas.openxmlformats.org/officeDocument/2006/relationships/customXml" Target="../ink/ink4766.xml"/><Relationship Id="rId136" Type="http://schemas.openxmlformats.org/officeDocument/2006/relationships/image" Target="../media/image4769.png"/><Relationship Id="rId135" Type="http://schemas.openxmlformats.org/officeDocument/2006/relationships/customXml" Target="../ink/ink4765.xml"/><Relationship Id="rId134" Type="http://schemas.openxmlformats.org/officeDocument/2006/relationships/image" Target="../media/image4768.png"/><Relationship Id="rId133" Type="http://schemas.openxmlformats.org/officeDocument/2006/relationships/customXml" Target="../ink/ink4764.xml"/><Relationship Id="rId132" Type="http://schemas.openxmlformats.org/officeDocument/2006/relationships/image" Target="../media/image4767.png"/><Relationship Id="rId131" Type="http://schemas.openxmlformats.org/officeDocument/2006/relationships/customXml" Target="../ink/ink4763.xml"/><Relationship Id="rId130" Type="http://schemas.openxmlformats.org/officeDocument/2006/relationships/image" Target="../media/image4766.png"/><Relationship Id="rId13" Type="http://schemas.openxmlformats.org/officeDocument/2006/relationships/customXml" Target="../ink/ink4704.xml"/><Relationship Id="rId129" Type="http://schemas.openxmlformats.org/officeDocument/2006/relationships/customXml" Target="../ink/ink4762.xml"/><Relationship Id="rId128" Type="http://schemas.openxmlformats.org/officeDocument/2006/relationships/image" Target="../media/image4765.png"/><Relationship Id="rId127" Type="http://schemas.openxmlformats.org/officeDocument/2006/relationships/customXml" Target="../ink/ink4761.xml"/><Relationship Id="rId126" Type="http://schemas.openxmlformats.org/officeDocument/2006/relationships/image" Target="../media/image4764.png"/><Relationship Id="rId125" Type="http://schemas.openxmlformats.org/officeDocument/2006/relationships/customXml" Target="../ink/ink4760.xml"/><Relationship Id="rId124" Type="http://schemas.openxmlformats.org/officeDocument/2006/relationships/image" Target="../media/image4763.png"/><Relationship Id="rId123" Type="http://schemas.openxmlformats.org/officeDocument/2006/relationships/customXml" Target="../ink/ink4759.xml"/><Relationship Id="rId122" Type="http://schemas.openxmlformats.org/officeDocument/2006/relationships/image" Target="../media/image4762.png"/><Relationship Id="rId121" Type="http://schemas.openxmlformats.org/officeDocument/2006/relationships/customXml" Target="../ink/ink4758.xml"/><Relationship Id="rId120" Type="http://schemas.openxmlformats.org/officeDocument/2006/relationships/image" Target="../media/image4761.png"/><Relationship Id="rId12" Type="http://schemas.openxmlformats.org/officeDocument/2006/relationships/image" Target="../media/image4707.png"/><Relationship Id="rId119" Type="http://schemas.openxmlformats.org/officeDocument/2006/relationships/customXml" Target="../ink/ink4757.xml"/><Relationship Id="rId118" Type="http://schemas.openxmlformats.org/officeDocument/2006/relationships/image" Target="../media/image4760.png"/><Relationship Id="rId117" Type="http://schemas.openxmlformats.org/officeDocument/2006/relationships/customXml" Target="../ink/ink4756.xml"/><Relationship Id="rId116" Type="http://schemas.openxmlformats.org/officeDocument/2006/relationships/image" Target="../media/image4759.png"/><Relationship Id="rId115" Type="http://schemas.openxmlformats.org/officeDocument/2006/relationships/customXml" Target="../ink/ink4755.xml"/><Relationship Id="rId114" Type="http://schemas.openxmlformats.org/officeDocument/2006/relationships/image" Target="../media/image4758.png"/><Relationship Id="rId113" Type="http://schemas.openxmlformats.org/officeDocument/2006/relationships/customXml" Target="../ink/ink4754.xml"/><Relationship Id="rId112" Type="http://schemas.openxmlformats.org/officeDocument/2006/relationships/image" Target="../media/image4757.png"/><Relationship Id="rId111" Type="http://schemas.openxmlformats.org/officeDocument/2006/relationships/customXml" Target="../ink/ink4753.xml"/><Relationship Id="rId110" Type="http://schemas.openxmlformats.org/officeDocument/2006/relationships/image" Target="../media/image4756.png"/><Relationship Id="rId11" Type="http://schemas.openxmlformats.org/officeDocument/2006/relationships/customXml" Target="../ink/ink4703.xml"/><Relationship Id="rId109" Type="http://schemas.openxmlformats.org/officeDocument/2006/relationships/customXml" Target="../ink/ink4752.xml"/><Relationship Id="rId108" Type="http://schemas.openxmlformats.org/officeDocument/2006/relationships/image" Target="../media/image4755.png"/><Relationship Id="rId107" Type="http://schemas.openxmlformats.org/officeDocument/2006/relationships/customXml" Target="../ink/ink4751.xml"/><Relationship Id="rId106" Type="http://schemas.openxmlformats.org/officeDocument/2006/relationships/image" Target="../media/image4754.png"/><Relationship Id="rId105" Type="http://schemas.openxmlformats.org/officeDocument/2006/relationships/customXml" Target="../ink/ink4750.xml"/><Relationship Id="rId104" Type="http://schemas.openxmlformats.org/officeDocument/2006/relationships/image" Target="../media/image4753.png"/><Relationship Id="rId103" Type="http://schemas.openxmlformats.org/officeDocument/2006/relationships/customXml" Target="../ink/ink4749.xml"/><Relationship Id="rId102" Type="http://schemas.openxmlformats.org/officeDocument/2006/relationships/image" Target="../media/image4752.png"/><Relationship Id="rId101" Type="http://schemas.openxmlformats.org/officeDocument/2006/relationships/customXml" Target="../ink/ink4748.xml"/><Relationship Id="rId100" Type="http://schemas.openxmlformats.org/officeDocument/2006/relationships/image" Target="../media/image4751.png"/><Relationship Id="rId10" Type="http://schemas.openxmlformats.org/officeDocument/2006/relationships/image" Target="../media/image4706.png"/><Relationship Id="rId1" Type="http://schemas.openxmlformats.org/officeDocument/2006/relationships/customXml" Target="../ink/ink4698.xml"/></Relationships>
</file>

<file path=ppt/slides/_rels/slide3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898.xml"/><Relationship Id="rId98" Type="http://schemas.openxmlformats.org/officeDocument/2006/relationships/image" Target="../media/image4900.png"/><Relationship Id="rId97" Type="http://schemas.openxmlformats.org/officeDocument/2006/relationships/customXml" Target="../ink/ink4897.xml"/><Relationship Id="rId96" Type="http://schemas.openxmlformats.org/officeDocument/2006/relationships/image" Target="../media/image4899.png"/><Relationship Id="rId95" Type="http://schemas.openxmlformats.org/officeDocument/2006/relationships/customXml" Target="../ink/ink4896.xml"/><Relationship Id="rId94" Type="http://schemas.openxmlformats.org/officeDocument/2006/relationships/image" Target="../media/image4898.png"/><Relationship Id="rId93" Type="http://schemas.openxmlformats.org/officeDocument/2006/relationships/customXml" Target="../ink/ink4895.xml"/><Relationship Id="rId92" Type="http://schemas.openxmlformats.org/officeDocument/2006/relationships/image" Target="../media/image4897.png"/><Relationship Id="rId91" Type="http://schemas.openxmlformats.org/officeDocument/2006/relationships/customXml" Target="../ink/ink4894.xml"/><Relationship Id="rId90" Type="http://schemas.openxmlformats.org/officeDocument/2006/relationships/image" Target="../media/image4896.png"/><Relationship Id="rId9" Type="http://schemas.openxmlformats.org/officeDocument/2006/relationships/customXml" Target="../ink/ink4853.xml"/><Relationship Id="rId89" Type="http://schemas.openxmlformats.org/officeDocument/2006/relationships/customXml" Target="../ink/ink4893.xml"/><Relationship Id="rId88" Type="http://schemas.openxmlformats.org/officeDocument/2006/relationships/image" Target="../media/image4895.png"/><Relationship Id="rId87" Type="http://schemas.openxmlformats.org/officeDocument/2006/relationships/customXml" Target="../ink/ink4892.xml"/><Relationship Id="rId86" Type="http://schemas.openxmlformats.org/officeDocument/2006/relationships/image" Target="../media/image4894.png"/><Relationship Id="rId85" Type="http://schemas.openxmlformats.org/officeDocument/2006/relationships/customXml" Target="../ink/ink4891.xml"/><Relationship Id="rId84" Type="http://schemas.openxmlformats.org/officeDocument/2006/relationships/image" Target="../media/image4893.png"/><Relationship Id="rId83" Type="http://schemas.openxmlformats.org/officeDocument/2006/relationships/customXml" Target="../ink/ink4890.xml"/><Relationship Id="rId82" Type="http://schemas.openxmlformats.org/officeDocument/2006/relationships/image" Target="../media/image4892.png"/><Relationship Id="rId81" Type="http://schemas.openxmlformats.org/officeDocument/2006/relationships/customXml" Target="../ink/ink4889.xml"/><Relationship Id="rId80" Type="http://schemas.openxmlformats.org/officeDocument/2006/relationships/image" Target="../media/image4891.png"/><Relationship Id="rId8" Type="http://schemas.openxmlformats.org/officeDocument/2006/relationships/image" Target="../media/image4856.png"/><Relationship Id="rId79" Type="http://schemas.openxmlformats.org/officeDocument/2006/relationships/customXml" Target="../ink/ink4888.xml"/><Relationship Id="rId78" Type="http://schemas.openxmlformats.org/officeDocument/2006/relationships/image" Target="../media/image4890.png"/><Relationship Id="rId77" Type="http://schemas.openxmlformats.org/officeDocument/2006/relationships/customXml" Target="../ink/ink4887.xml"/><Relationship Id="rId76" Type="http://schemas.openxmlformats.org/officeDocument/2006/relationships/image" Target="../media/image4889.png"/><Relationship Id="rId75" Type="http://schemas.openxmlformats.org/officeDocument/2006/relationships/customXml" Target="../ink/ink4886.xml"/><Relationship Id="rId74" Type="http://schemas.openxmlformats.org/officeDocument/2006/relationships/image" Target="../media/image4888.png"/><Relationship Id="rId73" Type="http://schemas.openxmlformats.org/officeDocument/2006/relationships/customXml" Target="../ink/ink4885.xml"/><Relationship Id="rId72" Type="http://schemas.openxmlformats.org/officeDocument/2006/relationships/image" Target="../media/image4887.png"/><Relationship Id="rId71" Type="http://schemas.openxmlformats.org/officeDocument/2006/relationships/customXml" Target="../ink/ink4884.xml"/><Relationship Id="rId70" Type="http://schemas.openxmlformats.org/officeDocument/2006/relationships/image" Target="../media/image4886.png"/><Relationship Id="rId7" Type="http://schemas.openxmlformats.org/officeDocument/2006/relationships/customXml" Target="../ink/ink4852.xml"/><Relationship Id="rId69" Type="http://schemas.openxmlformats.org/officeDocument/2006/relationships/customXml" Target="../ink/ink4883.xml"/><Relationship Id="rId68" Type="http://schemas.openxmlformats.org/officeDocument/2006/relationships/image" Target="../media/image4885.png"/><Relationship Id="rId67" Type="http://schemas.openxmlformats.org/officeDocument/2006/relationships/customXml" Target="../ink/ink4882.xml"/><Relationship Id="rId66" Type="http://schemas.openxmlformats.org/officeDocument/2006/relationships/image" Target="../media/image4884.png"/><Relationship Id="rId65" Type="http://schemas.openxmlformats.org/officeDocument/2006/relationships/customXml" Target="../ink/ink4881.xml"/><Relationship Id="rId64" Type="http://schemas.openxmlformats.org/officeDocument/2006/relationships/image" Target="../media/image4883.png"/><Relationship Id="rId63" Type="http://schemas.openxmlformats.org/officeDocument/2006/relationships/customXml" Target="../ink/ink4880.xml"/><Relationship Id="rId62" Type="http://schemas.openxmlformats.org/officeDocument/2006/relationships/image" Target="../media/image4882.png"/><Relationship Id="rId61" Type="http://schemas.openxmlformats.org/officeDocument/2006/relationships/customXml" Target="../ink/ink4879.xml"/><Relationship Id="rId60" Type="http://schemas.openxmlformats.org/officeDocument/2006/relationships/image" Target="../media/image4881.png"/><Relationship Id="rId6" Type="http://schemas.openxmlformats.org/officeDocument/2006/relationships/image" Target="../media/image4855.png"/><Relationship Id="rId59" Type="http://schemas.openxmlformats.org/officeDocument/2006/relationships/customXml" Target="../ink/ink4878.xml"/><Relationship Id="rId58" Type="http://schemas.openxmlformats.org/officeDocument/2006/relationships/image" Target="../media/image3588.png"/><Relationship Id="rId57" Type="http://schemas.openxmlformats.org/officeDocument/2006/relationships/customXml" Target="../ink/ink4877.xml"/><Relationship Id="rId56" Type="http://schemas.openxmlformats.org/officeDocument/2006/relationships/image" Target="../media/image4880.png"/><Relationship Id="rId55" Type="http://schemas.openxmlformats.org/officeDocument/2006/relationships/customXml" Target="../ink/ink4876.xml"/><Relationship Id="rId54" Type="http://schemas.openxmlformats.org/officeDocument/2006/relationships/image" Target="../media/image4879.png"/><Relationship Id="rId53" Type="http://schemas.openxmlformats.org/officeDocument/2006/relationships/customXml" Target="../ink/ink4875.xml"/><Relationship Id="rId52" Type="http://schemas.openxmlformats.org/officeDocument/2006/relationships/image" Target="../media/image4878.png"/><Relationship Id="rId51" Type="http://schemas.openxmlformats.org/officeDocument/2006/relationships/customXml" Target="../ink/ink4874.xml"/><Relationship Id="rId50" Type="http://schemas.openxmlformats.org/officeDocument/2006/relationships/image" Target="../media/image4877.png"/><Relationship Id="rId5" Type="http://schemas.openxmlformats.org/officeDocument/2006/relationships/customXml" Target="../ink/ink4851.xml"/><Relationship Id="rId49" Type="http://schemas.openxmlformats.org/officeDocument/2006/relationships/customXml" Target="../ink/ink4873.xml"/><Relationship Id="rId48" Type="http://schemas.openxmlformats.org/officeDocument/2006/relationships/image" Target="../media/image4876.png"/><Relationship Id="rId47" Type="http://schemas.openxmlformats.org/officeDocument/2006/relationships/customXml" Target="../ink/ink4872.xml"/><Relationship Id="rId46" Type="http://schemas.openxmlformats.org/officeDocument/2006/relationships/image" Target="../media/image4875.png"/><Relationship Id="rId45" Type="http://schemas.openxmlformats.org/officeDocument/2006/relationships/customXml" Target="../ink/ink4871.xml"/><Relationship Id="rId44" Type="http://schemas.openxmlformats.org/officeDocument/2006/relationships/image" Target="../media/image4874.png"/><Relationship Id="rId43" Type="http://schemas.openxmlformats.org/officeDocument/2006/relationships/customXml" Target="../ink/ink4870.xml"/><Relationship Id="rId42" Type="http://schemas.openxmlformats.org/officeDocument/2006/relationships/image" Target="../media/image4873.png"/><Relationship Id="rId41" Type="http://schemas.openxmlformats.org/officeDocument/2006/relationships/customXml" Target="../ink/ink4869.xml"/><Relationship Id="rId40" Type="http://schemas.openxmlformats.org/officeDocument/2006/relationships/image" Target="../media/image4872.png"/><Relationship Id="rId4" Type="http://schemas.openxmlformats.org/officeDocument/2006/relationships/image" Target="../media/image4854.png"/><Relationship Id="rId39" Type="http://schemas.openxmlformats.org/officeDocument/2006/relationships/customXml" Target="../ink/ink4868.xml"/><Relationship Id="rId38" Type="http://schemas.openxmlformats.org/officeDocument/2006/relationships/image" Target="../media/image4871.png"/><Relationship Id="rId37" Type="http://schemas.openxmlformats.org/officeDocument/2006/relationships/customXml" Target="../ink/ink4867.xml"/><Relationship Id="rId36" Type="http://schemas.openxmlformats.org/officeDocument/2006/relationships/image" Target="../media/image4870.png"/><Relationship Id="rId35" Type="http://schemas.openxmlformats.org/officeDocument/2006/relationships/customXml" Target="../ink/ink4866.xml"/><Relationship Id="rId34" Type="http://schemas.openxmlformats.org/officeDocument/2006/relationships/image" Target="../media/image4869.png"/><Relationship Id="rId33" Type="http://schemas.openxmlformats.org/officeDocument/2006/relationships/customXml" Target="../ink/ink4865.xml"/><Relationship Id="rId32" Type="http://schemas.openxmlformats.org/officeDocument/2006/relationships/image" Target="../media/image4868.png"/><Relationship Id="rId31" Type="http://schemas.openxmlformats.org/officeDocument/2006/relationships/customXml" Target="../ink/ink4864.xml"/><Relationship Id="rId30" Type="http://schemas.openxmlformats.org/officeDocument/2006/relationships/image" Target="../media/image4867.png"/><Relationship Id="rId3" Type="http://schemas.openxmlformats.org/officeDocument/2006/relationships/customXml" Target="../ink/ink4850.xml"/><Relationship Id="rId29" Type="http://schemas.openxmlformats.org/officeDocument/2006/relationships/customXml" Target="../ink/ink4863.xml"/><Relationship Id="rId28" Type="http://schemas.openxmlformats.org/officeDocument/2006/relationships/image" Target="../media/image4866.png"/><Relationship Id="rId27" Type="http://schemas.openxmlformats.org/officeDocument/2006/relationships/customXml" Target="../ink/ink4862.xml"/><Relationship Id="rId26" Type="http://schemas.openxmlformats.org/officeDocument/2006/relationships/image" Target="../media/image4865.png"/><Relationship Id="rId25" Type="http://schemas.openxmlformats.org/officeDocument/2006/relationships/customXml" Target="../ink/ink4861.xml"/><Relationship Id="rId24" Type="http://schemas.openxmlformats.org/officeDocument/2006/relationships/image" Target="../media/image4864.png"/><Relationship Id="rId23" Type="http://schemas.openxmlformats.org/officeDocument/2006/relationships/customXml" Target="../ink/ink4860.xml"/><Relationship Id="rId22" Type="http://schemas.openxmlformats.org/officeDocument/2006/relationships/image" Target="../media/image4863.png"/><Relationship Id="rId21" Type="http://schemas.openxmlformats.org/officeDocument/2006/relationships/customXml" Target="../ink/ink4859.xml"/><Relationship Id="rId20" Type="http://schemas.openxmlformats.org/officeDocument/2006/relationships/image" Target="../media/image4862.png"/><Relationship Id="rId2" Type="http://schemas.openxmlformats.org/officeDocument/2006/relationships/image" Target="../media/image4853.png"/><Relationship Id="rId19" Type="http://schemas.openxmlformats.org/officeDocument/2006/relationships/customXml" Target="../ink/ink4858.xml"/><Relationship Id="rId18" Type="http://schemas.openxmlformats.org/officeDocument/2006/relationships/image" Target="../media/image4861.png"/><Relationship Id="rId17" Type="http://schemas.openxmlformats.org/officeDocument/2006/relationships/customXml" Target="../ink/ink4857.xml"/><Relationship Id="rId16" Type="http://schemas.openxmlformats.org/officeDocument/2006/relationships/image" Target="../media/image4860.png"/><Relationship Id="rId153" Type="http://schemas.openxmlformats.org/officeDocument/2006/relationships/slideLayout" Target="../slideLayouts/slideLayout1.xml"/><Relationship Id="rId152" Type="http://schemas.openxmlformats.org/officeDocument/2006/relationships/image" Target="../media/image4927.png"/><Relationship Id="rId151" Type="http://schemas.openxmlformats.org/officeDocument/2006/relationships/customXml" Target="../ink/ink4924.xml"/><Relationship Id="rId150" Type="http://schemas.openxmlformats.org/officeDocument/2006/relationships/image" Target="../media/image4926.png"/><Relationship Id="rId15" Type="http://schemas.openxmlformats.org/officeDocument/2006/relationships/customXml" Target="../ink/ink4856.xml"/><Relationship Id="rId149" Type="http://schemas.openxmlformats.org/officeDocument/2006/relationships/customXml" Target="../ink/ink4923.xml"/><Relationship Id="rId148" Type="http://schemas.openxmlformats.org/officeDocument/2006/relationships/image" Target="../media/image4925.png"/><Relationship Id="rId147" Type="http://schemas.openxmlformats.org/officeDocument/2006/relationships/customXml" Target="../ink/ink4922.xml"/><Relationship Id="rId146" Type="http://schemas.openxmlformats.org/officeDocument/2006/relationships/image" Target="../media/image4924.png"/><Relationship Id="rId145" Type="http://schemas.openxmlformats.org/officeDocument/2006/relationships/customXml" Target="../ink/ink4921.xml"/><Relationship Id="rId144" Type="http://schemas.openxmlformats.org/officeDocument/2006/relationships/image" Target="../media/image4923.png"/><Relationship Id="rId143" Type="http://schemas.openxmlformats.org/officeDocument/2006/relationships/customXml" Target="../ink/ink4920.xml"/><Relationship Id="rId142" Type="http://schemas.openxmlformats.org/officeDocument/2006/relationships/image" Target="../media/image4922.png"/><Relationship Id="rId141" Type="http://schemas.openxmlformats.org/officeDocument/2006/relationships/customXml" Target="../ink/ink4919.xml"/><Relationship Id="rId140" Type="http://schemas.openxmlformats.org/officeDocument/2006/relationships/image" Target="../media/image4921.png"/><Relationship Id="rId14" Type="http://schemas.openxmlformats.org/officeDocument/2006/relationships/image" Target="../media/image4859.png"/><Relationship Id="rId139" Type="http://schemas.openxmlformats.org/officeDocument/2006/relationships/customXml" Target="../ink/ink4918.xml"/><Relationship Id="rId138" Type="http://schemas.openxmlformats.org/officeDocument/2006/relationships/image" Target="../media/image4920.png"/><Relationship Id="rId137" Type="http://schemas.openxmlformats.org/officeDocument/2006/relationships/customXml" Target="../ink/ink4917.xml"/><Relationship Id="rId136" Type="http://schemas.openxmlformats.org/officeDocument/2006/relationships/image" Target="../media/image4919.png"/><Relationship Id="rId135" Type="http://schemas.openxmlformats.org/officeDocument/2006/relationships/customXml" Target="../ink/ink4916.xml"/><Relationship Id="rId134" Type="http://schemas.openxmlformats.org/officeDocument/2006/relationships/image" Target="../media/image4918.png"/><Relationship Id="rId133" Type="http://schemas.openxmlformats.org/officeDocument/2006/relationships/customXml" Target="../ink/ink4915.xml"/><Relationship Id="rId132" Type="http://schemas.openxmlformats.org/officeDocument/2006/relationships/image" Target="../media/image4917.png"/><Relationship Id="rId131" Type="http://schemas.openxmlformats.org/officeDocument/2006/relationships/customXml" Target="../ink/ink4914.xml"/><Relationship Id="rId130" Type="http://schemas.openxmlformats.org/officeDocument/2006/relationships/image" Target="../media/image4916.png"/><Relationship Id="rId13" Type="http://schemas.openxmlformats.org/officeDocument/2006/relationships/customXml" Target="../ink/ink4855.xml"/><Relationship Id="rId129" Type="http://schemas.openxmlformats.org/officeDocument/2006/relationships/customXml" Target="../ink/ink4913.xml"/><Relationship Id="rId128" Type="http://schemas.openxmlformats.org/officeDocument/2006/relationships/image" Target="../media/image4915.png"/><Relationship Id="rId127" Type="http://schemas.openxmlformats.org/officeDocument/2006/relationships/customXml" Target="../ink/ink4912.xml"/><Relationship Id="rId126" Type="http://schemas.openxmlformats.org/officeDocument/2006/relationships/image" Target="../media/image4914.png"/><Relationship Id="rId125" Type="http://schemas.openxmlformats.org/officeDocument/2006/relationships/customXml" Target="../ink/ink4911.xml"/><Relationship Id="rId124" Type="http://schemas.openxmlformats.org/officeDocument/2006/relationships/image" Target="../media/image4913.png"/><Relationship Id="rId123" Type="http://schemas.openxmlformats.org/officeDocument/2006/relationships/customXml" Target="../ink/ink4910.xml"/><Relationship Id="rId122" Type="http://schemas.openxmlformats.org/officeDocument/2006/relationships/image" Target="../media/image4912.png"/><Relationship Id="rId121" Type="http://schemas.openxmlformats.org/officeDocument/2006/relationships/customXml" Target="../ink/ink4909.xml"/><Relationship Id="rId120" Type="http://schemas.openxmlformats.org/officeDocument/2006/relationships/image" Target="../media/image4911.png"/><Relationship Id="rId12" Type="http://schemas.openxmlformats.org/officeDocument/2006/relationships/image" Target="../media/image4858.png"/><Relationship Id="rId119" Type="http://schemas.openxmlformats.org/officeDocument/2006/relationships/customXml" Target="../ink/ink4908.xml"/><Relationship Id="rId118" Type="http://schemas.openxmlformats.org/officeDocument/2006/relationships/image" Target="../media/image4910.png"/><Relationship Id="rId117" Type="http://schemas.openxmlformats.org/officeDocument/2006/relationships/customXml" Target="../ink/ink4907.xml"/><Relationship Id="rId116" Type="http://schemas.openxmlformats.org/officeDocument/2006/relationships/image" Target="../media/image4909.png"/><Relationship Id="rId115" Type="http://schemas.openxmlformats.org/officeDocument/2006/relationships/customXml" Target="../ink/ink4906.xml"/><Relationship Id="rId114" Type="http://schemas.openxmlformats.org/officeDocument/2006/relationships/image" Target="../media/image4908.png"/><Relationship Id="rId113" Type="http://schemas.openxmlformats.org/officeDocument/2006/relationships/customXml" Target="../ink/ink4905.xml"/><Relationship Id="rId112" Type="http://schemas.openxmlformats.org/officeDocument/2006/relationships/image" Target="../media/image4907.png"/><Relationship Id="rId111" Type="http://schemas.openxmlformats.org/officeDocument/2006/relationships/customXml" Target="../ink/ink4904.xml"/><Relationship Id="rId110" Type="http://schemas.openxmlformats.org/officeDocument/2006/relationships/image" Target="../media/image4906.png"/><Relationship Id="rId11" Type="http://schemas.openxmlformats.org/officeDocument/2006/relationships/customXml" Target="../ink/ink4854.xml"/><Relationship Id="rId109" Type="http://schemas.openxmlformats.org/officeDocument/2006/relationships/customXml" Target="../ink/ink4903.xml"/><Relationship Id="rId108" Type="http://schemas.openxmlformats.org/officeDocument/2006/relationships/image" Target="../media/image4905.png"/><Relationship Id="rId107" Type="http://schemas.openxmlformats.org/officeDocument/2006/relationships/customXml" Target="../ink/ink4902.xml"/><Relationship Id="rId106" Type="http://schemas.openxmlformats.org/officeDocument/2006/relationships/image" Target="../media/image4904.png"/><Relationship Id="rId105" Type="http://schemas.openxmlformats.org/officeDocument/2006/relationships/customXml" Target="../ink/ink4901.xml"/><Relationship Id="rId104" Type="http://schemas.openxmlformats.org/officeDocument/2006/relationships/image" Target="../media/image4903.png"/><Relationship Id="rId103" Type="http://schemas.openxmlformats.org/officeDocument/2006/relationships/customXml" Target="../ink/ink4900.xml"/><Relationship Id="rId102" Type="http://schemas.openxmlformats.org/officeDocument/2006/relationships/image" Target="../media/image4902.png"/><Relationship Id="rId101" Type="http://schemas.openxmlformats.org/officeDocument/2006/relationships/customXml" Target="../ink/ink4899.xml"/><Relationship Id="rId100" Type="http://schemas.openxmlformats.org/officeDocument/2006/relationships/image" Target="../media/image4901.png"/><Relationship Id="rId10" Type="http://schemas.openxmlformats.org/officeDocument/2006/relationships/image" Target="../media/image4857.png"/><Relationship Id="rId1" Type="http://schemas.openxmlformats.org/officeDocument/2006/relationships/customXml" Target="../ink/ink4849.xml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2.png"/><Relationship Id="rId98" Type="http://schemas.openxmlformats.org/officeDocument/2006/relationships/customXml" Target="../ink/ink51.xml"/><Relationship Id="rId97" Type="http://schemas.openxmlformats.org/officeDocument/2006/relationships/image" Target="../media/image51.png"/><Relationship Id="rId96" Type="http://schemas.openxmlformats.org/officeDocument/2006/relationships/customXml" Target="../ink/ink50.xml"/><Relationship Id="rId95" Type="http://schemas.openxmlformats.org/officeDocument/2006/relationships/image" Target="../media/image50.png"/><Relationship Id="rId94" Type="http://schemas.openxmlformats.org/officeDocument/2006/relationships/customXml" Target="../ink/ink49.xml"/><Relationship Id="rId93" Type="http://schemas.openxmlformats.org/officeDocument/2006/relationships/image" Target="../media/image49.png"/><Relationship Id="rId92" Type="http://schemas.openxmlformats.org/officeDocument/2006/relationships/customXml" Target="../ink/ink48.xml"/><Relationship Id="rId91" Type="http://schemas.openxmlformats.org/officeDocument/2006/relationships/image" Target="../media/image48.png"/><Relationship Id="rId90" Type="http://schemas.openxmlformats.org/officeDocument/2006/relationships/customXml" Target="../ink/ink47.xml"/><Relationship Id="rId9" Type="http://schemas.openxmlformats.org/officeDocument/2006/relationships/image" Target="../media/image7.png"/><Relationship Id="rId89" Type="http://schemas.openxmlformats.org/officeDocument/2006/relationships/image" Target="../media/image47.png"/><Relationship Id="rId88" Type="http://schemas.openxmlformats.org/officeDocument/2006/relationships/customXml" Target="../ink/ink46.xml"/><Relationship Id="rId87" Type="http://schemas.openxmlformats.org/officeDocument/2006/relationships/image" Target="../media/image46.png"/><Relationship Id="rId86" Type="http://schemas.openxmlformats.org/officeDocument/2006/relationships/customXml" Target="../ink/ink45.xml"/><Relationship Id="rId85" Type="http://schemas.openxmlformats.org/officeDocument/2006/relationships/image" Target="../media/image45.png"/><Relationship Id="rId84" Type="http://schemas.openxmlformats.org/officeDocument/2006/relationships/customXml" Target="../ink/ink44.xml"/><Relationship Id="rId83" Type="http://schemas.openxmlformats.org/officeDocument/2006/relationships/image" Target="../media/image44.png"/><Relationship Id="rId82" Type="http://schemas.openxmlformats.org/officeDocument/2006/relationships/customXml" Target="../ink/ink43.xml"/><Relationship Id="rId81" Type="http://schemas.openxmlformats.org/officeDocument/2006/relationships/image" Target="../media/image43.png"/><Relationship Id="rId80" Type="http://schemas.openxmlformats.org/officeDocument/2006/relationships/customXml" Target="../ink/ink42.xml"/><Relationship Id="rId8" Type="http://schemas.openxmlformats.org/officeDocument/2006/relationships/customXml" Target="../ink/ink6.xml"/><Relationship Id="rId79" Type="http://schemas.openxmlformats.org/officeDocument/2006/relationships/image" Target="../media/image42.png"/><Relationship Id="rId78" Type="http://schemas.openxmlformats.org/officeDocument/2006/relationships/customXml" Target="../ink/ink41.xml"/><Relationship Id="rId77" Type="http://schemas.openxmlformats.org/officeDocument/2006/relationships/image" Target="../media/image41.png"/><Relationship Id="rId76" Type="http://schemas.openxmlformats.org/officeDocument/2006/relationships/customXml" Target="../ink/ink40.xml"/><Relationship Id="rId75" Type="http://schemas.openxmlformats.org/officeDocument/2006/relationships/image" Target="../media/image40.png"/><Relationship Id="rId74" Type="http://schemas.openxmlformats.org/officeDocument/2006/relationships/customXml" Target="../ink/ink39.xml"/><Relationship Id="rId73" Type="http://schemas.openxmlformats.org/officeDocument/2006/relationships/image" Target="../media/image39.png"/><Relationship Id="rId72" Type="http://schemas.openxmlformats.org/officeDocument/2006/relationships/customXml" Target="../ink/ink38.xml"/><Relationship Id="rId71" Type="http://schemas.openxmlformats.org/officeDocument/2006/relationships/image" Target="../media/image38.png"/><Relationship Id="rId70" Type="http://schemas.openxmlformats.org/officeDocument/2006/relationships/customXml" Target="../ink/ink37.xml"/><Relationship Id="rId7" Type="http://schemas.openxmlformats.org/officeDocument/2006/relationships/image" Target="../media/image6.png"/><Relationship Id="rId69" Type="http://schemas.openxmlformats.org/officeDocument/2006/relationships/image" Target="../media/image37.png"/><Relationship Id="rId68" Type="http://schemas.openxmlformats.org/officeDocument/2006/relationships/customXml" Target="../ink/ink36.xml"/><Relationship Id="rId67" Type="http://schemas.openxmlformats.org/officeDocument/2006/relationships/image" Target="../media/image36.png"/><Relationship Id="rId66" Type="http://schemas.openxmlformats.org/officeDocument/2006/relationships/customXml" Target="../ink/ink35.xml"/><Relationship Id="rId65" Type="http://schemas.openxmlformats.org/officeDocument/2006/relationships/image" Target="../media/image35.png"/><Relationship Id="rId64" Type="http://schemas.openxmlformats.org/officeDocument/2006/relationships/customXml" Target="../ink/ink34.xml"/><Relationship Id="rId63" Type="http://schemas.openxmlformats.org/officeDocument/2006/relationships/image" Target="../media/image34.png"/><Relationship Id="rId62" Type="http://schemas.openxmlformats.org/officeDocument/2006/relationships/customXml" Target="../ink/ink33.xml"/><Relationship Id="rId61" Type="http://schemas.openxmlformats.org/officeDocument/2006/relationships/image" Target="../media/image33.png"/><Relationship Id="rId60" Type="http://schemas.openxmlformats.org/officeDocument/2006/relationships/customXml" Target="../ink/ink32.xml"/><Relationship Id="rId6" Type="http://schemas.openxmlformats.org/officeDocument/2006/relationships/customXml" Target="../ink/ink5.xml"/><Relationship Id="rId59" Type="http://schemas.openxmlformats.org/officeDocument/2006/relationships/image" Target="../media/image32.png"/><Relationship Id="rId58" Type="http://schemas.openxmlformats.org/officeDocument/2006/relationships/customXml" Target="../ink/ink31.xml"/><Relationship Id="rId57" Type="http://schemas.openxmlformats.org/officeDocument/2006/relationships/image" Target="../media/image31.png"/><Relationship Id="rId56" Type="http://schemas.openxmlformats.org/officeDocument/2006/relationships/customXml" Target="../ink/ink30.xml"/><Relationship Id="rId55" Type="http://schemas.openxmlformats.org/officeDocument/2006/relationships/image" Target="../media/image30.png"/><Relationship Id="rId54" Type="http://schemas.openxmlformats.org/officeDocument/2006/relationships/customXml" Target="../ink/ink29.xml"/><Relationship Id="rId53" Type="http://schemas.openxmlformats.org/officeDocument/2006/relationships/image" Target="../media/image29.png"/><Relationship Id="rId52" Type="http://schemas.openxmlformats.org/officeDocument/2006/relationships/customXml" Target="../ink/ink28.xml"/><Relationship Id="rId51" Type="http://schemas.openxmlformats.org/officeDocument/2006/relationships/image" Target="../media/image28.png"/><Relationship Id="rId50" Type="http://schemas.openxmlformats.org/officeDocument/2006/relationships/customXml" Target="../ink/ink27.xml"/><Relationship Id="rId5" Type="http://schemas.openxmlformats.org/officeDocument/2006/relationships/image" Target="../media/image5.png"/><Relationship Id="rId49" Type="http://schemas.openxmlformats.org/officeDocument/2006/relationships/image" Target="../media/image27.png"/><Relationship Id="rId48" Type="http://schemas.openxmlformats.org/officeDocument/2006/relationships/customXml" Target="../ink/ink26.xml"/><Relationship Id="rId47" Type="http://schemas.openxmlformats.org/officeDocument/2006/relationships/image" Target="../media/image26.png"/><Relationship Id="rId46" Type="http://schemas.openxmlformats.org/officeDocument/2006/relationships/customXml" Target="../ink/ink25.xml"/><Relationship Id="rId45" Type="http://schemas.openxmlformats.org/officeDocument/2006/relationships/image" Target="../media/image25.png"/><Relationship Id="rId44" Type="http://schemas.openxmlformats.org/officeDocument/2006/relationships/customXml" Target="../ink/ink24.xml"/><Relationship Id="rId43" Type="http://schemas.openxmlformats.org/officeDocument/2006/relationships/image" Target="../media/image24.png"/><Relationship Id="rId42" Type="http://schemas.openxmlformats.org/officeDocument/2006/relationships/customXml" Target="../ink/ink23.xml"/><Relationship Id="rId41" Type="http://schemas.openxmlformats.org/officeDocument/2006/relationships/image" Target="../media/image23.png"/><Relationship Id="rId40" Type="http://schemas.openxmlformats.org/officeDocument/2006/relationships/customXml" Target="../ink/ink22.xml"/><Relationship Id="rId4" Type="http://schemas.openxmlformats.org/officeDocument/2006/relationships/customXml" Target="../ink/ink4.xml"/><Relationship Id="rId39" Type="http://schemas.openxmlformats.org/officeDocument/2006/relationships/image" Target="../media/image22.png"/><Relationship Id="rId38" Type="http://schemas.openxmlformats.org/officeDocument/2006/relationships/customXml" Target="../ink/ink21.xml"/><Relationship Id="rId37" Type="http://schemas.openxmlformats.org/officeDocument/2006/relationships/image" Target="../media/image21.png"/><Relationship Id="rId36" Type="http://schemas.openxmlformats.org/officeDocument/2006/relationships/customXml" Target="../ink/ink20.xml"/><Relationship Id="rId35" Type="http://schemas.openxmlformats.org/officeDocument/2006/relationships/image" Target="../media/image20.png"/><Relationship Id="rId34" Type="http://schemas.openxmlformats.org/officeDocument/2006/relationships/customXml" Target="../ink/ink19.xml"/><Relationship Id="rId33" Type="http://schemas.openxmlformats.org/officeDocument/2006/relationships/image" Target="../media/image19.png"/><Relationship Id="rId32" Type="http://schemas.openxmlformats.org/officeDocument/2006/relationships/customXml" Target="../ink/ink18.xml"/><Relationship Id="rId31" Type="http://schemas.openxmlformats.org/officeDocument/2006/relationships/image" Target="../media/image18.png"/><Relationship Id="rId302" Type="http://schemas.openxmlformats.org/officeDocument/2006/relationships/slideLayout" Target="../slideLayouts/slideLayout1.xml"/><Relationship Id="rId301" Type="http://schemas.openxmlformats.org/officeDocument/2006/relationships/image" Target="../media/image152.png"/><Relationship Id="rId300" Type="http://schemas.openxmlformats.org/officeDocument/2006/relationships/customXml" Target="../ink/ink152.xml"/><Relationship Id="rId30" Type="http://schemas.openxmlformats.org/officeDocument/2006/relationships/customXml" Target="../ink/ink17.xml"/><Relationship Id="rId3" Type="http://schemas.openxmlformats.org/officeDocument/2006/relationships/image" Target="../media/image4.png"/><Relationship Id="rId299" Type="http://schemas.openxmlformats.org/officeDocument/2006/relationships/image" Target="../media/image151.png"/><Relationship Id="rId298" Type="http://schemas.openxmlformats.org/officeDocument/2006/relationships/customXml" Target="../ink/ink151.xml"/><Relationship Id="rId297" Type="http://schemas.openxmlformats.org/officeDocument/2006/relationships/image" Target="../media/image150.png"/><Relationship Id="rId296" Type="http://schemas.openxmlformats.org/officeDocument/2006/relationships/customXml" Target="../ink/ink150.xml"/><Relationship Id="rId295" Type="http://schemas.openxmlformats.org/officeDocument/2006/relationships/image" Target="../media/image149.png"/><Relationship Id="rId294" Type="http://schemas.openxmlformats.org/officeDocument/2006/relationships/customXml" Target="../ink/ink149.xml"/><Relationship Id="rId293" Type="http://schemas.openxmlformats.org/officeDocument/2006/relationships/image" Target="../media/image148.png"/><Relationship Id="rId292" Type="http://schemas.openxmlformats.org/officeDocument/2006/relationships/customXml" Target="../ink/ink148.xml"/><Relationship Id="rId291" Type="http://schemas.openxmlformats.org/officeDocument/2006/relationships/image" Target="../media/image147.png"/><Relationship Id="rId290" Type="http://schemas.openxmlformats.org/officeDocument/2006/relationships/customXml" Target="../ink/ink147.xml"/><Relationship Id="rId29" Type="http://schemas.openxmlformats.org/officeDocument/2006/relationships/image" Target="../media/image17.png"/><Relationship Id="rId289" Type="http://schemas.openxmlformats.org/officeDocument/2006/relationships/image" Target="../media/image146.png"/><Relationship Id="rId288" Type="http://schemas.openxmlformats.org/officeDocument/2006/relationships/customXml" Target="../ink/ink146.xml"/><Relationship Id="rId287" Type="http://schemas.openxmlformats.org/officeDocument/2006/relationships/image" Target="../media/image145.png"/><Relationship Id="rId286" Type="http://schemas.openxmlformats.org/officeDocument/2006/relationships/customXml" Target="../ink/ink145.xml"/><Relationship Id="rId285" Type="http://schemas.openxmlformats.org/officeDocument/2006/relationships/image" Target="../media/image144.png"/><Relationship Id="rId284" Type="http://schemas.openxmlformats.org/officeDocument/2006/relationships/customXml" Target="../ink/ink144.xml"/><Relationship Id="rId283" Type="http://schemas.openxmlformats.org/officeDocument/2006/relationships/image" Target="../media/image143.png"/><Relationship Id="rId282" Type="http://schemas.openxmlformats.org/officeDocument/2006/relationships/customXml" Target="../ink/ink143.xml"/><Relationship Id="rId281" Type="http://schemas.openxmlformats.org/officeDocument/2006/relationships/image" Target="../media/image142.png"/><Relationship Id="rId280" Type="http://schemas.openxmlformats.org/officeDocument/2006/relationships/customXml" Target="../ink/ink142.xml"/><Relationship Id="rId28" Type="http://schemas.openxmlformats.org/officeDocument/2006/relationships/customXml" Target="../ink/ink16.xml"/><Relationship Id="rId279" Type="http://schemas.openxmlformats.org/officeDocument/2006/relationships/image" Target="../media/image141.png"/><Relationship Id="rId278" Type="http://schemas.openxmlformats.org/officeDocument/2006/relationships/customXml" Target="../ink/ink141.xml"/><Relationship Id="rId277" Type="http://schemas.openxmlformats.org/officeDocument/2006/relationships/image" Target="../media/image140.png"/><Relationship Id="rId276" Type="http://schemas.openxmlformats.org/officeDocument/2006/relationships/customXml" Target="../ink/ink140.xml"/><Relationship Id="rId275" Type="http://schemas.openxmlformats.org/officeDocument/2006/relationships/image" Target="../media/image139.png"/><Relationship Id="rId274" Type="http://schemas.openxmlformats.org/officeDocument/2006/relationships/customXml" Target="../ink/ink139.xml"/><Relationship Id="rId273" Type="http://schemas.openxmlformats.org/officeDocument/2006/relationships/image" Target="../media/image138.png"/><Relationship Id="rId272" Type="http://schemas.openxmlformats.org/officeDocument/2006/relationships/customXml" Target="../ink/ink138.xml"/><Relationship Id="rId271" Type="http://schemas.openxmlformats.org/officeDocument/2006/relationships/image" Target="../media/image137.png"/><Relationship Id="rId270" Type="http://schemas.openxmlformats.org/officeDocument/2006/relationships/customXml" Target="../ink/ink137.xml"/><Relationship Id="rId27" Type="http://schemas.openxmlformats.org/officeDocument/2006/relationships/image" Target="../media/image16.png"/><Relationship Id="rId269" Type="http://schemas.openxmlformats.org/officeDocument/2006/relationships/image" Target="../media/image136.png"/><Relationship Id="rId268" Type="http://schemas.openxmlformats.org/officeDocument/2006/relationships/customXml" Target="../ink/ink136.xml"/><Relationship Id="rId267" Type="http://schemas.openxmlformats.org/officeDocument/2006/relationships/image" Target="../media/image135.png"/><Relationship Id="rId266" Type="http://schemas.openxmlformats.org/officeDocument/2006/relationships/customXml" Target="../ink/ink135.xml"/><Relationship Id="rId265" Type="http://schemas.openxmlformats.org/officeDocument/2006/relationships/image" Target="../media/image134.png"/><Relationship Id="rId264" Type="http://schemas.openxmlformats.org/officeDocument/2006/relationships/customXml" Target="../ink/ink134.xml"/><Relationship Id="rId263" Type="http://schemas.openxmlformats.org/officeDocument/2006/relationships/image" Target="../media/image133.png"/><Relationship Id="rId262" Type="http://schemas.openxmlformats.org/officeDocument/2006/relationships/customXml" Target="../ink/ink133.xml"/><Relationship Id="rId261" Type="http://schemas.openxmlformats.org/officeDocument/2006/relationships/image" Target="../media/image132.png"/><Relationship Id="rId260" Type="http://schemas.openxmlformats.org/officeDocument/2006/relationships/customXml" Target="../ink/ink132.xml"/><Relationship Id="rId26" Type="http://schemas.openxmlformats.org/officeDocument/2006/relationships/customXml" Target="../ink/ink15.xml"/><Relationship Id="rId259" Type="http://schemas.openxmlformats.org/officeDocument/2006/relationships/image" Target="../media/image131.png"/><Relationship Id="rId258" Type="http://schemas.openxmlformats.org/officeDocument/2006/relationships/customXml" Target="../ink/ink131.xml"/><Relationship Id="rId257" Type="http://schemas.openxmlformats.org/officeDocument/2006/relationships/image" Target="../media/image130.png"/><Relationship Id="rId256" Type="http://schemas.openxmlformats.org/officeDocument/2006/relationships/customXml" Target="../ink/ink130.xml"/><Relationship Id="rId255" Type="http://schemas.openxmlformats.org/officeDocument/2006/relationships/image" Target="../media/image129.png"/><Relationship Id="rId254" Type="http://schemas.openxmlformats.org/officeDocument/2006/relationships/customXml" Target="../ink/ink129.xml"/><Relationship Id="rId253" Type="http://schemas.openxmlformats.org/officeDocument/2006/relationships/image" Target="../media/image128.png"/><Relationship Id="rId252" Type="http://schemas.openxmlformats.org/officeDocument/2006/relationships/customXml" Target="../ink/ink128.xml"/><Relationship Id="rId251" Type="http://schemas.openxmlformats.org/officeDocument/2006/relationships/image" Target="../media/image127.png"/><Relationship Id="rId250" Type="http://schemas.openxmlformats.org/officeDocument/2006/relationships/customXml" Target="../ink/ink127.xml"/><Relationship Id="rId25" Type="http://schemas.openxmlformats.org/officeDocument/2006/relationships/image" Target="../media/image15.png"/><Relationship Id="rId249" Type="http://schemas.openxmlformats.org/officeDocument/2006/relationships/image" Target="../media/image126.png"/><Relationship Id="rId248" Type="http://schemas.openxmlformats.org/officeDocument/2006/relationships/customXml" Target="../ink/ink126.xml"/><Relationship Id="rId247" Type="http://schemas.openxmlformats.org/officeDocument/2006/relationships/image" Target="../media/image125.png"/><Relationship Id="rId246" Type="http://schemas.openxmlformats.org/officeDocument/2006/relationships/customXml" Target="../ink/ink125.xml"/><Relationship Id="rId245" Type="http://schemas.openxmlformats.org/officeDocument/2006/relationships/image" Target="../media/image124.png"/><Relationship Id="rId244" Type="http://schemas.openxmlformats.org/officeDocument/2006/relationships/customXml" Target="../ink/ink124.xml"/><Relationship Id="rId243" Type="http://schemas.openxmlformats.org/officeDocument/2006/relationships/image" Target="../media/image123.png"/><Relationship Id="rId242" Type="http://schemas.openxmlformats.org/officeDocument/2006/relationships/customXml" Target="../ink/ink123.xml"/><Relationship Id="rId241" Type="http://schemas.openxmlformats.org/officeDocument/2006/relationships/image" Target="../media/image122.png"/><Relationship Id="rId240" Type="http://schemas.openxmlformats.org/officeDocument/2006/relationships/customXml" Target="../ink/ink122.xml"/><Relationship Id="rId24" Type="http://schemas.openxmlformats.org/officeDocument/2006/relationships/customXml" Target="../ink/ink14.xml"/><Relationship Id="rId239" Type="http://schemas.openxmlformats.org/officeDocument/2006/relationships/image" Target="../media/image121.png"/><Relationship Id="rId238" Type="http://schemas.openxmlformats.org/officeDocument/2006/relationships/customXml" Target="../ink/ink121.xml"/><Relationship Id="rId237" Type="http://schemas.openxmlformats.org/officeDocument/2006/relationships/image" Target="../media/image120.png"/><Relationship Id="rId236" Type="http://schemas.openxmlformats.org/officeDocument/2006/relationships/customXml" Target="../ink/ink120.xml"/><Relationship Id="rId235" Type="http://schemas.openxmlformats.org/officeDocument/2006/relationships/image" Target="../media/image119.png"/><Relationship Id="rId234" Type="http://schemas.openxmlformats.org/officeDocument/2006/relationships/customXml" Target="../ink/ink119.xml"/><Relationship Id="rId233" Type="http://schemas.openxmlformats.org/officeDocument/2006/relationships/image" Target="../media/image118.png"/><Relationship Id="rId232" Type="http://schemas.openxmlformats.org/officeDocument/2006/relationships/customXml" Target="../ink/ink118.xml"/><Relationship Id="rId231" Type="http://schemas.openxmlformats.org/officeDocument/2006/relationships/image" Target="../media/image117.png"/><Relationship Id="rId230" Type="http://schemas.openxmlformats.org/officeDocument/2006/relationships/customXml" Target="../ink/ink117.xml"/><Relationship Id="rId23" Type="http://schemas.openxmlformats.org/officeDocument/2006/relationships/image" Target="../media/image14.png"/><Relationship Id="rId229" Type="http://schemas.openxmlformats.org/officeDocument/2006/relationships/image" Target="../media/image116.png"/><Relationship Id="rId228" Type="http://schemas.openxmlformats.org/officeDocument/2006/relationships/customXml" Target="../ink/ink116.xml"/><Relationship Id="rId227" Type="http://schemas.openxmlformats.org/officeDocument/2006/relationships/image" Target="../media/image115.png"/><Relationship Id="rId226" Type="http://schemas.openxmlformats.org/officeDocument/2006/relationships/customXml" Target="../ink/ink115.xml"/><Relationship Id="rId225" Type="http://schemas.openxmlformats.org/officeDocument/2006/relationships/image" Target="../media/image114.png"/><Relationship Id="rId224" Type="http://schemas.openxmlformats.org/officeDocument/2006/relationships/customXml" Target="../ink/ink114.xml"/><Relationship Id="rId223" Type="http://schemas.openxmlformats.org/officeDocument/2006/relationships/image" Target="../media/image113.png"/><Relationship Id="rId222" Type="http://schemas.openxmlformats.org/officeDocument/2006/relationships/customXml" Target="../ink/ink113.xml"/><Relationship Id="rId221" Type="http://schemas.openxmlformats.org/officeDocument/2006/relationships/image" Target="../media/image112.png"/><Relationship Id="rId220" Type="http://schemas.openxmlformats.org/officeDocument/2006/relationships/customXml" Target="../ink/ink112.xml"/><Relationship Id="rId22" Type="http://schemas.openxmlformats.org/officeDocument/2006/relationships/customXml" Target="../ink/ink13.xml"/><Relationship Id="rId219" Type="http://schemas.openxmlformats.org/officeDocument/2006/relationships/image" Target="../media/image111.png"/><Relationship Id="rId218" Type="http://schemas.openxmlformats.org/officeDocument/2006/relationships/customXml" Target="../ink/ink111.xml"/><Relationship Id="rId217" Type="http://schemas.openxmlformats.org/officeDocument/2006/relationships/image" Target="../media/image110.png"/><Relationship Id="rId216" Type="http://schemas.openxmlformats.org/officeDocument/2006/relationships/customXml" Target="../ink/ink110.xml"/><Relationship Id="rId215" Type="http://schemas.openxmlformats.org/officeDocument/2006/relationships/image" Target="../media/image109.png"/><Relationship Id="rId214" Type="http://schemas.openxmlformats.org/officeDocument/2006/relationships/customXml" Target="../ink/ink109.xml"/><Relationship Id="rId213" Type="http://schemas.openxmlformats.org/officeDocument/2006/relationships/image" Target="../media/image108.png"/><Relationship Id="rId212" Type="http://schemas.openxmlformats.org/officeDocument/2006/relationships/customXml" Target="../ink/ink108.xml"/><Relationship Id="rId211" Type="http://schemas.openxmlformats.org/officeDocument/2006/relationships/image" Target="../media/image107.png"/><Relationship Id="rId210" Type="http://schemas.openxmlformats.org/officeDocument/2006/relationships/customXml" Target="../ink/ink107.xml"/><Relationship Id="rId21" Type="http://schemas.openxmlformats.org/officeDocument/2006/relationships/image" Target="../media/image13.png"/><Relationship Id="rId209" Type="http://schemas.openxmlformats.org/officeDocument/2006/relationships/image" Target="../media/image106.png"/><Relationship Id="rId208" Type="http://schemas.openxmlformats.org/officeDocument/2006/relationships/customXml" Target="../ink/ink106.xml"/><Relationship Id="rId207" Type="http://schemas.openxmlformats.org/officeDocument/2006/relationships/image" Target="../media/image105.png"/><Relationship Id="rId206" Type="http://schemas.openxmlformats.org/officeDocument/2006/relationships/customXml" Target="../ink/ink105.xml"/><Relationship Id="rId205" Type="http://schemas.openxmlformats.org/officeDocument/2006/relationships/image" Target="../media/image104.png"/><Relationship Id="rId204" Type="http://schemas.openxmlformats.org/officeDocument/2006/relationships/customXml" Target="../ink/ink104.xml"/><Relationship Id="rId203" Type="http://schemas.openxmlformats.org/officeDocument/2006/relationships/image" Target="../media/image103.png"/><Relationship Id="rId202" Type="http://schemas.openxmlformats.org/officeDocument/2006/relationships/customXml" Target="../ink/ink103.xml"/><Relationship Id="rId201" Type="http://schemas.openxmlformats.org/officeDocument/2006/relationships/image" Target="../media/image102.png"/><Relationship Id="rId200" Type="http://schemas.openxmlformats.org/officeDocument/2006/relationships/customXml" Target="../ink/ink102.xml"/><Relationship Id="rId20" Type="http://schemas.openxmlformats.org/officeDocument/2006/relationships/customXml" Target="../ink/ink12.xml"/><Relationship Id="rId2" Type="http://schemas.openxmlformats.org/officeDocument/2006/relationships/customXml" Target="../ink/ink3.xml"/><Relationship Id="rId199" Type="http://schemas.openxmlformats.org/officeDocument/2006/relationships/image" Target="../media/image101.png"/><Relationship Id="rId198" Type="http://schemas.openxmlformats.org/officeDocument/2006/relationships/customXml" Target="../ink/ink101.xml"/><Relationship Id="rId197" Type="http://schemas.openxmlformats.org/officeDocument/2006/relationships/image" Target="../media/image100.png"/><Relationship Id="rId196" Type="http://schemas.openxmlformats.org/officeDocument/2006/relationships/customXml" Target="../ink/ink100.xml"/><Relationship Id="rId195" Type="http://schemas.openxmlformats.org/officeDocument/2006/relationships/image" Target="../media/image99.png"/><Relationship Id="rId194" Type="http://schemas.openxmlformats.org/officeDocument/2006/relationships/customXml" Target="../ink/ink99.xml"/><Relationship Id="rId193" Type="http://schemas.openxmlformats.org/officeDocument/2006/relationships/image" Target="../media/image98.png"/><Relationship Id="rId192" Type="http://schemas.openxmlformats.org/officeDocument/2006/relationships/customXml" Target="../ink/ink98.xml"/><Relationship Id="rId191" Type="http://schemas.openxmlformats.org/officeDocument/2006/relationships/image" Target="../media/image97.png"/><Relationship Id="rId190" Type="http://schemas.openxmlformats.org/officeDocument/2006/relationships/customXml" Target="../ink/ink97.xml"/><Relationship Id="rId19" Type="http://schemas.openxmlformats.org/officeDocument/2006/relationships/image" Target="../media/image12.png"/><Relationship Id="rId189" Type="http://schemas.openxmlformats.org/officeDocument/2006/relationships/image" Target="../media/image96.png"/><Relationship Id="rId188" Type="http://schemas.openxmlformats.org/officeDocument/2006/relationships/customXml" Target="../ink/ink96.xml"/><Relationship Id="rId187" Type="http://schemas.openxmlformats.org/officeDocument/2006/relationships/image" Target="../media/image95.png"/><Relationship Id="rId186" Type="http://schemas.openxmlformats.org/officeDocument/2006/relationships/customXml" Target="../ink/ink95.xml"/><Relationship Id="rId185" Type="http://schemas.openxmlformats.org/officeDocument/2006/relationships/image" Target="../media/image2.png"/><Relationship Id="rId184" Type="http://schemas.openxmlformats.org/officeDocument/2006/relationships/customXml" Target="../ink/ink94.xml"/><Relationship Id="rId183" Type="http://schemas.openxmlformats.org/officeDocument/2006/relationships/image" Target="../media/image94.png"/><Relationship Id="rId182" Type="http://schemas.openxmlformats.org/officeDocument/2006/relationships/customXml" Target="../ink/ink93.xml"/><Relationship Id="rId181" Type="http://schemas.openxmlformats.org/officeDocument/2006/relationships/image" Target="../media/image93.png"/><Relationship Id="rId180" Type="http://schemas.openxmlformats.org/officeDocument/2006/relationships/customXml" Target="../ink/ink92.xml"/><Relationship Id="rId18" Type="http://schemas.openxmlformats.org/officeDocument/2006/relationships/customXml" Target="../ink/ink11.xml"/><Relationship Id="rId179" Type="http://schemas.openxmlformats.org/officeDocument/2006/relationships/image" Target="../media/image92.png"/><Relationship Id="rId178" Type="http://schemas.openxmlformats.org/officeDocument/2006/relationships/customXml" Target="../ink/ink91.xml"/><Relationship Id="rId177" Type="http://schemas.openxmlformats.org/officeDocument/2006/relationships/image" Target="../media/image91.png"/><Relationship Id="rId176" Type="http://schemas.openxmlformats.org/officeDocument/2006/relationships/customXml" Target="../ink/ink90.xml"/><Relationship Id="rId175" Type="http://schemas.openxmlformats.org/officeDocument/2006/relationships/image" Target="../media/image90.png"/><Relationship Id="rId174" Type="http://schemas.openxmlformats.org/officeDocument/2006/relationships/customXml" Target="../ink/ink89.xml"/><Relationship Id="rId173" Type="http://schemas.openxmlformats.org/officeDocument/2006/relationships/image" Target="../media/image89.png"/><Relationship Id="rId172" Type="http://schemas.openxmlformats.org/officeDocument/2006/relationships/customXml" Target="../ink/ink88.xml"/><Relationship Id="rId171" Type="http://schemas.openxmlformats.org/officeDocument/2006/relationships/image" Target="../media/image88.png"/><Relationship Id="rId170" Type="http://schemas.openxmlformats.org/officeDocument/2006/relationships/customXml" Target="../ink/ink87.xml"/><Relationship Id="rId17" Type="http://schemas.openxmlformats.org/officeDocument/2006/relationships/image" Target="../media/image11.png"/><Relationship Id="rId169" Type="http://schemas.openxmlformats.org/officeDocument/2006/relationships/image" Target="../media/image87.png"/><Relationship Id="rId168" Type="http://schemas.openxmlformats.org/officeDocument/2006/relationships/customXml" Target="../ink/ink86.xml"/><Relationship Id="rId167" Type="http://schemas.openxmlformats.org/officeDocument/2006/relationships/image" Target="../media/image86.png"/><Relationship Id="rId166" Type="http://schemas.openxmlformats.org/officeDocument/2006/relationships/customXml" Target="../ink/ink85.xml"/><Relationship Id="rId165" Type="http://schemas.openxmlformats.org/officeDocument/2006/relationships/image" Target="../media/image85.png"/><Relationship Id="rId164" Type="http://schemas.openxmlformats.org/officeDocument/2006/relationships/customXml" Target="../ink/ink84.xml"/><Relationship Id="rId163" Type="http://schemas.openxmlformats.org/officeDocument/2006/relationships/image" Target="../media/image84.png"/><Relationship Id="rId162" Type="http://schemas.openxmlformats.org/officeDocument/2006/relationships/customXml" Target="../ink/ink83.xml"/><Relationship Id="rId161" Type="http://schemas.openxmlformats.org/officeDocument/2006/relationships/image" Target="../media/image83.png"/><Relationship Id="rId160" Type="http://schemas.openxmlformats.org/officeDocument/2006/relationships/customXml" Target="../ink/ink82.xml"/><Relationship Id="rId16" Type="http://schemas.openxmlformats.org/officeDocument/2006/relationships/customXml" Target="../ink/ink10.xml"/><Relationship Id="rId159" Type="http://schemas.openxmlformats.org/officeDocument/2006/relationships/image" Target="../media/image82.png"/><Relationship Id="rId158" Type="http://schemas.openxmlformats.org/officeDocument/2006/relationships/customXml" Target="../ink/ink81.xml"/><Relationship Id="rId157" Type="http://schemas.openxmlformats.org/officeDocument/2006/relationships/image" Target="../media/image81.png"/><Relationship Id="rId156" Type="http://schemas.openxmlformats.org/officeDocument/2006/relationships/customXml" Target="../ink/ink80.xml"/><Relationship Id="rId155" Type="http://schemas.openxmlformats.org/officeDocument/2006/relationships/image" Target="../media/image80.png"/><Relationship Id="rId154" Type="http://schemas.openxmlformats.org/officeDocument/2006/relationships/customXml" Target="../ink/ink79.xml"/><Relationship Id="rId153" Type="http://schemas.openxmlformats.org/officeDocument/2006/relationships/image" Target="../media/image79.png"/><Relationship Id="rId152" Type="http://schemas.openxmlformats.org/officeDocument/2006/relationships/customXml" Target="../ink/ink78.xml"/><Relationship Id="rId151" Type="http://schemas.openxmlformats.org/officeDocument/2006/relationships/image" Target="../media/image78.png"/><Relationship Id="rId150" Type="http://schemas.openxmlformats.org/officeDocument/2006/relationships/customXml" Target="../ink/ink77.xml"/><Relationship Id="rId15" Type="http://schemas.openxmlformats.org/officeDocument/2006/relationships/image" Target="../media/image10.png"/><Relationship Id="rId149" Type="http://schemas.openxmlformats.org/officeDocument/2006/relationships/image" Target="../media/image77.png"/><Relationship Id="rId148" Type="http://schemas.openxmlformats.org/officeDocument/2006/relationships/customXml" Target="../ink/ink76.xml"/><Relationship Id="rId147" Type="http://schemas.openxmlformats.org/officeDocument/2006/relationships/image" Target="../media/image76.png"/><Relationship Id="rId146" Type="http://schemas.openxmlformats.org/officeDocument/2006/relationships/customXml" Target="../ink/ink75.xml"/><Relationship Id="rId145" Type="http://schemas.openxmlformats.org/officeDocument/2006/relationships/image" Target="../media/image75.png"/><Relationship Id="rId144" Type="http://schemas.openxmlformats.org/officeDocument/2006/relationships/customXml" Target="../ink/ink74.xml"/><Relationship Id="rId143" Type="http://schemas.openxmlformats.org/officeDocument/2006/relationships/image" Target="../media/image74.png"/><Relationship Id="rId142" Type="http://schemas.openxmlformats.org/officeDocument/2006/relationships/customXml" Target="../ink/ink73.xml"/><Relationship Id="rId141" Type="http://schemas.openxmlformats.org/officeDocument/2006/relationships/image" Target="../media/image73.png"/><Relationship Id="rId140" Type="http://schemas.openxmlformats.org/officeDocument/2006/relationships/customXml" Target="../ink/ink72.xml"/><Relationship Id="rId14" Type="http://schemas.openxmlformats.org/officeDocument/2006/relationships/customXml" Target="../ink/ink9.xml"/><Relationship Id="rId139" Type="http://schemas.openxmlformats.org/officeDocument/2006/relationships/image" Target="../media/image72.png"/><Relationship Id="rId138" Type="http://schemas.openxmlformats.org/officeDocument/2006/relationships/customXml" Target="../ink/ink71.xml"/><Relationship Id="rId137" Type="http://schemas.openxmlformats.org/officeDocument/2006/relationships/image" Target="../media/image71.png"/><Relationship Id="rId136" Type="http://schemas.openxmlformats.org/officeDocument/2006/relationships/customXml" Target="../ink/ink70.xml"/><Relationship Id="rId135" Type="http://schemas.openxmlformats.org/officeDocument/2006/relationships/image" Target="../media/image70.png"/><Relationship Id="rId134" Type="http://schemas.openxmlformats.org/officeDocument/2006/relationships/customXml" Target="../ink/ink69.xml"/><Relationship Id="rId133" Type="http://schemas.openxmlformats.org/officeDocument/2006/relationships/image" Target="../media/image69.png"/><Relationship Id="rId132" Type="http://schemas.openxmlformats.org/officeDocument/2006/relationships/customXml" Target="../ink/ink68.xml"/><Relationship Id="rId131" Type="http://schemas.openxmlformats.org/officeDocument/2006/relationships/image" Target="../media/image68.png"/><Relationship Id="rId130" Type="http://schemas.openxmlformats.org/officeDocument/2006/relationships/customXml" Target="../ink/ink67.xml"/><Relationship Id="rId13" Type="http://schemas.openxmlformats.org/officeDocument/2006/relationships/image" Target="../media/image9.png"/><Relationship Id="rId129" Type="http://schemas.openxmlformats.org/officeDocument/2006/relationships/image" Target="../media/image67.png"/><Relationship Id="rId128" Type="http://schemas.openxmlformats.org/officeDocument/2006/relationships/customXml" Target="../ink/ink66.xml"/><Relationship Id="rId127" Type="http://schemas.openxmlformats.org/officeDocument/2006/relationships/image" Target="../media/image66.png"/><Relationship Id="rId126" Type="http://schemas.openxmlformats.org/officeDocument/2006/relationships/customXml" Target="../ink/ink65.xml"/><Relationship Id="rId125" Type="http://schemas.openxmlformats.org/officeDocument/2006/relationships/image" Target="../media/image65.png"/><Relationship Id="rId124" Type="http://schemas.openxmlformats.org/officeDocument/2006/relationships/customXml" Target="../ink/ink64.xml"/><Relationship Id="rId123" Type="http://schemas.openxmlformats.org/officeDocument/2006/relationships/image" Target="../media/image64.png"/><Relationship Id="rId122" Type="http://schemas.openxmlformats.org/officeDocument/2006/relationships/customXml" Target="../ink/ink63.xml"/><Relationship Id="rId121" Type="http://schemas.openxmlformats.org/officeDocument/2006/relationships/image" Target="../media/image63.png"/><Relationship Id="rId120" Type="http://schemas.openxmlformats.org/officeDocument/2006/relationships/customXml" Target="../ink/ink62.xml"/><Relationship Id="rId12" Type="http://schemas.openxmlformats.org/officeDocument/2006/relationships/customXml" Target="../ink/ink8.xml"/><Relationship Id="rId119" Type="http://schemas.openxmlformats.org/officeDocument/2006/relationships/image" Target="../media/image62.png"/><Relationship Id="rId118" Type="http://schemas.openxmlformats.org/officeDocument/2006/relationships/customXml" Target="../ink/ink61.xml"/><Relationship Id="rId117" Type="http://schemas.openxmlformats.org/officeDocument/2006/relationships/image" Target="../media/image61.png"/><Relationship Id="rId116" Type="http://schemas.openxmlformats.org/officeDocument/2006/relationships/customXml" Target="../ink/ink60.xml"/><Relationship Id="rId115" Type="http://schemas.openxmlformats.org/officeDocument/2006/relationships/image" Target="../media/image60.png"/><Relationship Id="rId114" Type="http://schemas.openxmlformats.org/officeDocument/2006/relationships/customXml" Target="../ink/ink59.xml"/><Relationship Id="rId113" Type="http://schemas.openxmlformats.org/officeDocument/2006/relationships/image" Target="../media/image59.png"/><Relationship Id="rId112" Type="http://schemas.openxmlformats.org/officeDocument/2006/relationships/customXml" Target="../ink/ink58.xml"/><Relationship Id="rId111" Type="http://schemas.openxmlformats.org/officeDocument/2006/relationships/image" Target="../media/image58.png"/><Relationship Id="rId110" Type="http://schemas.openxmlformats.org/officeDocument/2006/relationships/customXml" Target="../ink/ink57.xml"/><Relationship Id="rId11" Type="http://schemas.openxmlformats.org/officeDocument/2006/relationships/image" Target="../media/image8.png"/><Relationship Id="rId109" Type="http://schemas.openxmlformats.org/officeDocument/2006/relationships/image" Target="../media/image57.png"/><Relationship Id="rId108" Type="http://schemas.openxmlformats.org/officeDocument/2006/relationships/customXml" Target="../ink/ink56.xml"/><Relationship Id="rId107" Type="http://schemas.openxmlformats.org/officeDocument/2006/relationships/image" Target="../media/image56.png"/><Relationship Id="rId106" Type="http://schemas.openxmlformats.org/officeDocument/2006/relationships/customXml" Target="../ink/ink55.xml"/><Relationship Id="rId105" Type="http://schemas.openxmlformats.org/officeDocument/2006/relationships/image" Target="../media/image55.png"/><Relationship Id="rId104" Type="http://schemas.openxmlformats.org/officeDocument/2006/relationships/customXml" Target="../ink/ink54.xml"/><Relationship Id="rId103" Type="http://schemas.openxmlformats.org/officeDocument/2006/relationships/image" Target="../media/image54.png"/><Relationship Id="rId102" Type="http://schemas.openxmlformats.org/officeDocument/2006/relationships/customXml" Target="../ink/ink53.xml"/><Relationship Id="rId101" Type="http://schemas.openxmlformats.org/officeDocument/2006/relationships/image" Target="../media/image53.png"/><Relationship Id="rId100" Type="http://schemas.openxmlformats.org/officeDocument/2006/relationships/customXml" Target="../ink/ink52.xml"/><Relationship Id="rId10" Type="http://schemas.openxmlformats.org/officeDocument/2006/relationships/customXml" Target="../ink/ink7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74.xml"/><Relationship Id="rId98" Type="http://schemas.openxmlformats.org/officeDocument/2006/relationships/image" Target="../media/image4976.png"/><Relationship Id="rId97" Type="http://schemas.openxmlformats.org/officeDocument/2006/relationships/customXml" Target="../ink/ink4973.xml"/><Relationship Id="rId96" Type="http://schemas.openxmlformats.org/officeDocument/2006/relationships/image" Target="../media/image4975.png"/><Relationship Id="rId95" Type="http://schemas.openxmlformats.org/officeDocument/2006/relationships/customXml" Target="../ink/ink4972.xml"/><Relationship Id="rId94" Type="http://schemas.openxmlformats.org/officeDocument/2006/relationships/image" Target="../media/image4974.png"/><Relationship Id="rId93" Type="http://schemas.openxmlformats.org/officeDocument/2006/relationships/customXml" Target="../ink/ink4971.xml"/><Relationship Id="rId92" Type="http://schemas.openxmlformats.org/officeDocument/2006/relationships/image" Target="../media/image4973.png"/><Relationship Id="rId91" Type="http://schemas.openxmlformats.org/officeDocument/2006/relationships/customXml" Target="../ink/ink4970.xml"/><Relationship Id="rId90" Type="http://schemas.openxmlformats.org/officeDocument/2006/relationships/image" Target="../media/image4972.png"/><Relationship Id="rId9" Type="http://schemas.openxmlformats.org/officeDocument/2006/relationships/customXml" Target="../ink/ink4929.xml"/><Relationship Id="rId89" Type="http://schemas.openxmlformats.org/officeDocument/2006/relationships/customXml" Target="../ink/ink4969.xml"/><Relationship Id="rId88" Type="http://schemas.openxmlformats.org/officeDocument/2006/relationships/image" Target="../media/image4971.png"/><Relationship Id="rId87" Type="http://schemas.openxmlformats.org/officeDocument/2006/relationships/customXml" Target="../ink/ink4968.xml"/><Relationship Id="rId86" Type="http://schemas.openxmlformats.org/officeDocument/2006/relationships/image" Target="../media/image4970.png"/><Relationship Id="rId85" Type="http://schemas.openxmlformats.org/officeDocument/2006/relationships/customXml" Target="../ink/ink4967.xml"/><Relationship Id="rId84" Type="http://schemas.openxmlformats.org/officeDocument/2006/relationships/image" Target="../media/image4969.png"/><Relationship Id="rId83" Type="http://schemas.openxmlformats.org/officeDocument/2006/relationships/customXml" Target="../ink/ink4966.xml"/><Relationship Id="rId82" Type="http://schemas.openxmlformats.org/officeDocument/2006/relationships/image" Target="../media/image4968.png"/><Relationship Id="rId81" Type="http://schemas.openxmlformats.org/officeDocument/2006/relationships/customXml" Target="../ink/ink4965.xml"/><Relationship Id="rId80" Type="http://schemas.openxmlformats.org/officeDocument/2006/relationships/image" Target="../media/image4967.png"/><Relationship Id="rId8" Type="http://schemas.openxmlformats.org/officeDocument/2006/relationships/image" Target="../media/image4931.png"/><Relationship Id="rId79" Type="http://schemas.openxmlformats.org/officeDocument/2006/relationships/customXml" Target="../ink/ink4964.xml"/><Relationship Id="rId78" Type="http://schemas.openxmlformats.org/officeDocument/2006/relationships/image" Target="../media/image4966.png"/><Relationship Id="rId77" Type="http://schemas.openxmlformats.org/officeDocument/2006/relationships/customXml" Target="../ink/ink4963.xml"/><Relationship Id="rId76" Type="http://schemas.openxmlformats.org/officeDocument/2006/relationships/image" Target="../media/image4965.png"/><Relationship Id="rId75" Type="http://schemas.openxmlformats.org/officeDocument/2006/relationships/customXml" Target="../ink/ink4962.xml"/><Relationship Id="rId74" Type="http://schemas.openxmlformats.org/officeDocument/2006/relationships/image" Target="../media/image4964.png"/><Relationship Id="rId73" Type="http://schemas.openxmlformats.org/officeDocument/2006/relationships/customXml" Target="../ink/ink4961.xml"/><Relationship Id="rId72" Type="http://schemas.openxmlformats.org/officeDocument/2006/relationships/image" Target="../media/image4963.png"/><Relationship Id="rId71" Type="http://schemas.openxmlformats.org/officeDocument/2006/relationships/customXml" Target="../ink/ink4960.xml"/><Relationship Id="rId70" Type="http://schemas.openxmlformats.org/officeDocument/2006/relationships/image" Target="../media/image4962.png"/><Relationship Id="rId7" Type="http://schemas.openxmlformats.org/officeDocument/2006/relationships/customXml" Target="../ink/ink4928.xml"/><Relationship Id="rId69" Type="http://schemas.openxmlformats.org/officeDocument/2006/relationships/customXml" Target="../ink/ink4959.xml"/><Relationship Id="rId68" Type="http://schemas.openxmlformats.org/officeDocument/2006/relationships/image" Target="../media/image4961.png"/><Relationship Id="rId67" Type="http://schemas.openxmlformats.org/officeDocument/2006/relationships/customXml" Target="../ink/ink4958.xml"/><Relationship Id="rId66" Type="http://schemas.openxmlformats.org/officeDocument/2006/relationships/image" Target="../media/image4960.png"/><Relationship Id="rId65" Type="http://schemas.openxmlformats.org/officeDocument/2006/relationships/customXml" Target="../ink/ink4957.xml"/><Relationship Id="rId64" Type="http://schemas.openxmlformats.org/officeDocument/2006/relationships/image" Target="../media/image4959.png"/><Relationship Id="rId63" Type="http://schemas.openxmlformats.org/officeDocument/2006/relationships/customXml" Target="../ink/ink4956.xml"/><Relationship Id="rId62" Type="http://schemas.openxmlformats.org/officeDocument/2006/relationships/image" Target="../media/image4958.png"/><Relationship Id="rId61" Type="http://schemas.openxmlformats.org/officeDocument/2006/relationships/customXml" Target="../ink/ink4955.xml"/><Relationship Id="rId60" Type="http://schemas.openxmlformats.org/officeDocument/2006/relationships/image" Target="../media/image4957.png"/><Relationship Id="rId6" Type="http://schemas.openxmlformats.org/officeDocument/2006/relationships/image" Target="../media/image4930.png"/><Relationship Id="rId59" Type="http://schemas.openxmlformats.org/officeDocument/2006/relationships/customXml" Target="../ink/ink4954.xml"/><Relationship Id="rId58" Type="http://schemas.openxmlformats.org/officeDocument/2006/relationships/image" Target="../media/image4956.png"/><Relationship Id="rId57" Type="http://schemas.openxmlformats.org/officeDocument/2006/relationships/customXml" Target="../ink/ink4953.xml"/><Relationship Id="rId56" Type="http://schemas.openxmlformats.org/officeDocument/2006/relationships/image" Target="../media/image4955.png"/><Relationship Id="rId55" Type="http://schemas.openxmlformats.org/officeDocument/2006/relationships/customXml" Target="../ink/ink4952.xml"/><Relationship Id="rId54" Type="http://schemas.openxmlformats.org/officeDocument/2006/relationships/image" Target="../media/image4954.png"/><Relationship Id="rId53" Type="http://schemas.openxmlformats.org/officeDocument/2006/relationships/customXml" Target="../ink/ink4951.xml"/><Relationship Id="rId52" Type="http://schemas.openxmlformats.org/officeDocument/2006/relationships/image" Target="../media/image4953.png"/><Relationship Id="rId51" Type="http://schemas.openxmlformats.org/officeDocument/2006/relationships/customXml" Target="../ink/ink4950.xml"/><Relationship Id="rId50" Type="http://schemas.openxmlformats.org/officeDocument/2006/relationships/image" Target="../media/image4952.png"/><Relationship Id="rId5" Type="http://schemas.openxmlformats.org/officeDocument/2006/relationships/customXml" Target="../ink/ink4927.xml"/><Relationship Id="rId49" Type="http://schemas.openxmlformats.org/officeDocument/2006/relationships/customXml" Target="../ink/ink4949.xml"/><Relationship Id="rId48" Type="http://schemas.openxmlformats.org/officeDocument/2006/relationships/image" Target="../media/image4951.png"/><Relationship Id="rId47" Type="http://schemas.openxmlformats.org/officeDocument/2006/relationships/customXml" Target="../ink/ink4948.xml"/><Relationship Id="rId46" Type="http://schemas.openxmlformats.org/officeDocument/2006/relationships/image" Target="../media/image4950.png"/><Relationship Id="rId45" Type="http://schemas.openxmlformats.org/officeDocument/2006/relationships/customXml" Target="../ink/ink4947.xml"/><Relationship Id="rId44" Type="http://schemas.openxmlformats.org/officeDocument/2006/relationships/image" Target="../media/image4949.png"/><Relationship Id="rId43" Type="http://schemas.openxmlformats.org/officeDocument/2006/relationships/customXml" Target="../ink/ink4946.xml"/><Relationship Id="rId42" Type="http://schemas.openxmlformats.org/officeDocument/2006/relationships/image" Target="../media/image4948.png"/><Relationship Id="rId41" Type="http://schemas.openxmlformats.org/officeDocument/2006/relationships/customXml" Target="../ink/ink4945.xml"/><Relationship Id="rId40" Type="http://schemas.openxmlformats.org/officeDocument/2006/relationships/image" Target="../media/image4947.png"/><Relationship Id="rId4" Type="http://schemas.openxmlformats.org/officeDocument/2006/relationships/image" Target="../media/image4929.png"/><Relationship Id="rId39" Type="http://schemas.openxmlformats.org/officeDocument/2006/relationships/customXml" Target="../ink/ink4944.xml"/><Relationship Id="rId38" Type="http://schemas.openxmlformats.org/officeDocument/2006/relationships/image" Target="../media/image4946.png"/><Relationship Id="rId37" Type="http://schemas.openxmlformats.org/officeDocument/2006/relationships/customXml" Target="../ink/ink4943.xml"/><Relationship Id="rId36" Type="http://schemas.openxmlformats.org/officeDocument/2006/relationships/image" Target="../media/image4945.png"/><Relationship Id="rId35" Type="http://schemas.openxmlformats.org/officeDocument/2006/relationships/customXml" Target="../ink/ink4942.xml"/><Relationship Id="rId34" Type="http://schemas.openxmlformats.org/officeDocument/2006/relationships/image" Target="../media/image4944.png"/><Relationship Id="rId33" Type="http://schemas.openxmlformats.org/officeDocument/2006/relationships/customXml" Target="../ink/ink4941.xml"/><Relationship Id="rId321" Type="http://schemas.openxmlformats.org/officeDocument/2006/relationships/slideLayout" Target="../slideLayouts/slideLayout1.xml"/><Relationship Id="rId320" Type="http://schemas.openxmlformats.org/officeDocument/2006/relationships/image" Target="../media/image5086.png"/><Relationship Id="rId32" Type="http://schemas.openxmlformats.org/officeDocument/2006/relationships/image" Target="../media/image4943.png"/><Relationship Id="rId319" Type="http://schemas.openxmlformats.org/officeDocument/2006/relationships/customXml" Target="../ink/ink5084.xml"/><Relationship Id="rId318" Type="http://schemas.openxmlformats.org/officeDocument/2006/relationships/image" Target="../media/image5085.png"/><Relationship Id="rId317" Type="http://schemas.openxmlformats.org/officeDocument/2006/relationships/customXml" Target="../ink/ink5083.xml"/><Relationship Id="rId316" Type="http://schemas.openxmlformats.org/officeDocument/2006/relationships/image" Target="../media/image5084.png"/><Relationship Id="rId315" Type="http://schemas.openxmlformats.org/officeDocument/2006/relationships/customXml" Target="../ink/ink5082.xml"/><Relationship Id="rId314" Type="http://schemas.openxmlformats.org/officeDocument/2006/relationships/image" Target="../media/image5083.png"/><Relationship Id="rId313" Type="http://schemas.openxmlformats.org/officeDocument/2006/relationships/customXml" Target="../ink/ink5081.xml"/><Relationship Id="rId312" Type="http://schemas.openxmlformats.org/officeDocument/2006/relationships/image" Target="../media/image5082.png"/><Relationship Id="rId311" Type="http://schemas.openxmlformats.org/officeDocument/2006/relationships/customXml" Target="../ink/ink5080.xml"/><Relationship Id="rId310" Type="http://schemas.openxmlformats.org/officeDocument/2006/relationships/image" Target="../media/image5081.png"/><Relationship Id="rId31" Type="http://schemas.openxmlformats.org/officeDocument/2006/relationships/customXml" Target="../ink/ink4940.xml"/><Relationship Id="rId309" Type="http://schemas.openxmlformats.org/officeDocument/2006/relationships/customXml" Target="../ink/ink5079.xml"/><Relationship Id="rId308" Type="http://schemas.openxmlformats.org/officeDocument/2006/relationships/image" Target="../media/image5080.png"/><Relationship Id="rId307" Type="http://schemas.openxmlformats.org/officeDocument/2006/relationships/customXml" Target="../ink/ink5078.xml"/><Relationship Id="rId306" Type="http://schemas.openxmlformats.org/officeDocument/2006/relationships/image" Target="../media/image5079.png"/><Relationship Id="rId305" Type="http://schemas.openxmlformats.org/officeDocument/2006/relationships/customXml" Target="../ink/ink5077.xml"/><Relationship Id="rId304" Type="http://schemas.openxmlformats.org/officeDocument/2006/relationships/image" Target="../media/image5078.png"/><Relationship Id="rId303" Type="http://schemas.openxmlformats.org/officeDocument/2006/relationships/customXml" Target="../ink/ink5076.xml"/><Relationship Id="rId302" Type="http://schemas.openxmlformats.org/officeDocument/2006/relationships/image" Target="../media/image5077.png"/><Relationship Id="rId301" Type="http://schemas.openxmlformats.org/officeDocument/2006/relationships/customXml" Target="../ink/ink5075.xml"/><Relationship Id="rId300" Type="http://schemas.openxmlformats.org/officeDocument/2006/relationships/image" Target="../media/image5076.png"/><Relationship Id="rId30" Type="http://schemas.openxmlformats.org/officeDocument/2006/relationships/image" Target="../media/image4942.png"/><Relationship Id="rId3" Type="http://schemas.openxmlformats.org/officeDocument/2006/relationships/customXml" Target="../ink/ink4926.xml"/><Relationship Id="rId299" Type="http://schemas.openxmlformats.org/officeDocument/2006/relationships/customXml" Target="../ink/ink5074.xml"/><Relationship Id="rId298" Type="http://schemas.openxmlformats.org/officeDocument/2006/relationships/image" Target="../media/image5075.png"/><Relationship Id="rId297" Type="http://schemas.openxmlformats.org/officeDocument/2006/relationships/customXml" Target="../ink/ink5073.xml"/><Relationship Id="rId296" Type="http://schemas.openxmlformats.org/officeDocument/2006/relationships/image" Target="../media/image5074.png"/><Relationship Id="rId295" Type="http://schemas.openxmlformats.org/officeDocument/2006/relationships/customXml" Target="../ink/ink5072.xml"/><Relationship Id="rId294" Type="http://schemas.openxmlformats.org/officeDocument/2006/relationships/image" Target="../media/image5073.png"/><Relationship Id="rId293" Type="http://schemas.openxmlformats.org/officeDocument/2006/relationships/customXml" Target="../ink/ink5071.xml"/><Relationship Id="rId292" Type="http://schemas.openxmlformats.org/officeDocument/2006/relationships/image" Target="../media/image5072.png"/><Relationship Id="rId291" Type="http://schemas.openxmlformats.org/officeDocument/2006/relationships/customXml" Target="../ink/ink5070.xml"/><Relationship Id="rId290" Type="http://schemas.openxmlformats.org/officeDocument/2006/relationships/image" Target="../media/image5071.png"/><Relationship Id="rId29" Type="http://schemas.openxmlformats.org/officeDocument/2006/relationships/customXml" Target="../ink/ink4939.xml"/><Relationship Id="rId289" Type="http://schemas.openxmlformats.org/officeDocument/2006/relationships/customXml" Target="../ink/ink5069.xml"/><Relationship Id="rId288" Type="http://schemas.openxmlformats.org/officeDocument/2006/relationships/image" Target="../media/image5070.png"/><Relationship Id="rId287" Type="http://schemas.openxmlformats.org/officeDocument/2006/relationships/customXml" Target="../ink/ink5068.xml"/><Relationship Id="rId286" Type="http://schemas.openxmlformats.org/officeDocument/2006/relationships/image" Target="../media/image5069.png"/><Relationship Id="rId285" Type="http://schemas.openxmlformats.org/officeDocument/2006/relationships/customXml" Target="../ink/ink5067.xml"/><Relationship Id="rId284" Type="http://schemas.openxmlformats.org/officeDocument/2006/relationships/image" Target="../media/image362.png"/><Relationship Id="rId283" Type="http://schemas.openxmlformats.org/officeDocument/2006/relationships/customXml" Target="../ink/ink5066.xml"/><Relationship Id="rId282" Type="http://schemas.openxmlformats.org/officeDocument/2006/relationships/image" Target="../media/image5068.png"/><Relationship Id="rId281" Type="http://schemas.openxmlformats.org/officeDocument/2006/relationships/customXml" Target="../ink/ink5065.xml"/><Relationship Id="rId280" Type="http://schemas.openxmlformats.org/officeDocument/2006/relationships/image" Target="../media/image5067.png"/><Relationship Id="rId28" Type="http://schemas.openxmlformats.org/officeDocument/2006/relationships/image" Target="../media/image4941.png"/><Relationship Id="rId279" Type="http://schemas.openxmlformats.org/officeDocument/2006/relationships/customXml" Target="../ink/ink5064.xml"/><Relationship Id="rId278" Type="http://schemas.openxmlformats.org/officeDocument/2006/relationships/image" Target="../media/image5066.png"/><Relationship Id="rId277" Type="http://schemas.openxmlformats.org/officeDocument/2006/relationships/customXml" Target="../ink/ink5063.xml"/><Relationship Id="rId276" Type="http://schemas.openxmlformats.org/officeDocument/2006/relationships/image" Target="../media/image5065.png"/><Relationship Id="rId275" Type="http://schemas.openxmlformats.org/officeDocument/2006/relationships/customXml" Target="../ink/ink5062.xml"/><Relationship Id="rId274" Type="http://schemas.openxmlformats.org/officeDocument/2006/relationships/image" Target="../media/image5064.png"/><Relationship Id="rId273" Type="http://schemas.openxmlformats.org/officeDocument/2006/relationships/customXml" Target="../ink/ink5061.xml"/><Relationship Id="rId272" Type="http://schemas.openxmlformats.org/officeDocument/2006/relationships/image" Target="../media/image5063.png"/><Relationship Id="rId271" Type="http://schemas.openxmlformats.org/officeDocument/2006/relationships/customXml" Target="../ink/ink5060.xml"/><Relationship Id="rId270" Type="http://schemas.openxmlformats.org/officeDocument/2006/relationships/image" Target="../media/image5062.png"/><Relationship Id="rId27" Type="http://schemas.openxmlformats.org/officeDocument/2006/relationships/customXml" Target="../ink/ink4938.xml"/><Relationship Id="rId269" Type="http://schemas.openxmlformats.org/officeDocument/2006/relationships/customXml" Target="../ink/ink5059.xml"/><Relationship Id="rId268" Type="http://schemas.openxmlformats.org/officeDocument/2006/relationships/image" Target="../media/image5061.png"/><Relationship Id="rId267" Type="http://schemas.openxmlformats.org/officeDocument/2006/relationships/customXml" Target="../ink/ink5058.xml"/><Relationship Id="rId266" Type="http://schemas.openxmlformats.org/officeDocument/2006/relationships/image" Target="../media/image5060.png"/><Relationship Id="rId265" Type="http://schemas.openxmlformats.org/officeDocument/2006/relationships/customXml" Target="../ink/ink5057.xml"/><Relationship Id="rId264" Type="http://schemas.openxmlformats.org/officeDocument/2006/relationships/image" Target="../media/image5059.png"/><Relationship Id="rId263" Type="http://schemas.openxmlformats.org/officeDocument/2006/relationships/customXml" Target="../ink/ink5056.xml"/><Relationship Id="rId262" Type="http://schemas.openxmlformats.org/officeDocument/2006/relationships/image" Target="../media/image5058.png"/><Relationship Id="rId261" Type="http://schemas.openxmlformats.org/officeDocument/2006/relationships/customXml" Target="../ink/ink5055.xml"/><Relationship Id="rId260" Type="http://schemas.openxmlformats.org/officeDocument/2006/relationships/image" Target="../media/image5057.png"/><Relationship Id="rId26" Type="http://schemas.openxmlformats.org/officeDocument/2006/relationships/image" Target="../media/image4940.png"/><Relationship Id="rId259" Type="http://schemas.openxmlformats.org/officeDocument/2006/relationships/customXml" Target="../ink/ink5054.xml"/><Relationship Id="rId258" Type="http://schemas.openxmlformats.org/officeDocument/2006/relationships/image" Target="../media/image5056.png"/><Relationship Id="rId257" Type="http://schemas.openxmlformats.org/officeDocument/2006/relationships/customXml" Target="../ink/ink5053.xml"/><Relationship Id="rId256" Type="http://schemas.openxmlformats.org/officeDocument/2006/relationships/image" Target="../media/image5055.png"/><Relationship Id="rId255" Type="http://schemas.openxmlformats.org/officeDocument/2006/relationships/customXml" Target="../ink/ink5052.xml"/><Relationship Id="rId254" Type="http://schemas.openxmlformats.org/officeDocument/2006/relationships/image" Target="../media/image5054.png"/><Relationship Id="rId253" Type="http://schemas.openxmlformats.org/officeDocument/2006/relationships/customXml" Target="../ink/ink5051.xml"/><Relationship Id="rId252" Type="http://schemas.openxmlformats.org/officeDocument/2006/relationships/image" Target="../media/image5053.png"/><Relationship Id="rId251" Type="http://schemas.openxmlformats.org/officeDocument/2006/relationships/customXml" Target="../ink/ink5050.xml"/><Relationship Id="rId250" Type="http://schemas.openxmlformats.org/officeDocument/2006/relationships/image" Target="../media/image5052.png"/><Relationship Id="rId25" Type="http://schemas.openxmlformats.org/officeDocument/2006/relationships/customXml" Target="../ink/ink4937.xml"/><Relationship Id="rId249" Type="http://schemas.openxmlformats.org/officeDocument/2006/relationships/customXml" Target="../ink/ink5049.xml"/><Relationship Id="rId248" Type="http://schemas.openxmlformats.org/officeDocument/2006/relationships/image" Target="../media/image5051.png"/><Relationship Id="rId247" Type="http://schemas.openxmlformats.org/officeDocument/2006/relationships/customXml" Target="../ink/ink5048.xml"/><Relationship Id="rId246" Type="http://schemas.openxmlformats.org/officeDocument/2006/relationships/image" Target="../media/image5050.png"/><Relationship Id="rId245" Type="http://schemas.openxmlformats.org/officeDocument/2006/relationships/customXml" Target="../ink/ink5047.xml"/><Relationship Id="rId244" Type="http://schemas.openxmlformats.org/officeDocument/2006/relationships/image" Target="../media/image5049.png"/><Relationship Id="rId243" Type="http://schemas.openxmlformats.org/officeDocument/2006/relationships/customXml" Target="../ink/ink5046.xml"/><Relationship Id="rId242" Type="http://schemas.openxmlformats.org/officeDocument/2006/relationships/image" Target="../media/image5048.png"/><Relationship Id="rId241" Type="http://schemas.openxmlformats.org/officeDocument/2006/relationships/customXml" Target="../ink/ink5045.xml"/><Relationship Id="rId240" Type="http://schemas.openxmlformats.org/officeDocument/2006/relationships/image" Target="../media/image5047.png"/><Relationship Id="rId24" Type="http://schemas.openxmlformats.org/officeDocument/2006/relationships/image" Target="../media/image4939.png"/><Relationship Id="rId239" Type="http://schemas.openxmlformats.org/officeDocument/2006/relationships/customXml" Target="../ink/ink5044.xml"/><Relationship Id="rId238" Type="http://schemas.openxmlformats.org/officeDocument/2006/relationships/image" Target="../media/image5046.png"/><Relationship Id="rId237" Type="http://schemas.openxmlformats.org/officeDocument/2006/relationships/customXml" Target="../ink/ink5043.xml"/><Relationship Id="rId236" Type="http://schemas.openxmlformats.org/officeDocument/2006/relationships/image" Target="../media/image5045.png"/><Relationship Id="rId235" Type="http://schemas.openxmlformats.org/officeDocument/2006/relationships/customXml" Target="../ink/ink5042.xml"/><Relationship Id="rId234" Type="http://schemas.openxmlformats.org/officeDocument/2006/relationships/image" Target="../media/image5044.png"/><Relationship Id="rId233" Type="http://schemas.openxmlformats.org/officeDocument/2006/relationships/customXml" Target="../ink/ink5041.xml"/><Relationship Id="rId232" Type="http://schemas.openxmlformats.org/officeDocument/2006/relationships/image" Target="../media/image5043.png"/><Relationship Id="rId231" Type="http://schemas.openxmlformats.org/officeDocument/2006/relationships/customXml" Target="../ink/ink5040.xml"/><Relationship Id="rId230" Type="http://schemas.openxmlformats.org/officeDocument/2006/relationships/image" Target="../media/image5042.png"/><Relationship Id="rId23" Type="http://schemas.openxmlformats.org/officeDocument/2006/relationships/customXml" Target="../ink/ink4936.xml"/><Relationship Id="rId229" Type="http://schemas.openxmlformats.org/officeDocument/2006/relationships/customXml" Target="../ink/ink5039.xml"/><Relationship Id="rId228" Type="http://schemas.openxmlformats.org/officeDocument/2006/relationships/image" Target="../media/image5041.png"/><Relationship Id="rId227" Type="http://schemas.openxmlformats.org/officeDocument/2006/relationships/customXml" Target="../ink/ink5038.xml"/><Relationship Id="rId226" Type="http://schemas.openxmlformats.org/officeDocument/2006/relationships/image" Target="../media/image5040.png"/><Relationship Id="rId225" Type="http://schemas.openxmlformats.org/officeDocument/2006/relationships/customXml" Target="../ink/ink5037.xml"/><Relationship Id="rId224" Type="http://schemas.openxmlformats.org/officeDocument/2006/relationships/image" Target="../media/image5039.png"/><Relationship Id="rId223" Type="http://schemas.openxmlformats.org/officeDocument/2006/relationships/customXml" Target="../ink/ink5036.xml"/><Relationship Id="rId222" Type="http://schemas.openxmlformats.org/officeDocument/2006/relationships/image" Target="../media/image5038.png"/><Relationship Id="rId221" Type="http://schemas.openxmlformats.org/officeDocument/2006/relationships/customXml" Target="../ink/ink5035.xml"/><Relationship Id="rId220" Type="http://schemas.openxmlformats.org/officeDocument/2006/relationships/image" Target="../media/image5037.png"/><Relationship Id="rId22" Type="http://schemas.openxmlformats.org/officeDocument/2006/relationships/image" Target="../media/image4938.png"/><Relationship Id="rId219" Type="http://schemas.openxmlformats.org/officeDocument/2006/relationships/customXml" Target="../ink/ink5034.xml"/><Relationship Id="rId218" Type="http://schemas.openxmlformats.org/officeDocument/2006/relationships/image" Target="../media/image5036.png"/><Relationship Id="rId217" Type="http://schemas.openxmlformats.org/officeDocument/2006/relationships/customXml" Target="../ink/ink5033.xml"/><Relationship Id="rId216" Type="http://schemas.openxmlformats.org/officeDocument/2006/relationships/image" Target="../media/image5035.png"/><Relationship Id="rId215" Type="http://schemas.openxmlformats.org/officeDocument/2006/relationships/customXml" Target="../ink/ink5032.xml"/><Relationship Id="rId214" Type="http://schemas.openxmlformats.org/officeDocument/2006/relationships/image" Target="../media/image5034.png"/><Relationship Id="rId213" Type="http://schemas.openxmlformats.org/officeDocument/2006/relationships/customXml" Target="../ink/ink5031.xml"/><Relationship Id="rId212" Type="http://schemas.openxmlformats.org/officeDocument/2006/relationships/image" Target="../media/image5033.png"/><Relationship Id="rId211" Type="http://schemas.openxmlformats.org/officeDocument/2006/relationships/customXml" Target="../ink/ink5030.xml"/><Relationship Id="rId210" Type="http://schemas.openxmlformats.org/officeDocument/2006/relationships/image" Target="../media/image5032.png"/><Relationship Id="rId21" Type="http://schemas.openxmlformats.org/officeDocument/2006/relationships/customXml" Target="../ink/ink4935.xml"/><Relationship Id="rId209" Type="http://schemas.openxmlformats.org/officeDocument/2006/relationships/customXml" Target="../ink/ink5029.xml"/><Relationship Id="rId208" Type="http://schemas.openxmlformats.org/officeDocument/2006/relationships/image" Target="../media/image5031.png"/><Relationship Id="rId207" Type="http://schemas.openxmlformats.org/officeDocument/2006/relationships/customXml" Target="../ink/ink5028.xml"/><Relationship Id="rId206" Type="http://schemas.openxmlformats.org/officeDocument/2006/relationships/image" Target="../media/image5030.png"/><Relationship Id="rId205" Type="http://schemas.openxmlformats.org/officeDocument/2006/relationships/customXml" Target="../ink/ink5027.xml"/><Relationship Id="rId204" Type="http://schemas.openxmlformats.org/officeDocument/2006/relationships/image" Target="../media/image5029.png"/><Relationship Id="rId203" Type="http://schemas.openxmlformats.org/officeDocument/2006/relationships/customXml" Target="../ink/ink5026.xml"/><Relationship Id="rId202" Type="http://schemas.openxmlformats.org/officeDocument/2006/relationships/image" Target="../media/image5028.png"/><Relationship Id="rId201" Type="http://schemas.openxmlformats.org/officeDocument/2006/relationships/customXml" Target="../ink/ink5025.xml"/><Relationship Id="rId200" Type="http://schemas.openxmlformats.org/officeDocument/2006/relationships/image" Target="../media/image5027.png"/><Relationship Id="rId20" Type="http://schemas.openxmlformats.org/officeDocument/2006/relationships/image" Target="../media/image4937.png"/><Relationship Id="rId2" Type="http://schemas.openxmlformats.org/officeDocument/2006/relationships/image" Target="../media/image4928.png"/><Relationship Id="rId199" Type="http://schemas.openxmlformats.org/officeDocument/2006/relationships/customXml" Target="../ink/ink5024.xml"/><Relationship Id="rId198" Type="http://schemas.openxmlformats.org/officeDocument/2006/relationships/image" Target="../media/image5026.png"/><Relationship Id="rId197" Type="http://schemas.openxmlformats.org/officeDocument/2006/relationships/customXml" Target="../ink/ink5023.xml"/><Relationship Id="rId196" Type="http://schemas.openxmlformats.org/officeDocument/2006/relationships/image" Target="../media/image5025.png"/><Relationship Id="rId195" Type="http://schemas.openxmlformats.org/officeDocument/2006/relationships/customXml" Target="../ink/ink5022.xml"/><Relationship Id="rId194" Type="http://schemas.openxmlformats.org/officeDocument/2006/relationships/image" Target="../media/image5024.png"/><Relationship Id="rId193" Type="http://schemas.openxmlformats.org/officeDocument/2006/relationships/customXml" Target="../ink/ink5021.xml"/><Relationship Id="rId192" Type="http://schemas.openxmlformats.org/officeDocument/2006/relationships/image" Target="../media/image5023.png"/><Relationship Id="rId191" Type="http://schemas.openxmlformats.org/officeDocument/2006/relationships/customXml" Target="../ink/ink5020.xml"/><Relationship Id="rId190" Type="http://schemas.openxmlformats.org/officeDocument/2006/relationships/image" Target="../media/image5022.png"/><Relationship Id="rId19" Type="http://schemas.openxmlformats.org/officeDocument/2006/relationships/customXml" Target="../ink/ink4934.xml"/><Relationship Id="rId189" Type="http://schemas.openxmlformats.org/officeDocument/2006/relationships/customXml" Target="../ink/ink5019.xml"/><Relationship Id="rId188" Type="http://schemas.openxmlformats.org/officeDocument/2006/relationships/image" Target="../media/image5021.png"/><Relationship Id="rId187" Type="http://schemas.openxmlformats.org/officeDocument/2006/relationships/customXml" Target="../ink/ink5018.xml"/><Relationship Id="rId186" Type="http://schemas.openxmlformats.org/officeDocument/2006/relationships/image" Target="../media/image5020.png"/><Relationship Id="rId185" Type="http://schemas.openxmlformats.org/officeDocument/2006/relationships/customXml" Target="../ink/ink5017.xml"/><Relationship Id="rId184" Type="http://schemas.openxmlformats.org/officeDocument/2006/relationships/image" Target="../media/image5019.png"/><Relationship Id="rId183" Type="http://schemas.openxmlformats.org/officeDocument/2006/relationships/customXml" Target="../ink/ink5016.xml"/><Relationship Id="rId182" Type="http://schemas.openxmlformats.org/officeDocument/2006/relationships/image" Target="../media/image5018.png"/><Relationship Id="rId181" Type="http://schemas.openxmlformats.org/officeDocument/2006/relationships/customXml" Target="../ink/ink5015.xml"/><Relationship Id="rId180" Type="http://schemas.openxmlformats.org/officeDocument/2006/relationships/image" Target="../media/image5017.png"/><Relationship Id="rId18" Type="http://schemas.openxmlformats.org/officeDocument/2006/relationships/image" Target="../media/image4936.png"/><Relationship Id="rId179" Type="http://schemas.openxmlformats.org/officeDocument/2006/relationships/customXml" Target="../ink/ink5014.xml"/><Relationship Id="rId178" Type="http://schemas.openxmlformats.org/officeDocument/2006/relationships/image" Target="../media/image5016.png"/><Relationship Id="rId177" Type="http://schemas.openxmlformats.org/officeDocument/2006/relationships/customXml" Target="../ink/ink5013.xml"/><Relationship Id="rId176" Type="http://schemas.openxmlformats.org/officeDocument/2006/relationships/image" Target="../media/image5015.png"/><Relationship Id="rId175" Type="http://schemas.openxmlformats.org/officeDocument/2006/relationships/customXml" Target="../ink/ink5012.xml"/><Relationship Id="rId174" Type="http://schemas.openxmlformats.org/officeDocument/2006/relationships/image" Target="../media/image5014.png"/><Relationship Id="rId173" Type="http://schemas.openxmlformats.org/officeDocument/2006/relationships/customXml" Target="../ink/ink5011.xml"/><Relationship Id="rId172" Type="http://schemas.openxmlformats.org/officeDocument/2006/relationships/image" Target="../media/image5013.png"/><Relationship Id="rId171" Type="http://schemas.openxmlformats.org/officeDocument/2006/relationships/customXml" Target="../ink/ink5010.xml"/><Relationship Id="rId170" Type="http://schemas.openxmlformats.org/officeDocument/2006/relationships/image" Target="../media/image5012.png"/><Relationship Id="rId17" Type="http://schemas.openxmlformats.org/officeDocument/2006/relationships/customXml" Target="../ink/ink4933.xml"/><Relationship Id="rId169" Type="http://schemas.openxmlformats.org/officeDocument/2006/relationships/customXml" Target="../ink/ink5009.xml"/><Relationship Id="rId168" Type="http://schemas.openxmlformats.org/officeDocument/2006/relationships/image" Target="../media/image5011.png"/><Relationship Id="rId167" Type="http://schemas.openxmlformats.org/officeDocument/2006/relationships/customXml" Target="../ink/ink5008.xml"/><Relationship Id="rId166" Type="http://schemas.openxmlformats.org/officeDocument/2006/relationships/image" Target="../media/image5010.png"/><Relationship Id="rId165" Type="http://schemas.openxmlformats.org/officeDocument/2006/relationships/customXml" Target="../ink/ink5007.xml"/><Relationship Id="rId164" Type="http://schemas.openxmlformats.org/officeDocument/2006/relationships/image" Target="../media/image5009.png"/><Relationship Id="rId163" Type="http://schemas.openxmlformats.org/officeDocument/2006/relationships/customXml" Target="../ink/ink5006.xml"/><Relationship Id="rId162" Type="http://schemas.openxmlformats.org/officeDocument/2006/relationships/image" Target="../media/image5008.png"/><Relationship Id="rId161" Type="http://schemas.openxmlformats.org/officeDocument/2006/relationships/customXml" Target="../ink/ink5005.xml"/><Relationship Id="rId160" Type="http://schemas.openxmlformats.org/officeDocument/2006/relationships/image" Target="../media/image5007.png"/><Relationship Id="rId16" Type="http://schemas.openxmlformats.org/officeDocument/2006/relationships/image" Target="../media/image4935.png"/><Relationship Id="rId159" Type="http://schemas.openxmlformats.org/officeDocument/2006/relationships/customXml" Target="../ink/ink5004.xml"/><Relationship Id="rId158" Type="http://schemas.openxmlformats.org/officeDocument/2006/relationships/image" Target="../media/image5006.png"/><Relationship Id="rId157" Type="http://schemas.openxmlformats.org/officeDocument/2006/relationships/customXml" Target="../ink/ink5003.xml"/><Relationship Id="rId156" Type="http://schemas.openxmlformats.org/officeDocument/2006/relationships/image" Target="../media/image5005.png"/><Relationship Id="rId155" Type="http://schemas.openxmlformats.org/officeDocument/2006/relationships/customXml" Target="../ink/ink5002.xml"/><Relationship Id="rId154" Type="http://schemas.openxmlformats.org/officeDocument/2006/relationships/image" Target="../media/image5004.png"/><Relationship Id="rId153" Type="http://schemas.openxmlformats.org/officeDocument/2006/relationships/customXml" Target="../ink/ink5001.xml"/><Relationship Id="rId152" Type="http://schemas.openxmlformats.org/officeDocument/2006/relationships/image" Target="../media/image5003.png"/><Relationship Id="rId151" Type="http://schemas.openxmlformats.org/officeDocument/2006/relationships/customXml" Target="../ink/ink5000.xml"/><Relationship Id="rId150" Type="http://schemas.openxmlformats.org/officeDocument/2006/relationships/image" Target="../media/image5002.png"/><Relationship Id="rId15" Type="http://schemas.openxmlformats.org/officeDocument/2006/relationships/customXml" Target="../ink/ink4932.xml"/><Relationship Id="rId149" Type="http://schemas.openxmlformats.org/officeDocument/2006/relationships/customXml" Target="../ink/ink4999.xml"/><Relationship Id="rId148" Type="http://schemas.openxmlformats.org/officeDocument/2006/relationships/image" Target="../media/image5001.png"/><Relationship Id="rId147" Type="http://schemas.openxmlformats.org/officeDocument/2006/relationships/customXml" Target="../ink/ink4998.xml"/><Relationship Id="rId146" Type="http://schemas.openxmlformats.org/officeDocument/2006/relationships/image" Target="../media/image5000.png"/><Relationship Id="rId145" Type="http://schemas.openxmlformats.org/officeDocument/2006/relationships/customXml" Target="../ink/ink4997.xml"/><Relationship Id="rId144" Type="http://schemas.openxmlformats.org/officeDocument/2006/relationships/image" Target="../media/image4999.png"/><Relationship Id="rId143" Type="http://schemas.openxmlformats.org/officeDocument/2006/relationships/customXml" Target="../ink/ink4996.xml"/><Relationship Id="rId142" Type="http://schemas.openxmlformats.org/officeDocument/2006/relationships/image" Target="../media/image4998.png"/><Relationship Id="rId141" Type="http://schemas.openxmlformats.org/officeDocument/2006/relationships/customXml" Target="../ink/ink4995.xml"/><Relationship Id="rId140" Type="http://schemas.openxmlformats.org/officeDocument/2006/relationships/image" Target="../media/image4997.png"/><Relationship Id="rId14" Type="http://schemas.openxmlformats.org/officeDocument/2006/relationships/image" Target="../media/image4934.png"/><Relationship Id="rId139" Type="http://schemas.openxmlformats.org/officeDocument/2006/relationships/customXml" Target="../ink/ink4994.xml"/><Relationship Id="rId138" Type="http://schemas.openxmlformats.org/officeDocument/2006/relationships/image" Target="../media/image4996.png"/><Relationship Id="rId137" Type="http://schemas.openxmlformats.org/officeDocument/2006/relationships/customXml" Target="../ink/ink4993.xml"/><Relationship Id="rId136" Type="http://schemas.openxmlformats.org/officeDocument/2006/relationships/image" Target="../media/image4995.png"/><Relationship Id="rId135" Type="http://schemas.openxmlformats.org/officeDocument/2006/relationships/customXml" Target="../ink/ink4992.xml"/><Relationship Id="rId134" Type="http://schemas.openxmlformats.org/officeDocument/2006/relationships/image" Target="../media/image4994.png"/><Relationship Id="rId133" Type="http://schemas.openxmlformats.org/officeDocument/2006/relationships/customXml" Target="../ink/ink4991.xml"/><Relationship Id="rId132" Type="http://schemas.openxmlformats.org/officeDocument/2006/relationships/image" Target="../media/image4993.png"/><Relationship Id="rId131" Type="http://schemas.openxmlformats.org/officeDocument/2006/relationships/customXml" Target="../ink/ink4990.xml"/><Relationship Id="rId130" Type="http://schemas.openxmlformats.org/officeDocument/2006/relationships/image" Target="../media/image4992.png"/><Relationship Id="rId13" Type="http://schemas.openxmlformats.org/officeDocument/2006/relationships/customXml" Target="../ink/ink4931.xml"/><Relationship Id="rId129" Type="http://schemas.openxmlformats.org/officeDocument/2006/relationships/customXml" Target="../ink/ink4989.xml"/><Relationship Id="rId128" Type="http://schemas.openxmlformats.org/officeDocument/2006/relationships/image" Target="../media/image4991.png"/><Relationship Id="rId127" Type="http://schemas.openxmlformats.org/officeDocument/2006/relationships/customXml" Target="../ink/ink4988.xml"/><Relationship Id="rId126" Type="http://schemas.openxmlformats.org/officeDocument/2006/relationships/image" Target="../media/image4990.png"/><Relationship Id="rId125" Type="http://schemas.openxmlformats.org/officeDocument/2006/relationships/customXml" Target="../ink/ink4987.xml"/><Relationship Id="rId124" Type="http://schemas.openxmlformats.org/officeDocument/2006/relationships/image" Target="../media/image4989.png"/><Relationship Id="rId123" Type="http://schemas.openxmlformats.org/officeDocument/2006/relationships/customXml" Target="../ink/ink4986.xml"/><Relationship Id="rId122" Type="http://schemas.openxmlformats.org/officeDocument/2006/relationships/image" Target="../media/image4988.png"/><Relationship Id="rId121" Type="http://schemas.openxmlformats.org/officeDocument/2006/relationships/customXml" Target="../ink/ink4985.xml"/><Relationship Id="rId120" Type="http://schemas.openxmlformats.org/officeDocument/2006/relationships/image" Target="../media/image4987.png"/><Relationship Id="rId12" Type="http://schemas.openxmlformats.org/officeDocument/2006/relationships/image" Target="../media/image4933.png"/><Relationship Id="rId119" Type="http://schemas.openxmlformats.org/officeDocument/2006/relationships/customXml" Target="../ink/ink4984.xml"/><Relationship Id="rId118" Type="http://schemas.openxmlformats.org/officeDocument/2006/relationships/image" Target="../media/image4986.png"/><Relationship Id="rId117" Type="http://schemas.openxmlformats.org/officeDocument/2006/relationships/customXml" Target="../ink/ink4983.xml"/><Relationship Id="rId116" Type="http://schemas.openxmlformats.org/officeDocument/2006/relationships/image" Target="../media/image4985.png"/><Relationship Id="rId115" Type="http://schemas.openxmlformats.org/officeDocument/2006/relationships/customXml" Target="../ink/ink4982.xml"/><Relationship Id="rId114" Type="http://schemas.openxmlformats.org/officeDocument/2006/relationships/image" Target="../media/image4984.png"/><Relationship Id="rId113" Type="http://schemas.openxmlformats.org/officeDocument/2006/relationships/customXml" Target="../ink/ink4981.xml"/><Relationship Id="rId112" Type="http://schemas.openxmlformats.org/officeDocument/2006/relationships/image" Target="../media/image4983.png"/><Relationship Id="rId111" Type="http://schemas.openxmlformats.org/officeDocument/2006/relationships/customXml" Target="../ink/ink4980.xml"/><Relationship Id="rId110" Type="http://schemas.openxmlformats.org/officeDocument/2006/relationships/image" Target="../media/image4982.png"/><Relationship Id="rId11" Type="http://schemas.openxmlformats.org/officeDocument/2006/relationships/customXml" Target="../ink/ink4930.xml"/><Relationship Id="rId109" Type="http://schemas.openxmlformats.org/officeDocument/2006/relationships/customXml" Target="../ink/ink4979.xml"/><Relationship Id="rId108" Type="http://schemas.openxmlformats.org/officeDocument/2006/relationships/image" Target="../media/image4981.png"/><Relationship Id="rId107" Type="http://schemas.openxmlformats.org/officeDocument/2006/relationships/customXml" Target="../ink/ink4978.xml"/><Relationship Id="rId106" Type="http://schemas.openxmlformats.org/officeDocument/2006/relationships/image" Target="../media/image4980.png"/><Relationship Id="rId105" Type="http://schemas.openxmlformats.org/officeDocument/2006/relationships/customXml" Target="../ink/ink4977.xml"/><Relationship Id="rId104" Type="http://schemas.openxmlformats.org/officeDocument/2006/relationships/image" Target="../media/image4979.png"/><Relationship Id="rId103" Type="http://schemas.openxmlformats.org/officeDocument/2006/relationships/customXml" Target="../ink/ink4976.xml"/><Relationship Id="rId102" Type="http://schemas.openxmlformats.org/officeDocument/2006/relationships/image" Target="../media/image4978.png"/><Relationship Id="rId101" Type="http://schemas.openxmlformats.org/officeDocument/2006/relationships/customXml" Target="../ink/ink4975.xml"/><Relationship Id="rId100" Type="http://schemas.openxmlformats.org/officeDocument/2006/relationships/image" Target="../media/image4977.png"/><Relationship Id="rId10" Type="http://schemas.openxmlformats.org/officeDocument/2006/relationships/image" Target="../media/image4932.png"/><Relationship Id="rId1" Type="http://schemas.openxmlformats.org/officeDocument/2006/relationships/customXml" Target="../ink/ink4925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customXml" Target="../ink/ink5089.xml"/><Relationship Id="rId8" Type="http://schemas.openxmlformats.org/officeDocument/2006/relationships/image" Target="../media/image5090.png"/><Relationship Id="rId7" Type="http://schemas.openxmlformats.org/officeDocument/2006/relationships/customXml" Target="../ink/ink5088.xml"/><Relationship Id="rId6" Type="http://schemas.openxmlformats.org/officeDocument/2006/relationships/image" Target="../media/image5089.png"/><Relationship Id="rId5" Type="http://schemas.openxmlformats.org/officeDocument/2006/relationships/customXml" Target="../ink/ink5087.xml"/><Relationship Id="rId4" Type="http://schemas.openxmlformats.org/officeDocument/2006/relationships/image" Target="../media/image5088.png"/><Relationship Id="rId3" Type="http://schemas.openxmlformats.org/officeDocument/2006/relationships/customXml" Target="../ink/ink5086.xml"/><Relationship Id="rId2" Type="http://schemas.openxmlformats.org/officeDocument/2006/relationships/image" Target="../media/image508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094.png"/><Relationship Id="rId15" Type="http://schemas.openxmlformats.org/officeDocument/2006/relationships/customXml" Target="../ink/ink5092.xml"/><Relationship Id="rId14" Type="http://schemas.openxmlformats.org/officeDocument/2006/relationships/image" Target="../media/image5093.png"/><Relationship Id="rId13" Type="http://schemas.openxmlformats.org/officeDocument/2006/relationships/customXml" Target="../ink/ink5091.xml"/><Relationship Id="rId12" Type="http://schemas.openxmlformats.org/officeDocument/2006/relationships/image" Target="../media/image5092.png"/><Relationship Id="rId11" Type="http://schemas.openxmlformats.org/officeDocument/2006/relationships/customXml" Target="../ink/ink5090.xml"/><Relationship Id="rId10" Type="http://schemas.openxmlformats.org/officeDocument/2006/relationships/image" Target="../media/image5091.png"/><Relationship Id="rId1" Type="http://schemas.openxmlformats.org/officeDocument/2006/relationships/customXml" Target="../ink/ink5085.xml"/></Relationships>
</file>

<file path=ppt/slides/_rels/slide4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142.xml"/><Relationship Id="rId98" Type="http://schemas.openxmlformats.org/officeDocument/2006/relationships/image" Target="../media/image5143.png"/><Relationship Id="rId97" Type="http://schemas.openxmlformats.org/officeDocument/2006/relationships/customXml" Target="../ink/ink5141.xml"/><Relationship Id="rId96" Type="http://schemas.openxmlformats.org/officeDocument/2006/relationships/image" Target="../media/image5142.png"/><Relationship Id="rId95" Type="http://schemas.openxmlformats.org/officeDocument/2006/relationships/customXml" Target="../ink/ink5140.xml"/><Relationship Id="rId94" Type="http://schemas.openxmlformats.org/officeDocument/2006/relationships/image" Target="../media/image5141.png"/><Relationship Id="rId93" Type="http://schemas.openxmlformats.org/officeDocument/2006/relationships/customXml" Target="../ink/ink5139.xml"/><Relationship Id="rId92" Type="http://schemas.openxmlformats.org/officeDocument/2006/relationships/image" Target="../media/image5140.png"/><Relationship Id="rId91" Type="http://schemas.openxmlformats.org/officeDocument/2006/relationships/customXml" Target="../ink/ink5138.xml"/><Relationship Id="rId90" Type="http://schemas.openxmlformats.org/officeDocument/2006/relationships/image" Target="../media/image5139.png"/><Relationship Id="rId9" Type="http://schemas.openxmlformats.org/officeDocument/2006/relationships/customXml" Target="../ink/ink5097.xml"/><Relationship Id="rId89" Type="http://schemas.openxmlformats.org/officeDocument/2006/relationships/customXml" Target="../ink/ink5137.xml"/><Relationship Id="rId88" Type="http://schemas.openxmlformats.org/officeDocument/2006/relationships/image" Target="../media/image5138.png"/><Relationship Id="rId87" Type="http://schemas.openxmlformats.org/officeDocument/2006/relationships/customXml" Target="../ink/ink5136.xml"/><Relationship Id="rId86" Type="http://schemas.openxmlformats.org/officeDocument/2006/relationships/image" Target="../media/image5137.png"/><Relationship Id="rId85" Type="http://schemas.openxmlformats.org/officeDocument/2006/relationships/customXml" Target="../ink/ink5135.xml"/><Relationship Id="rId84" Type="http://schemas.openxmlformats.org/officeDocument/2006/relationships/image" Target="../media/image5136.png"/><Relationship Id="rId83" Type="http://schemas.openxmlformats.org/officeDocument/2006/relationships/customXml" Target="../ink/ink5134.xml"/><Relationship Id="rId82" Type="http://schemas.openxmlformats.org/officeDocument/2006/relationships/image" Target="../media/image5135.png"/><Relationship Id="rId81" Type="http://schemas.openxmlformats.org/officeDocument/2006/relationships/customXml" Target="../ink/ink5133.xml"/><Relationship Id="rId80" Type="http://schemas.openxmlformats.org/officeDocument/2006/relationships/image" Target="../media/image5134.png"/><Relationship Id="rId8" Type="http://schemas.openxmlformats.org/officeDocument/2006/relationships/image" Target="../media/image5098.png"/><Relationship Id="rId79" Type="http://schemas.openxmlformats.org/officeDocument/2006/relationships/customXml" Target="../ink/ink5132.xml"/><Relationship Id="rId78" Type="http://schemas.openxmlformats.org/officeDocument/2006/relationships/image" Target="../media/image5133.png"/><Relationship Id="rId77" Type="http://schemas.openxmlformats.org/officeDocument/2006/relationships/customXml" Target="../ink/ink5131.xml"/><Relationship Id="rId76" Type="http://schemas.openxmlformats.org/officeDocument/2006/relationships/image" Target="../media/image5132.png"/><Relationship Id="rId75" Type="http://schemas.openxmlformats.org/officeDocument/2006/relationships/customXml" Target="../ink/ink5130.xml"/><Relationship Id="rId74" Type="http://schemas.openxmlformats.org/officeDocument/2006/relationships/image" Target="../media/image5131.png"/><Relationship Id="rId73" Type="http://schemas.openxmlformats.org/officeDocument/2006/relationships/customXml" Target="../ink/ink5129.xml"/><Relationship Id="rId72" Type="http://schemas.openxmlformats.org/officeDocument/2006/relationships/image" Target="../media/image5130.png"/><Relationship Id="rId71" Type="http://schemas.openxmlformats.org/officeDocument/2006/relationships/customXml" Target="../ink/ink5128.xml"/><Relationship Id="rId70" Type="http://schemas.openxmlformats.org/officeDocument/2006/relationships/image" Target="../media/image5129.png"/><Relationship Id="rId7" Type="http://schemas.openxmlformats.org/officeDocument/2006/relationships/customXml" Target="../ink/ink5096.xml"/><Relationship Id="rId69" Type="http://schemas.openxmlformats.org/officeDocument/2006/relationships/customXml" Target="../ink/ink5127.xml"/><Relationship Id="rId68" Type="http://schemas.openxmlformats.org/officeDocument/2006/relationships/image" Target="../media/image5128.png"/><Relationship Id="rId67" Type="http://schemas.openxmlformats.org/officeDocument/2006/relationships/customXml" Target="../ink/ink5126.xml"/><Relationship Id="rId66" Type="http://schemas.openxmlformats.org/officeDocument/2006/relationships/image" Target="../media/image5127.png"/><Relationship Id="rId65" Type="http://schemas.openxmlformats.org/officeDocument/2006/relationships/customXml" Target="../ink/ink5125.xml"/><Relationship Id="rId64" Type="http://schemas.openxmlformats.org/officeDocument/2006/relationships/image" Target="../media/image5126.png"/><Relationship Id="rId63" Type="http://schemas.openxmlformats.org/officeDocument/2006/relationships/customXml" Target="../ink/ink5124.xml"/><Relationship Id="rId62" Type="http://schemas.openxmlformats.org/officeDocument/2006/relationships/image" Target="../media/image5125.png"/><Relationship Id="rId61" Type="http://schemas.openxmlformats.org/officeDocument/2006/relationships/customXml" Target="../ink/ink5123.xml"/><Relationship Id="rId60" Type="http://schemas.openxmlformats.org/officeDocument/2006/relationships/image" Target="../media/image5124.png"/><Relationship Id="rId6" Type="http://schemas.openxmlformats.org/officeDocument/2006/relationships/image" Target="../media/image5097.png"/><Relationship Id="rId59" Type="http://schemas.openxmlformats.org/officeDocument/2006/relationships/customXml" Target="../ink/ink5122.xml"/><Relationship Id="rId58" Type="http://schemas.openxmlformats.org/officeDocument/2006/relationships/image" Target="../media/image5123.png"/><Relationship Id="rId57" Type="http://schemas.openxmlformats.org/officeDocument/2006/relationships/customXml" Target="../ink/ink5121.xml"/><Relationship Id="rId56" Type="http://schemas.openxmlformats.org/officeDocument/2006/relationships/image" Target="../media/image5122.png"/><Relationship Id="rId55" Type="http://schemas.openxmlformats.org/officeDocument/2006/relationships/customXml" Target="../ink/ink5120.xml"/><Relationship Id="rId54" Type="http://schemas.openxmlformats.org/officeDocument/2006/relationships/image" Target="../media/image5121.png"/><Relationship Id="rId53" Type="http://schemas.openxmlformats.org/officeDocument/2006/relationships/customXml" Target="../ink/ink5119.xml"/><Relationship Id="rId52" Type="http://schemas.openxmlformats.org/officeDocument/2006/relationships/image" Target="../media/image5120.png"/><Relationship Id="rId51" Type="http://schemas.openxmlformats.org/officeDocument/2006/relationships/customXml" Target="../ink/ink5118.xml"/><Relationship Id="rId50" Type="http://schemas.openxmlformats.org/officeDocument/2006/relationships/image" Target="../media/image5119.png"/><Relationship Id="rId5" Type="http://schemas.openxmlformats.org/officeDocument/2006/relationships/customXml" Target="../ink/ink5095.xml"/><Relationship Id="rId49" Type="http://schemas.openxmlformats.org/officeDocument/2006/relationships/customXml" Target="../ink/ink5117.xml"/><Relationship Id="rId48" Type="http://schemas.openxmlformats.org/officeDocument/2006/relationships/image" Target="../media/image5118.png"/><Relationship Id="rId47" Type="http://schemas.openxmlformats.org/officeDocument/2006/relationships/customXml" Target="../ink/ink5116.xml"/><Relationship Id="rId46" Type="http://schemas.openxmlformats.org/officeDocument/2006/relationships/image" Target="../media/image5117.png"/><Relationship Id="rId45" Type="http://schemas.openxmlformats.org/officeDocument/2006/relationships/customXml" Target="../ink/ink5115.xml"/><Relationship Id="rId44" Type="http://schemas.openxmlformats.org/officeDocument/2006/relationships/image" Target="../media/image5116.png"/><Relationship Id="rId43" Type="http://schemas.openxmlformats.org/officeDocument/2006/relationships/customXml" Target="../ink/ink5114.xml"/><Relationship Id="rId42" Type="http://schemas.openxmlformats.org/officeDocument/2006/relationships/image" Target="../media/image5115.png"/><Relationship Id="rId41" Type="http://schemas.openxmlformats.org/officeDocument/2006/relationships/customXml" Target="../ink/ink5113.xml"/><Relationship Id="rId40" Type="http://schemas.openxmlformats.org/officeDocument/2006/relationships/image" Target="../media/image5114.png"/><Relationship Id="rId4" Type="http://schemas.openxmlformats.org/officeDocument/2006/relationships/image" Target="../media/image5096.png"/><Relationship Id="rId39" Type="http://schemas.openxmlformats.org/officeDocument/2006/relationships/customXml" Target="../ink/ink5112.xml"/><Relationship Id="rId38" Type="http://schemas.openxmlformats.org/officeDocument/2006/relationships/image" Target="../media/image5113.png"/><Relationship Id="rId37" Type="http://schemas.openxmlformats.org/officeDocument/2006/relationships/customXml" Target="../ink/ink5111.xml"/><Relationship Id="rId36" Type="http://schemas.openxmlformats.org/officeDocument/2006/relationships/image" Target="../media/image5112.png"/><Relationship Id="rId35" Type="http://schemas.openxmlformats.org/officeDocument/2006/relationships/customXml" Target="../ink/ink5110.xml"/><Relationship Id="rId34" Type="http://schemas.openxmlformats.org/officeDocument/2006/relationships/image" Target="../media/image5111.png"/><Relationship Id="rId33" Type="http://schemas.openxmlformats.org/officeDocument/2006/relationships/customXml" Target="../ink/ink5109.xml"/><Relationship Id="rId32" Type="http://schemas.openxmlformats.org/officeDocument/2006/relationships/image" Target="../media/image5110.png"/><Relationship Id="rId31" Type="http://schemas.openxmlformats.org/officeDocument/2006/relationships/customXml" Target="../ink/ink5108.xml"/><Relationship Id="rId30" Type="http://schemas.openxmlformats.org/officeDocument/2006/relationships/image" Target="../media/image5109.png"/><Relationship Id="rId3" Type="http://schemas.openxmlformats.org/officeDocument/2006/relationships/customXml" Target="../ink/ink5094.xml"/><Relationship Id="rId29" Type="http://schemas.openxmlformats.org/officeDocument/2006/relationships/customXml" Target="../ink/ink5107.xml"/><Relationship Id="rId28" Type="http://schemas.openxmlformats.org/officeDocument/2006/relationships/image" Target="../media/image5108.png"/><Relationship Id="rId27" Type="http://schemas.openxmlformats.org/officeDocument/2006/relationships/customXml" Target="../ink/ink5106.xml"/><Relationship Id="rId26" Type="http://schemas.openxmlformats.org/officeDocument/2006/relationships/image" Target="../media/image5107.png"/><Relationship Id="rId25" Type="http://schemas.openxmlformats.org/officeDocument/2006/relationships/customXml" Target="../ink/ink5105.xml"/><Relationship Id="rId24" Type="http://schemas.openxmlformats.org/officeDocument/2006/relationships/image" Target="../media/image5106.png"/><Relationship Id="rId23" Type="http://schemas.openxmlformats.org/officeDocument/2006/relationships/customXml" Target="../ink/ink5104.xml"/><Relationship Id="rId22" Type="http://schemas.openxmlformats.org/officeDocument/2006/relationships/image" Target="../media/image5105.png"/><Relationship Id="rId21" Type="http://schemas.openxmlformats.org/officeDocument/2006/relationships/customXml" Target="../ink/ink5103.xml"/><Relationship Id="rId20" Type="http://schemas.openxmlformats.org/officeDocument/2006/relationships/image" Target="../media/image5104.png"/><Relationship Id="rId2" Type="http://schemas.openxmlformats.org/officeDocument/2006/relationships/image" Target="../media/image5095.png"/><Relationship Id="rId19" Type="http://schemas.openxmlformats.org/officeDocument/2006/relationships/customXml" Target="../ink/ink5102.xml"/><Relationship Id="rId18" Type="http://schemas.openxmlformats.org/officeDocument/2006/relationships/image" Target="../media/image5103.png"/><Relationship Id="rId17" Type="http://schemas.openxmlformats.org/officeDocument/2006/relationships/customXml" Target="../ink/ink5101.xml"/><Relationship Id="rId16" Type="http://schemas.openxmlformats.org/officeDocument/2006/relationships/image" Target="../media/image5102.png"/><Relationship Id="rId15" Type="http://schemas.openxmlformats.org/officeDocument/2006/relationships/customXml" Target="../ink/ink5100.xml"/><Relationship Id="rId14" Type="http://schemas.openxmlformats.org/officeDocument/2006/relationships/image" Target="../media/image5101.png"/><Relationship Id="rId13" Type="http://schemas.openxmlformats.org/officeDocument/2006/relationships/customXml" Target="../ink/ink5099.xml"/><Relationship Id="rId123" Type="http://schemas.openxmlformats.org/officeDocument/2006/relationships/slideLayout" Target="../slideLayouts/slideLayout1.xml"/><Relationship Id="rId122" Type="http://schemas.openxmlformats.org/officeDocument/2006/relationships/image" Target="../media/image2.png"/><Relationship Id="rId121" Type="http://schemas.openxmlformats.org/officeDocument/2006/relationships/customXml" Target="../ink/ink5153.xml"/><Relationship Id="rId120" Type="http://schemas.openxmlformats.org/officeDocument/2006/relationships/image" Target="../media/image5154.png"/><Relationship Id="rId12" Type="http://schemas.openxmlformats.org/officeDocument/2006/relationships/image" Target="../media/image5100.png"/><Relationship Id="rId119" Type="http://schemas.openxmlformats.org/officeDocument/2006/relationships/customXml" Target="../ink/ink5152.xml"/><Relationship Id="rId118" Type="http://schemas.openxmlformats.org/officeDocument/2006/relationships/image" Target="../media/image5153.png"/><Relationship Id="rId117" Type="http://schemas.openxmlformats.org/officeDocument/2006/relationships/customXml" Target="../ink/ink5151.xml"/><Relationship Id="rId116" Type="http://schemas.openxmlformats.org/officeDocument/2006/relationships/image" Target="../media/image5152.png"/><Relationship Id="rId115" Type="http://schemas.openxmlformats.org/officeDocument/2006/relationships/customXml" Target="../ink/ink5150.xml"/><Relationship Id="rId114" Type="http://schemas.openxmlformats.org/officeDocument/2006/relationships/image" Target="../media/image5151.png"/><Relationship Id="rId113" Type="http://schemas.openxmlformats.org/officeDocument/2006/relationships/customXml" Target="../ink/ink5149.xml"/><Relationship Id="rId112" Type="http://schemas.openxmlformats.org/officeDocument/2006/relationships/image" Target="../media/image5150.png"/><Relationship Id="rId111" Type="http://schemas.openxmlformats.org/officeDocument/2006/relationships/customXml" Target="../ink/ink5148.xml"/><Relationship Id="rId110" Type="http://schemas.openxmlformats.org/officeDocument/2006/relationships/image" Target="../media/image5149.png"/><Relationship Id="rId11" Type="http://schemas.openxmlformats.org/officeDocument/2006/relationships/customXml" Target="../ink/ink5098.xml"/><Relationship Id="rId109" Type="http://schemas.openxmlformats.org/officeDocument/2006/relationships/customXml" Target="../ink/ink5147.xml"/><Relationship Id="rId108" Type="http://schemas.openxmlformats.org/officeDocument/2006/relationships/image" Target="../media/image5148.png"/><Relationship Id="rId107" Type="http://schemas.openxmlformats.org/officeDocument/2006/relationships/customXml" Target="../ink/ink5146.xml"/><Relationship Id="rId106" Type="http://schemas.openxmlformats.org/officeDocument/2006/relationships/image" Target="../media/image5147.png"/><Relationship Id="rId105" Type="http://schemas.openxmlformats.org/officeDocument/2006/relationships/customXml" Target="../ink/ink5145.xml"/><Relationship Id="rId104" Type="http://schemas.openxmlformats.org/officeDocument/2006/relationships/image" Target="../media/image5146.png"/><Relationship Id="rId103" Type="http://schemas.openxmlformats.org/officeDocument/2006/relationships/customXml" Target="../ink/ink5144.xml"/><Relationship Id="rId102" Type="http://schemas.openxmlformats.org/officeDocument/2006/relationships/image" Target="../media/image5145.png"/><Relationship Id="rId101" Type="http://schemas.openxmlformats.org/officeDocument/2006/relationships/customXml" Target="../ink/ink5143.xml"/><Relationship Id="rId100" Type="http://schemas.openxmlformats.org/officeDocument/2006/relationships/image" Target="../media/image5144.png"/><Relationship Id="rId10" Type="http://schemas.openxmlformats.org/officeDocument/2006/relationships/image" Target="../media/image5099.png"/><Relationship Id="rId1" Type="http://schemas.openxmlformats.org/officeDocument/2006/relationships/customXml" Target="../ink/ink5093.xml"/></Relationships>
</file>

<file path=ppt/slides/_rels/slide4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203.png"/><Relationship Id="rId98" Type="http://schemas.openxmlformats.org/officeDocument/2006/relationships/customXml" Target="../ink/ink5202.xml"/><Relationship Id="rId97" Type="http://schemas.openxmlformats.org/officeDocument/2006/relationships/image" Target="../media/image5202.png"/><Relationship Id="rId96" Type="http://schemas.openxmlformats.org/officeDocument/2006/relationships/customXml" Target="../ink/ink5201.xml"/><Relationship Id="rId95" Type="http://schemas.openxmlformats.org/officeDocument/2006/relationships/image" Target="../media/image5201.png"/><Relationship Id="rId94" Type="http://schemas.openxmlformats.org/officeDocument/2006/relationships/customXml" Target="../ink/ink5200.xml"/><Relationship Id="rId93" Type="http://schemas.openxmlformats.org/officeDocument/2006/relationships/image" Target="../media/image5200.png"/><Relationship Id="rId92" Type="http://schemas.openxmlformats.org/officeDocument/2006/relationships/customXml" Target="../ink/ink5199.xml"/><Relationship Id="rId91" Type="http://schemas.openxmlformats.org/officeDocument/2006/relationships/image" Target="../media/image5199.png"/><Relationship Id="rId90" Type="http://schemas.openxmlformats.org/officeDocument/2006/relationships/customXml" Target="../ink/ink5198.xml"/><Relationship Id="rId9" Type="http://schemas.openxmlformats.org/officeDocument/2006/relationships/image" Target="../media/image5158.png"/><Relationship Id="rId89" Type="http://schemas.openxmlformats.org/officeDocument/2006/relationships/image" Target="../media/image5198.png"/><Relationship Id="rId88" Type="http://schemas.openxmlformats.org/officeDocument/2006/relationships/customXml" Target="../ink/ink5197.xml"/><Relationship Id="rId87" Type="http://schemas.openxmlformats.org/officeDocument/2006/relationships/image" Target="../media/image5197.png"/><Relationship Id="rId86" Type="http://schemas.openxmlformats.org/officeDocument/2006/relationships/customXml" Target="../ink/ink5196.xml"/><Relationship Id="rId85" Type="http://schemas.openxmlformats.org/officeDocument/2006/relationships/image" Target="../media/image5196.png"/><Relationship Id="rId84" Type="http://schemas.openxmlformats.org/officeDocument/2006/relationships/customXml" Target="../ink/ink5195.xml"/><Relationship Id="rId83" Type="http://schemas.openxmlformats.org/officeDocument/2006/relationships/image" Target="../media/image5195.png"/><Relationship Id="rId82" Type="http://schemas.openxmlformats.org/officeDocument/2006/relationships/customXml" Target="../ink/ink5194.xml"/><Relationship Id="rId81" Type="http://schemas.openxmlformats.org/officeDocument/2006/relationships/image" Target="../media/image5194.png"/><Relationship Id="rId80" Type="http://schemas.openxmlformats.org/officeDocument/2006/relationships/customXml" Target="../ink/ink5193.xml"/><Relationship Id="rId8" Type="http://schemas.openxmlformats.org/officeDocument/2006/relationships/customXml" Target="../ink/ink5157.xml"/><Relationship Id="rId79" Type="http://schemas.openxmlformats.org/officeDocument/2006/relationships/image" Target="../media/image5193.png"/><Relationship Id="rId78" Type="http://schemas.openxmlformats.org/officeDocument/2006/relationships/customXml" Target="../ink/ink5192.xml"/><Relationship Id="rId77" Type="http://schemas.openxmlformats.org/officeDocument/2006/relationships/image" Target="../media/image5192.png"/><Relationship Id="rId76" Type="http://schemas.openxmlformats.org/officeDocument/2006/relationships/customXml" Target="../ink/ink5191.xml"/><Relationship Id="rId75" Type="http://schemas.openxmlformats.org/officeDocument/2006/relationships/image" Target="../media/image5191.png"/><Relationship Id="rId74" Type="http://schemas.openxmlformats.org/officeDocument/2006/relationships/customXml" Target="../ink/ink5190.xml"/><Relationship Id="rId73" Type="http://schemas.openxmlformats.org/officeDocument/2006/relationships/image" Target="../media/image5190.png"/><Relationship Id="rId72" Type="http://schemas.openxmlformats.org/officeDocument/2006/relationships/customXml" Target="../ink/ink5189.xml"/><Relationship Id="rId71" Type="http://schemas.openxmlformats.org/officeDocument/2006/relationships/image" Target="../media/image5189.png"/><Relationship Id="rId70" Type="http://schemas.openxmlformats.org/officeDocument/2006/relationships/customXml" Target="../ink/ink5188.xml"/><Relationship Id="rId7" Type="http://schemas.openxmlformats.org/officeDocument/2006/relationships/image" Target="../media/image5157.png"/><Relationship Id="rId69" Type="http://schemas.openxmlformats.org/officeDocument/2006/relationships/image" Target="../media/image5188.png"/><Relationship Id="rId68" Type="http://schemas.openxmlformats.org/officeDocument/2006/relationships/customXml" Target="../ink/ink5187.xml"/><Relationship Id="rId67" Type="http://schemas.openxmlformats.org/officeDocument/2006/relationships/image" Target="../media/image5187.png"/><Relationship Id="rId66" Type="http://schemas.openxmlformats.org/officeDocument/2006/relationships/customXml" Target="../ink/ink5186.xml"/><Relationship Id="rId65" Type="http://schemas.openxmlformats.org/officeDocument/2006/relationships/image" Target="../media/image5186.png"/><Relationship Id="rId64" Type="http://schemas.openxmlformats.org/officeDocument/2006/relationships/customXml" Target="../ink/ink5185.xml"/><Relationship Id="rId63" Type="http://schemas.openxmlformats.org/officeDocument/2006/relationships/image" Target="../media/image5185.png"/><Relationship Id="rId62" Type="http://schemas.openxmlformats.org/officeDocument/2006/relationships/customXml" Target="../ink/ink5184.xml"/><Relationship Id="rId61" Type="http://schemas.openxmlformats.org/officeDocument/2006/relationships/image" Target="../media/image5184.png"/><Relationship Id="rId60" Type="http://schemas.openxmlformats.org/officeDocument/2006/relationships/customXml" Target="../ink/ink5183.xml"/><Relationship Id="rId6" Type="http://schemas.openxmlformats.org/officeDocument/2006/relationships/customXml" Target="../ink/ink5156.xml"/><Relationship Id="rId59" Type="http://schemas.openxmlformats.org/officeDocument/2006/relationships/image" Target="../media/image5183.png"/><Relationship Id="rId58" Type="http://schemas.openxmlformats.org/officeDocument/2006/relationships/customXml" Target="../ink/ink5182.xml"/><Relationship Id="rId57" Type="http://schemas.openxmlformats.org/officeDocument/2006/relationships/image" Target="../media/image5182.png"/><Relationship Id="rId56" Type="http://schemas.openxmlformats.org/officeDocument/2006/relationships/customXml" Target="../ink/ink5181.xml"/><Relationship Id="rId55" Type="http://schemas.openxmlformats.org/officeDocument/2006/relationships/image" Target="../media/image5181.png"/><Relationship Id="rId54" Type="http://schemas.openxmlformats.org/officeDocument/2006/relationships/customXml" Target="../ink/ink5180.xml"/><Relationship Id="rId53" Type="http://schemas.openxmlformats.org/officeDocument/2006/relationships/image" Target="../media/image5180.png"/><Relationship Id="rId52" Type="http://schemas.openxmlformats.org/officeDocument/2006/relationships/customXml" Target="../ink/ink5179.xml"/><Relationship Id="rId51" Type="http://schemas.openxmlformats.org/officeDocument/2006/relationships/image" Target="../media/image5179.png"/><Relationship Id="rId50" Type="http://schemas.openxmlformats.org/officeDocument/2006/relationships/customXml" Target="../ink/ink5178.xml"/><Relationship Id="rId5" Type="http://schemas.openxmlformats.org/officeDocument/2006/relationships/image" Target="../media/image5156.png"/><Relationship Id="rId49" Type="http://schemas.openxmlformats.org/officeDocument/2006/relationships/image" Target="../media/image5178.png"/><Relationship Id="rId48" Type="http://schemas.openxmlformats.org/officeDocument/2006/relationships/customXml" Target="../ink/ink5177.xml"/><Relationship Id="rId47" Type="http://schemas.openxmlformats.org/officeDocument/2006/relationships/image" Target="../media/image5177.png"/><Relationship Id="rId46" Type="http://schemas.openxmlformats.org/officeDocument/2006/relationships/customXml" Target="../ink/ink5176.xml"/><Relationship Id="rId45" Type="http://schemas.openxmlformats.org/officeDocument/2006/relationships/image" Target="../media/image5176.png"/><Relationship Id="rId44" Type="http://schemas.openxmlformats.org/officeDocument/2006/relationships/customXml" Target="../ink/ink5175.xml"/><Relationship Id="rId43" Type="http://schemas.openxmlformats.org/officeDocument/2006/relationships/image" Target="../media/image5175.png"/><Relationship Id="rId42" Type="http://schemas.openxmlformats.org/officeDocument/2006/relationships/customXml" Target="../ink/ink5174.xml"/><Relationship Id="rId41" Type="http://schemas.openxmlformats.org/officeDocument/2006/relationships/image" Target="../media/image5174.png"/><Relationship Id="rId40" Type="http://schemas.openxmlformats.org/officeDocument/2006/relationships/customXml" Target="../ink/ink5173.xml"/><Relationship Id="rId4" Type="http://schemas.openxmlformats.org/officeDocument/2006/relationships/customXml" Target="../ink/ink5155.xml"/><Relationship Id="rId39" Type="http://schemas.openxmlformats.org/officeDocument/2006/relationships/image" Target="../media/image5173.png"/><Relationship Id="rId38" Type="http://schemas.openxmlformats.org/officeDocument/2006/relationships/customXml" Target="../ink/ink5172.xml"/><Relationship Id="rId37" Type="http://schemas.openxmlformats.org/officeDocument/2006/relationships/image" Target="../media/image5172.png"/><Relationship Id="rId36" Type="http://schemas.openxmlformats.org/officeDocument/2006/relationships/customXml" Target="../ink/ink5171.xml"/><Relationship Id="rId35" Type="http://schemas.openxmlformats.org/officeDocument/2006/relationships/image" Target="../media/image5171.png"/><Relationship Id="rId34" Type="http://schemas.openxmlformats.org/officeDocument/2006/relationships/customXml" Target="../ink/ink5170.xml"/><Relationship Id="rId33" Type="http://schemas.openxmlformats.org/officeDocument/2006/relationships/image" Target="../media/image5170.png"/><Relationship Id="rId32" Type="http://schemas.openxmlformats.org/officeDocument/2006/relationships/customXml" Target="../ink/ink5169.xml"/><Relationship Id="rId31" Type="http://schemas.openxmlformats.org/officeDocument/2006/relationships/image" Target="../media/image5169.png"/><Relationship Id="rId30" Type="http://schemas.openxmlformats.org/officeDocument/2006/relationships/customXml" Target="../ink/ink5168.xml"/><Relationship Id="rId3" Type="http://schemas.openxmlformats.org/officeDocument/2006/relationships/image" Target="../media/image5155.png"/><Relationship Id="rId29" Type="http://schemas.openxmlformats.org/officeDocument/2006/relationships/image" Target="../media/image5168.png"/><Relationship Id="rId28" Type="http://schemas.openxmlformats.org/officeDocument/2006/relationships/customXml" Target="../ink/ink5167.xml"/><Relationship Id="rId27" Type="http://schemas.openxmlformats.org/officeDocument/2006/relationships/image" Target="../media/image5167.png"/><Relationship Id="rId26" Type="http://schemas.openxmlformats.org/officeDocument/2006/relationships/customXml" Target="../ink/ink5166.xml"/><Relationship Id="rId25" Type="http://schemas.openxmlformats.org/officeDocument/2006/relationships/image" Target="../media/image5166.png"/><Relationship Id="rId24" Type="http://schemas.openxmlformats.org/officeDocument/2006/relationships/customXml" Target="../ink/ink5165.xml"/><Relationship Id="rId23" Type="http://schemas.openxmlformats.org/officeDocument/2006/relationships/image" Target="../media/image5165.png"/><Relationship Id="rId22" Type="http://schemas.openxmlformats.org/officeDocument/2006/relationships/customXml" Target="../ink/ink5164.xml"/><Relationship Id="rId21" Type="http://schemas.openxmlformats.org/officeDocument/2006/relationships/image" Target="../media/image5164.png"/><Relationship Id="rId20" Type="http://schemas.openxmlformats.org/officeDocument/2006/relationships/customXml" Target="../ink/ink5163.xml"/><Relationship Id="rId2" Type="http://schemas.openxmlformats.org/officeDocument/2006/relationships/customXml" Target="../ink/ink5154.xml"/><Relationship Id="rId190" Type="http://schemas.openxmlformats.org/officeDocument/2006/relationships/slideLayout" Target="../slideLayouts/slideLayout1.xml"/><Relationship Id="rId19" Type="http://schemas.openxmlformats.org/officeDocument/2006/relationships/image" Target="../media/image5163.png"/><Relationship Id="rId189" Type="http://schemas.openxmlformats.org/officeDocument/2006/relationships/image" Target="../media/image5248.png"/><Relationship Id="rId188" Type="http://schemas.openxmlformats.org/officeDocument/2006/relationships/customXml" Target="../ink/ink5247.xml"/><Relationship Id="rId187" Type="http://schemas.openxmlformats.org/officeDocument/2006/relationships/image" Target="../media/image5247.png"/><Relationship Id="rId186" Type="http://schemas.openxmlformats.org/officeDocument/2006/relationships/customXml" Target="../ink/ink5246.xml"/><Relationship Id="rId185" Type="http://schemas.openxmlformats.org/officeDocument/2006/relationships/image" Target="../media/image5246.png"/><Relationship Id="rId184" Type="http://schemas.openxmlformats.org/officeDocument/2006/relationships/customXml" Target="../ink/ink5245.xml"/><Relationship Id="rId183" Type="http://schemas.openxmlformats.org/officeDocument/2006/relationships/image" Target="../media/image5245.png"/><Relationship Id="rId182" Type="http://schemas.openxmlformats.org/officeDocument/2006/relationships/customXml" Target="../ink/ink5244.xml"/><Relationship Id="rId181" Type="http://schemas.openxmlformats.org/officeDocument/2006/relationships/image" Target="../media/image5244.png"/><Relationship Id="rId180" Type="http://schemas.openxmlformats.org/officeDocument/2006/relationships/customXml" Target="../ink/ink5243.xml"/><Relationship Id="rId18" Type="http://schemas.openxmlformats.org/officeDocument/2006/relationships/customXml" Target="../ink/ink5162.xml"/><Relationship Id="rId179" Type="http://schemas.openxmlformats.org/officeDocument/2006/relationships/image" Target="../media/image5243.png"/><Relationship Id="rId178" Type="http://schemas.openxmlformats.org/officeDocument/2006/relationships/customXml" Target="../ink/ink5242.xml"/><Relationship Id="rId177" Type="http://schemas.openxmlformats.org/officeDocument/2006/relationships/image" Target="../media/image5242.png"/><Relationship Id="rId176" Type="http://schemas.openxmlformats.org/officeDocument/2006/relationships/customXml" Target="../ink/ink5241.xml"/><Relationship Id="rId175" Type="http://schemas.openxmlformats.org/officeDocument/2006/relationships/image" Target="../media/image5241.png"/><Relationship Id="rId174" Type="http://schemas.openxmlformats.org/officeDocument/2006/relationships/customXml" Target="../ink/ink5240.xml"/><Relationship Id="rId173" Type="http://schemas.openxmlformats.org/officeDocument/2006/relationships/image" Target="../media/image5240.png"/><Relationship Id="rId172" Type="http://schemas.openxmlformats.org/officeDocument/2006/relationships/customXml" Target="../ink/ink5239.xml"/><Relationship Id="rId171" Type="http://schemas.openxmlformats.org/officeDocument/2006/relationships/image" Target="../media/image5239.png"/><Relationship Id="rId170" Type="http://schemas.openxmlformats.org/officeDocument/2006/relationships/customXml" Target="../ink/ink5238.xml"/><Relationship Id="rId17" Type="http://schemas.openxmlformats.org/officeDocument/2006/relationships/image" Target="../media/image5162.png"/><Relationship Id="rId169" Type="http://schemas.openxmlformats.org/officeDocument/2006/relationships/image" Target="../media/image5238.png"/><Relationship Id="rId168" Type="http://schemas.openxmlformats.org/officeDocument/2006/relationships/customXml" Target="../ink/ink5237.xml"/><Relationship Id="rId167" Type="http://schemas.openxmlformats.org/officeDocument/2006/relationships/image" Target="../media/image5237.png"/><Relationship Id="rId166" Type="http://schemas.openxmlformats.org/officeDocument/2006/relationships/customXml" Target="../ink/ink5236.xml"/><Relationship Id="rId165" Type="http://schemas.openxmlformats.org/officeDocument/2006/relationships/image" Target="../media/image5236.png"/><Relationship Id="rId164" Type="http://schemas.openxmlformats.org/officeDocument/2006/relationships/customXml" Target="../ink/ink5235.xml"/><Relationship Id="rId163" Type="http://schemas.openxmlformats.org/officeDocument/2006/relationships/image" Target="../media/image5235.png"/><Relationship Id="rId162" Type="http://schemas.openxmlformats.org/officeDocument/2006/relationships/customXml" Target="../ink/ink5234.xml"/><Relationship Id="rId161" Type="http://schemas.openxmlformats.org/officeDocument/2006/relationships/image" Target="../media/image5234.png"/><Relationship Id="rId160" Type="http://schemas.openxmlformats.org/officeDocument/2006/relationships/customXml" Target="../ink/ink5233.xml"/><Relationship Id="rId16" Type="http://schemas.openxmlformats.org/officeDocument/2006/relationships/customXml" Target="../ink/ink5161.xml"/><Relationship Id="rId159" Type="http://schemas.openxmlformats.org/officeDocument/2006/relationships/image" Target="../media/image5233.png"/><Relationship Id="rId158" Type="http://schemas.openxmlformats.org/officeDocument/2006/relationships/customXml" Target="../ink/ink5232.xml"/><Relationship Id="rId157" Type="http://schemas.openxmlformats.org/officeDocument/2006/relationships/image" Target="../media/image5232.png"/><Relationship Id="rId156" Type="http://schemas.openxmlformats.org/officeDocument/2006/relationships/customXml" Target="../ink/ink5231.xml"/><Relationship Id="rId155" Type="http://schemas.openxmlformats.org/officeDocument/2006/relationships/image" Target="../media/image5231.png"/><Relationship Id="rId154" Type="http://schemas.openxmlformats.org/officeDocument/2006/relationships/customXml" Target="../ink/ink5230.xml"/><Relationship Id="rId153" Type="http://schemas.openxmlformats.org/officeDocument/2006/relationships/image" Target="../media/image5230.png"/><Relationship Id="rId152" Type="http://schemas.openxmlformats.org/officeDocument/2006/relationships/customXml" Target="../ink/ink5229.xml"/><Relationship Id="rId151" Type="http://schemas.openxmlformats.org/officeDocument/2006/relationships/image" Target="../media/image5229.png"/><Relationship Id="rId150" Type="http://schemas.openxmlformats.org/officeDocument/2006/relationships/customXml" Target="../ink/ink5228.xml"/><Relationship Id="rId15" Type="http://schemas.openxmlformats.org/officeDocument/2006/relationships/image" Target="../media/image5161.png"/><Relationship Id="rId149" Type="http://schemas.openxmlformats.org/officeDocument/2006/relationships/image" Target="../media/image5228.png"/><Relationship Id="rId148" Type="http://schemas.openxmlformats.org/officeDocument/2006/relationships/customXml" Target="../ink/ink5227.xml"/><Relationship Id="rId147" Type="http://schemas.openxmlformats.org/officeDocument/2006/relationships/image" Target="../media/image5227.png"/><Relationship Id="rId146" Type="http://schemas.openxmlformats.org/officeDocument/2006/relationships/customXml" Target="../ink/ink5226.xml"/><Relationship Id="rId145" Type="http://schemas.openxmlformats.org/officeDocument/2006/relationships/image" Target="../media/image5226.png"/><Relationship Id="rId144" Type="http://schemas.openxmlformats.org/officeDocument/2006/relationships/customXml" Target="../ink/ink5225.xml"/><Relationship Id="rId143" Type="http://schemas.openxmlformats.org/officeDocument/2006/relationships/image" Target="../media/image5225.png"/><Relationship Id="rId142" Type="http://schemas.openxmlformats.org/officeDocument/2006/relationships/customXml" Target="../ink/ink5224.xml"/><Relationship Id="rId141" Type="http://schemas.openxmlformats.org/officeDocument/2006/relationships/image" Target="../media/image5224.png"/><Relationship Id="rId140" Type="http://schemas.openxmlformats.org/officeDocument/2006/relationships/customXml" Target="../ink/ink5223.xml"/><Relationship Id="rId14" Type="http://schemas.openxmlformats.org/officeDocument/2006/relationships/customXml" Target="../ink/ink5160.xml"/><Relationship Id="rId139" Type="http://schemas.openxmlformats.org/officeDocument/2006/relationships/image" Target="../media/image5223.png"/><Relationship Id="rId138" Type="http://schemas.openxmlformats.org/officeDocument/2006/relationships/customXml" Target="../ink/ink5222.xml"/><Relationship Id="rId137" Type="http://schemas.openxmlformats.org/officeDocument/2006/relationships/image" Target="../media/image5222.png"/><Relationship Id="rId136" Type="http://schemas.openxmlformats.org/officeDocument/2006/relationships/customXml" Target="../ink/ink5221.xml"/><Relationship Id="rId135" Type="http://schemas.openxmlformats.org/officeDocument/2006/relationships/image" Target="../media/image5221.png"/><Relationship Id="rId134" Type="http://schemas.openxmlformats.org/officeDocument/2006/relationships/customXml" Target="../ink/ink5220.xml"/><Relationship Id="rId133" Type="http://schemas.openxmlformats.org/officeDocument/2006/relationships/image" Target="../media/image5220.png"/><Relationship Id="rId132" Type="http://schemas.openxmlformats.org/officeDocument/2006/relationships/customXml" Target="../ink/ink5219.xml"/><Relationship Id="rId131" Type="http://schemas.openxmlformats.org/officeDocument/2006/relationships/image" Target="../media/image5219.png"/><Relationship Id="rId130" Type="http://schemas.openxmlformats.org/officeDocument/2006/relationships/customXml" Target="../ink/ink5218.xml"/><Relationship Id="rId13" Type="http://schemas.openxmlformats.org/officeDocument/2006/relationships/image" Target="../media/image5160.png"/><Relationship Id="rId129" Type="http://schemas.openxmlformats.org/officeDocument/2006/relationships/image" Target="../media/image5218.png"/><Relationship Id="rId128" Type="http://schemas.openxmlformats.org/officeDocument/2006/relationships/customXml" Target="../ink/ink5217.xml"/><Relationship Id="rId127" Type="http://schemas.openxmlformats.org/officeDocument/2006/relationships/image" Target="../media/image5217.png"/><Relationship Id="rId126" Type="http://schemas.openxmlformats.org/officeDocument/2006/relationships/customXml" Target="../ink/ink5216.xml"/><Relationship Id="rId125" Type="http://schemas.openxmlformats.org/officeDocument/2006/relationships/image" Target="../media/image5216.png"/><Relationship Id="rId124" Type="http://schemas.openxmlformats.org/officeDocument/2006/relationships/customXml" Target="../ink/ink5215.xml"/><Relationship Id="rId123" Type="http://schemas.openxmlformats.org/officeDocument/2006/relationships/image" Target="../media/image5215.png"/><Relationship Id="rId122" Type="http://schemas.openxmlformats.org/officeDocument/2006/relationships/customXml" Target="../ink/ink5214.xml"/><Relationship Id="rId121" Type="http://schemas.openxmlformats.org/officeDocument/2006/relationships/image" Target="../media/image5214.png"/><Relationship Id="rId120" Type="http://schemas.openxmlformats.org/officeDocument/2006/relationships/customXml" Target="../ink/ink5213.xml"/><Relationship Id="rId12" Type="http://schemas.openxmlformats.org/officeDocument/2006/relationships/customXml" Target="../ink/ink5159.xml"/><Relationship Id="rId119" Type="http://schemas.openxmlformats.org/officeDocument/2006/relationships/image" Target="../media/image5213.png"/><Relationship Id="rId118" Type="http://schemas.openxmlformats.org/officeDocument/2006/relationships/customXml" Target="../ink/ink5212.xml"/><Relationship Id="rId117" Type="http://schemas.openxmlformats.org/officeDocument/2006/relationships/image" Target="../media/image5212.png"/><Relationship Id="rId116" Type="http://schemas.openxmlformats.org/officeDocument/2006/relationships/customXml" Target="../ink/ink5211.xml"/><Relationship Id="rId115" Type="http://schemas.openxmlformats.org/officeDocument/2006/relationships/image" Target="../media/image5211.png"/><Relationship Id="rId114" Type="http://schemas.openxmlformats.org/officeDocument/2006/relationships/customXml" Target="../ink/ink5210.xml"/><Relationship Id="rId113" Type="http://schemas.openxmlformats.org/officeDocument/2006/relationships/image" Target="../media/image5210.png"/><Relationship Id="rId112" Type="http://schemas.openxmlformats.org/officeDocument/2006/relationships/customXml" Target="../ink/ink5209.xml"/><Relationship Id="rId111" Type="http://schemas.openxmlformats.org/officeDocument/2006/relationships/image" Target="../media/image5209.png"/><Relationship Id="rId110" Type="http://schemas.openxmlformats.org/officeDocument/2006/relationships/customXml" Target="../ink/ink5208.xml"/><Relationship Id="rId11" Type="http://schemas.openxmlformats.org/officeDocument/2006/relationships/image" Target="../media/image5159.png"/><Relationship Id="rId109" Type="http://schemas.openxmlformats.org/officeDocument/2006/relationships/image" Target="../media/image5208.png"/><Relationship Id="rId108" Type="http://schemas.openxmlformats.org/officeDocument/2006/relationships/customXml" Target="../ink/ink5207.xml"/><Relationship Id="rId107" Type="http://schemas.openxmlformats.org/officeDocument/2006/relationships/image" Target="../media/image5207.png"/><Relationship Id="rId106" Type="http://schemas.openxmlformats.org/officeDocument/2006/relationships/customXml" Target="../ink/ink5206.xml"/><Relationship Id="rId105" Type="http://schemas.openxmlformats.org/officeDocument/2006/relationships/image" Target="../media/image5206.png"/><Relationship Id="rId104" Type="http://schemas.openxmlformats.org/officeDocument/2006/relationships/customXml" Target="../ink/ink5205.xml"/><Relationship Id="rId103" Type="http://schemas.openxmlformats.org/officeDocument/2006/relationships/image" Target="../media/image5205.png"/><Relationship Id="rId102" Type="http://schemas.openxmlformats.org/officeDocument/2006/relationships/customXml" Target="../ink/ink5204.xml"/><Relationship Id="rId101" Type="http://schemas.openxmlformats.org/officeDocument/2006/relationships/image" Target="../media/image5204.png"/><Relationship Id="rId100" Type="http://schemas.openxmlformats.org/officeDocument/2006/relationships/customXml" Target="../ink/ink5203.xml"/><Relationship Id="rId10" Type="http://schemas.openxmlformats.org/officeDocument/2006/relationships/customXml" Target="../ink/ink5158.xml"/><Relationship Id="rId1" Type="http://schemas.openxmlformats.org/officeDocument/2006/relationships/image" Target="../media/image12.tif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customXml" Target="../ink/ink5251.xml"/><Relationship Id="rId8" Type="http://schemas.openxmlformats.org/officeDocument/2006/relationships/image" Target="../media/image5253.png"/><Relationship Id="rId7" Type="http://schemas.openxmlformats.org/officeDocument/2006/relationships/customXml" Target="../ink/ink5250.xml"/><Relationship Id="rId6" Type="http://schemas.openxmlformats.org/officeDocument/2006/relationships/image" Target="../media/image5252.png"/><Relationship Id="rId5" Type="http://schemas.openxmlformats.org/officeDocument/2006/relationships/customXml" Target="../ink/ink5249.xml"/><Relationship Id="rId4" Type="http://schemas.openxmlformats.org/officeDocument/2006/relationships/image" Target="../media/image5251.png"/><Relationship Id="rId3" Type="http://schemas.openxmlformats.org/officeDocument/2006/relationships/customXml" Target="../ink/ink5248.xml"/><Relationship Id="rId2" Type="http://schemas.openxmlformats.org/officeDocument/2006/relationships/image" Target="../media/image5250.GIF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254.png"/><Relationship Id="rId1" Type="http://schemas.openxmlformats.org/officeDocument/2006/relationships/image" Target="../media/image5249.GIF"/></Relationships>
</file>

<file path=ppt/slides/_rels/slide45.xml.rels><?xml version="1.0" encoding="UTF-8" standalone="yes"?>
<Relationships xmlns="http://schemas.openxmlformats.org/package/2006/relationships"><Relationship Id="rId99" Type="http://schemas.openxmlformats.org/officeDocument/2006/relationships/image" Target="../media/image5303.png"/><Relationship Id="rId98" Type="http://schemas.openxmlformats.org/officeDocument/2006/relationships/customXml" Target="../ink/ink5300.xml"/><Relationship Id="rId97" Type="http://schemas.openxmlformats.org/officeDocument/2006/relationships/image" Target="../media/image5302.png"/><Relationship Id="rId96" Type="http://schemas.openxmlformats.org/officeDocument/2006/relationships/customXml" Target="../ink/ink5299.xml"/><Relationship Id="rId95" Type="http://schemas.openxmlformats.org/officeDocument/2006/relationships/image" Target="../media/image5301.png"/><Relationship Id="rId94" Type="http://schemas.openxmlformats.org/officeDocument/2006/relationships/customXml" Target="../ink/ink5298.xml"/><Relationship Id="rId93" Type="http://schemas.openxmlformats.org/officeDocument/2006/relationships/image" Target="../media/image5300.png"/><Relationship Id="rId92" Type="http://schemas.openxmlformats.org/officeDocument/2006/relationships/customXml" Target="../ink/ink5297.xml"/><Relationship Id="rId91" Type="http://schemas.openxmlformats.org/officeDocument/2006/relationships/image" Target="../media/image5299.png"/><Relationship Id="rId90" Type="http://schemas.openxmlformats.org/officeDocument/2006/relationships/customXml" Target="../ink/ink5296.xml"/><Relationship Id="rId9" Type="http://schemas.openxmlformats.org/officeDocument/2006/relationships/image" Target="../media/image5258.png"/><Relationship Id="rId89" Type="http://schemas.openxmlformats.org/officeDocument/2006/relationships/image" Target="../media/image5298.png"/><Relationship Id="rId88" Type="http://schemas.openxmlformats.org/officeDocument/2006/relationships/customXml" Target="../ink/ink5295.xml"/><Relationship Id="rId87" Type="http://schemas.openxmlformats.org/officeDocument/2006/relationships/image" Target="../media/image5297.png"/><Relationship Id="rId86" Type="http://schemas.openxmlformats.org/officeDocument/2006/relationships/customXml" Target="../ink/ink5294.xml"/><Relationship Id="rId85" Type="http://schemas.openxmlformats.org/officeDocument/2006/relationships/image" Target="../media/image5296.png"/><Relationship Id="rId84" Type="http://schemas.openxmlformats.org/officeDocument/2006/relationships/customXml" Target="../ink/ink5293.xml"/><Relationship Id="rId83" Type="http://schemas.openxmlformats.org/officeDocument/2006/relationships/image" Target="../media/image5295.png"/><Relationship Id="rId82" Type="http://schemas.openxmlformats.org/officeDocument/2006/relationships/customXml" Target="../ink/ink5292.xml"/><Relationship Id="rId81" Type="http://schemas.openxmlformats.org/officeDocument/2006/relationships/image" Target="../media/image5294.png"/><Relationship Id="rId80" Type="http://schemas.openxmlformats.org/officeDocument/2006/relationships/customXml" Target="../ink/ink5291.xml"/><Relationship Id="rId8" Type="http://schemas.openxmlformats.org/officeDocument/2006/relationships/customXml" Target="../ink/ink5255.xml"/><Relationship Id="rId79" Type="http://schemas.openxmlformats.org/officeDocument/2006/relationships/image" Target="../media/image5293.png"/><Relationship Id="rId78" Type="http://schemas.openxmlformats.org/officeDocument/2006/relationships/customXml" Target="../ink/ink5290.xml"/><Relationship Id="rId77" Type="http://schemas.openxmlformats.org/officeDocument/2006/relationships/image" Target="../media/image5292.png"/><Relationship Id="rId76" Type="http://schemas.openxmlformats.org/officeDocument/2006/relationships/customXml" Target="../ink/ink5289.xml"/><Relationship Id="rId75" Type="http://schemas.openxmlformats.org/officeDocument/2006/relationships/image" Target="../media/image5291.png"/><Relationship Id="rId74" Type="http://schemas.openxmlformats.org/officeDocument/2006/relationships/customXml" Target="../ink/ink5288.xml"/><Relationship Id="rId73" Type="http://schemas.openxmlformats.org/officeDocument/2006/relationships/image" Target="../media/image5290.png"/><Relationship Id="rId72" Type="http://schemas.openxmlformats.org/officeDocument/2006/relationships/customXml" Target="../ink/ink5287.xml"/><Relationship Id="rId71" Type="http://schemas.openxmlformats.org/officeDocument/2006/relationships/image" Target="../media/image5289.png"/><Relationship Id="rId70" Type="http://schemas.openxmlformats.org/officeDocument/2006/relationships/customXml" Target="../ink/ink5286.xml"/><Relationship Id="rId7" Type="http://schemas.openxmlformats.org/officeDocument/2006/relationships/image" Target="../media/image5257.png"/><Relationship Id="rId69" Type="http://schemas.openxmlformats.org/officeDocument/2006/relationships/image" Target="../media/image5288.png"/><Relationship Id="rId68" Type="http://schemas.openxmlformats.org/officeDocument/2006/relationships/customXml" Target="../ink/ink5285.xml"/><Relationship Id="rId67" Type="http://schemas.openxmlformats.org/officeDocument/2006/relationships/image" Target="../media/image5287.png"/><Relationship Id="rId66" Type="http://schemas.openxmlformats.org/officeDocument/2006/relationships/customXml" Target="../ink/ink5284.xml"/><Relationship Id="rId65" Type="http://schemas.openxmlformats.org/officeDocument/2006/relationships/image" Target="../media/image5286.png"/><Relationship Id="rId64" Type="http://schemas.openxmlformats.org/officeDocument/2006/relationships/customXml" Target="../ink/ink5283.xml"/><Relationship Id="rId63" Type="http://schemas.openxmlformats.org/officeDocument/2006/relationships/image" Target="../media/image5285.png"/><Relationship Id="rId62" Type="http://schemas.openxmlformats.org/officeDocument/2006/relationships/customXml" Target="../ink/ink5282.xml"/><Relationship Id="rId61" Type="http://schemas.openxmlformats.org/officeDocument/2006/relationships/image" Target="../media/image5284.png"/><Relationship Id="rId60" Type="http://schemas.openxmlformats.org/officeDocument/2006/relationships/customXml" Target="../ink/ink5281.xml"/><Relationship Id="rId6" Type="http://schemas.openxmlformats.org/officeDocument/2006/relationships/customXml" Target="../ink/ink5254.xml"/><Relationship Id="rId59" Type="http://schemas.openxmlformats.org/officeDocument/2006/relationships/image" Target="../media/image5283.png"/><Relationship Id="rId58" Type="http://schemas.openxmlformats.org/officeDocument/2006/relationships/customXml" Target="../ink/ink5280.xml"/><Relationship Id="rId57" Type="http://schemas.openxmlformats.org/officeDocument/2006/relationships/image" Target="../media/image5282.png"/><Relationship Id="rId56" Type="http://schemas.openxmlformats.org/officeDocument/2006/relationships/customXml" Target="../ink/ink5279.xml"/><Relationship Id="rId55" Type="http://schemas.openxmlformats.org/officeDocument/2006/relationships/image" Target="../media/image5281.png"/><Relationship Id="rId54" Type="http://schemas.openxmlformats.org/officeDocument/2006/relationships/customXml" Target="../ink/ink5278.xml"/><Relationship Id="rId53" Type="http://schemas.openxmlformats.org/officeDocument/2006/relationships/image" Target="../media/image5280.png"/><Relationship Id="rId52" Type="http://schemas.openxmlformats.org/officeDocument/2006/relationships/customXml" Target="../ink/ink5277.xml"/><Relationship Id="rId51" Type="http://schemas.openxmlformats.org/officeDocument/2006/relationships/image" Target="../media/image5279.png"/><Relationship Id="rId50" Type="http://schemas.openxmlformats.org/officeDocument/2006/relationships/customXml" Target="../ink/ink5276.xml"/><Relationship Id="rId5" Type="http://schemas.openxmlformats.org/officeDocument/2006/relationships/image" Target="../media/image5256.png"/><Relationship Id="rId49" Type="http://schemas.openxmlformats.org/officeDocument/2006/relationships/image" Target="../media/image5278.png"/><Relationship Id="rId48" Type="http://schemas.openxmlformats.org/officeDocument/2006/relationships/customXml" Target="../ink/ink5275.xml"/><Relationship Id="rId47" Type="http://schemas.openxmlformats.org/officeDocument/2006/relationships/image" Target="../media/image5277.png"/><Relationship Id="rId46" Type="http://schemas.openxmlformats.org/officeDocument/2006/relationships/customXml" Target="../ink/ink5274.xml"/><Relationship Id="rId45" Type="http://schemas.openxmlformats.org/officeDocument/2006/relationships/image" Target="../media/image5276.png"/><Relationship Id="rId44" Type="http://schemas.openxmlformats.org/officeDocument/2006/relationships/customXml" Target="../ink/ink5273.xml"/><Relationship Id="rId43" Type="http://schemas.openxmlformats.org/officeDocument/2006/relationships/image" Target="../media/image5275.png"/><Relationship Id="rId42" Type="http://schemas.openxmlformats.org/officeDocument/2006/relationships/customXml" Target="../ink/ink5272.xml"/><Relationship Id="rId41" Type="http://schemas.openxmlformats.org/officeDocument/2006/relationships/image" Target="../media/image5274.png"/><Relationship Id="rId40" Type="http://schemas.openxmlformats.org/officeDocument/2006/relationships/customXml" Target="../ink/ink5271.xml"/><Relationship Id="rId4" Type="http://schemas.openxmlformats.org/officeDocument/2006/relationships/customXml" Target="../ink/ink5253.xml"/><Relationship Id="rId39" Type="http://schemas.openxmlformats.org/officeDocument/2006/relationships/image" Target="../media/image5273.png"/><Relationship Id="rId38" Type="http://schemas.openxmlformats.org/officeDocument/2006/relationships/customXml" Target="../ink/ink5270.xml"/><Relationship Id="rId37" Type="http://schemas.openxmlformats.org/officeDocument/2006/relationships/image" Target="../media/image5272.png"/><Relationship Id="rId36" Type="http://schemas.openxmlformats.org/officeDocument/2006/relationships/customXml" Target="../ink/ink5269.xml"/><Relationship Id="rId35" Type="http://schemas.openxmlformats.org/officeDocument/2006/relationships/image" Target="../media/image5271.png"/><Relationship Id="rId34" Type="http://schemas.openxmlformats.org/officeDocument/2006/relationships/customXml" Target="../ink/ink5268.xml"/><Relationship Id="rId33" Type="http://schemas.openxmlformats.org/officeDocument/2006/relationships/image" Target="../media/image5270.png"/><Relationship Id="rId32" Type="http://schemas.openxmlformats.org/officeDocument/2006/relationships/customXml" Target="../ink/ink5267.xml"/><Relationship Id="rId31" Type="http://schemas.openxmlformats.org/officeDocument/2006/relationships/image" Target="../media/image5269.png"/><Relationship Id="rId30" Type="http://schemas.openxmlformats.org/officeDocument/2006/relationships/customXml" Target="../ink/ink5266.xml"/><Relationship Id="rId3" Type="http://schemas.openxmlformats.org/officeDocument/2006/relationships/image" Target="../media/image5255.png"/><Relationship Id="rId29" Type="http://schemas.openxmlformats.org/officeDocument/2006/relationships/image" Target="../media/image5268.png"/><Relationship Id="rId28" Type="http://schemas.openxmlformats.org/officeDocument/2006/relationships/customXml" Target="../ink/ink5265.xml"/><Relationship Id="rId27" Type="http://schemas.openxmlformats.org/officeDocument/2006/relationships/image" Target="../media/image5267.png"/><Relationship Id="rId26" Type="http://schemas.openxmlformats.org/officeDocument/2006/relationships/customXml" Target="../ink/ink5264.xml"/><Relationship Id="rId25" Type="http://schemas.openxmlformats.org/officeDocument/2006/relationships/image" Target="../media/image5266.png"/><Relationship Id="rId24" Type="http://schemas.openxmlformats.org/officeDocument/2006/relationships/customXml" Target="../ink/ink5263.xml"/><Relationship Id="rId23" Type="http://schemas.openxmlformats.org/officeDocument/2006/relationships/image" Target="../media/image5265.png"/><Relationship Id="rId22" Type="http://schemas.openxmlformats.org/officeDocument/2006/relationships/customXml" Target="../ink/ink5262.xml"/><Relationship Id="rId21" Type="http://schemas.openxmlformats.org/officeDocument/2006/relationships/image" Target="../media/image5264.png"/><Relationship Id="rId20" Type="http://schemas.openxmlformats.org/officeDocument/2006/relationships/customXml" Target="../ink/ink5261.xml"/><Relationship Id="rId2" Type="http://schemas.openxmlformats.org/officeDocument/2006/relationships/customXml" Target="../ink/ink5252.xml"/><Relationship Id="rId190" Type="http://schemas.openxmlformats.org/officeDocument/2006/relationships/slideLayout" Target="../slideLayouts/slideLayout1.xml"/><Relationship Id="rId19" Type="http://schemas.openxmlformats.org/officeDocument/2006/relationships/image" Target="../media/image5263.png"/><Relationship Id="rId189" Type="http://schemas.openxmlformats.org/officeDocument/2006/relationships/image" Target="../media/image5348.png"/><Relationship Id="rId188" Type="http://schemas.openxmlformats.org/officeDocument/2006/relationships/customXml" Target="../ink/ink5345.xml"/><Relationship Id="rId187" Type="http://schemas.openxmlformats.org/officeDocument/2006/relationships/image" Target="../media/image5347.png"/><Relationship Id="rId186" Type="http://schemas.openxmlformats.org/officeDocument/2006/relationships/customXml" Target="../ink/ink5344.xml"/><Relationship Id="rId185" Type="http://schemas.openxmlformats.org/officeDocument/2006/relationships/image" Target="../media/image5346.png"/><Relationship Id="rId184" Type="http://schemas.openxmlformats.org/officeDocument/2006/relationships/customXml" Target="../ink/ink5343.xml"/><Relationship Id="rId183" Type="http://schemas.openxmlformats.org/officeDocument/2006/relationships/image" Target="../media/image5345.png"/><Relationship Id="rId182" Type="http://schemas.openxmlformats.org/officeDocument/2006/relationships/customXml" Target="../ink/ink5342.xml"/><Relationship Id="rId181" Type="http://schemas.openxmlformats.org/officeDocument/2006/relationships/image" Target="../media/image5344.png"/><Relationship Id="rId180" Type="http://schemas.openxmlformats.org/officeDocument/2006/relationships/customXml" Target="../ink/ink5341.xml"/><Relationship Id="rId18" Type="http://schemas.openxmlformats.org/officeDocument/2006/relationships/customXml" Target="../ink/ink5260.xml"/><Relationship Id="rId179" Type="http://schemas.openxmlformats.org/officeDocument/2006/relationships/image" Target="../media/image5343.png"/><Relationship Id="rId178" Type="http://schemas.openxmlformats.org/officeDocument/2006/relationships/customXml" Target="../ink/ink5340.xml"/><Relationship Id="rId177" Type="http://schemas.openxmlformats.org/officeDocument/2006/relationships/image" Target="../media/image5342.png"/><Relationship Id="rId176" Type="http://schemas.openxmlformats.org/officeDocument/2006/relationships/customXml" Target="../ink/ink5339.xml"/><Relationship Id="rId175" Type="http://schemas.openxmlformats.org/officeDocument/2006/relationships/image" Target="../media/image5341.png"/><Relationship Id="rId174" Type="http://schemas.openxmlformats.org/officeDocument/2006/relationships/customXml" Target="../ink/ink5338.xml"/><Relationship Id="rId173" Type="http://schemas.openxmlformats.org/officeDocument/2006/relationships/image" Target="../media/image5340.png"/><Relationship Id="rId172" Type="http://schemas.openxmlformats.org/officeDocument/2006/relationships/customXml" Target="../ink/ink5337.xml"/><Relationship Id="rId171" Type="http://schemas.openxmlformats.org/officeDocument/2006/relationships/image" Target="../media/image5339.png"/><Relationship Id="rId170" Type="http://schemas.openxmlformats.org/officeDocument/2006/relationships/customXml" Target="../ink/ink5336.xml"/><Relationship Id="rId17" Type="http://schemas.openxmlformats.org/officeDocument/2006/relationships/image" Target="../media/image5262.png"/><Relationship Id="rId169" Type="http://schemas.openxmlformats.org/officeDocument/2006/relationships/image" Target="../media/image5338.png"/><Relationship Id="rId168" Type="http://schemas.openxmlformats.org/officeDocument/2006/relationships/customXml" Target="../ink/ink5335.xml"/><Relationship Id="rId167" Type="http://schemas.openxmlformats.org/officeDocument/2006/relationships/image" Target="../media/image5337.png"/><Relationship Id="rId166" Type="http://schemas.openxmlformats.org/officeDocument/2006/relationships/customXml" Target="../ink/ink5334.xml"/><Relationship Id="rId165" Type="http://schemas.openxmlformats.org/officeDocument/2006/relationships/image" Target="../media/image5336.png"/><Relationship Id="rId164" Type="http://schemas.openxmlformats.org/officeDocument/2006/relationships/customXml" Target="../ink/ink5333.xml"/><Relationship Id="rId163" Type="http://schemas.openxmlformats.org/officeDocument/2006/relationships/image" Target="../media/image5335.png"/><Relationship Id="rId162" Type="http://schemas.openxmlformats.org/officeDocument/2006/relationships/customXml" Target="../ink/ink5332.xml"/><Relationship Id="rId161" Type="http://schemas.openxmlformats.org/officeDocument/2006/relationships/image" Target="../media/image5334.png"/><Relationship Id="rId160" Type="http://schemas.openxmlformats.org/officeDocument/2006/relationships/customXml" Target="../ink/ink5331.xml"/><Relationship Id="rId16" Type="http://schemas.openxmlformats.org/officeDocument/2006/relationships/customXml" Target="../ink/ink5259.xml"/><Relationship Id="rId159" Type="http://schemas.openxmlformats.org/officeDocument/2006/relationships/image" Target="../media/image5333.png"/><Relationship Id="rId158" Type="http://schemas.openxmlformats.org/officeDocument/2006/relationships/customXml" Target="../ink/ink5330.xml"/><Relationship Id="rId157" Type="http://schemas.openxmlformats.org/officeDocument/2006/relationships/image" Target="../media/image5332.png"/><Relationship Id="rId156" Type="http://schemas.openxmlformats.org/officeDocument/2006/relationships/customXml" Target="../ink/ink5329.xml"/><Relationship Id="rId155" Type="http://schemas.openxmlformats.org/officeDocument/2006/relationships/image" Target="../media/image5331.png"/><Relationship Id="rId154" Type="http://schemas.openxmlformats.org/officeDocument/2006/relationships/customXml" Target="../ink/ink5328.xml"/><Relationship Id="rId153" Type="http://schemas.openxmlformats.org/officeDocument/2006/relationships/image" Target="../media/image5330.png"/><Relationship Id="rId152" Type="http://schemas.openxmlformats.org/officeDocument/2006/relationships/customXml" Target="../ink/ink5327.xml"/><Relationship Id="rId151" Type="http://schemas.openxmlformats.org/officeDocument/2006/relationships/image" Target="../media/image5329.png"/><Relationship Id="rId150" Type="http://schemas.openxmlformats.org/officeDocument/2006/relationships/customXml" Target="../ink/ink5326.xml"/><Relationship Id="rId15" Type="http://schemas.openxmlformats.org/officeDocument/2006/relationships/image" Target="../media/image5261.png"/><Relationship Id="rId149" Type="http://schemas.openxmlformats.org/officeDocument/2006/relationships/image" Target="../media/image5328.png"/><Relationship Id="rId148" Type="http://schemas.openxmlformats.org/officeDocument/2006/relationships/customXml" Target="../ink/ink5325.xml"/><Relationship Id="rId147" Type="http://schemas.openxmlformats.org/officeDocument/2006/relationships/image" Target="../media/image5327.png"/><Relationship Id="rId146" Type="http://schemas.openxmlformats.org/officeDocument/2006/relationships/customXml" Target="../ink/ink5324.xml"/><Relationship Id="rId145" Type="http://schemas.openxmlformats.org/officeDocument/2006/relationships/image" Target="../media/image5326.png"/><Relationship Id="rId144" Type="http://schemas.openxmlformats.org/officeDocument/2006/relationships/customXml" Target="../ink/ink5323.xml"/><Relationship Id="rId143" Type="http://schemas.openxmlformats.org/officeDocument/2006/relationships/image" Target="../media/image5325.png"/><Relationship Id="rId142" Type="http://schemas.openxmlformats.org/officeDocument/2006/relationships/customXml" Target="../ink/ink5322.xml"/><Relationship Id="rId141" Type="http://schemas.openxmlformats.org/officeDocument/2006/relationships/image" Target="../media/image5324.png"/><Relationship Id="rId140" Type="http://schemas.openxmlformats.org/officeDocument/2006/relationships/customXml" Target="../ink/ink5321.xml"/><Relationship Id="rId14" Type="http://schemas.openxmlformats.org/officeDocument/2006/relationships/customXml" Target="../ink/ink5258.xml"/><Relationship Id="rId139" Type="http://schemas.openxmlformats.org/officeDocument/2006/relationships/image" Target="../media/image5323.png"/><Relationship Id="rId138" Type="http://schemas.openxmlformats.org/officeDocument/2006/relationships/customXml" Target="../ink/ink5320.xml"/><Relationship Id="rId137" Type="http://schemas.openxmlformats.org/officeDocument/2006/relationships/image" Target="../media/image5322.png"/><Relationship Id="rId136" Type="http://schemas.openxmlformats.org/officeDocument/2006/relationships/customXml" Target="../ink/ink5319.xml"/><Relationship Id="rId135" Type="http://schemas.openxmlformats.org/officeDocument/2006/relationships/image" Target="../media/image5321.png"/><Relationship Id="rId134" Type="http://schemas.openxmlformats.org/officeDocument/2006/relationships/customXml" Target="../ink/ink5318.xml"/><Relationship Id="rId133" Type="http://schemas.openxmlformats.org/officeDocument/2006/relationships/image" Target="../media/image5320.png"/><Relationship Id="rId132" Type="http://schemas.openxmlformats.org/officeDocument/2006/relationships/customXml" Target="../ink/ink5317.xml"/><Relationship Id="rId131" Type="http://schemas.openxmlformats.org/officeDocument/2006/relationships/image" Target="../media/image5319.png"/><Relationship Id="rId130" Type="http://schemas.openxmlformats.org/officeDocument/2006/relationships/customXml" Target="../ink/ink5316.xml"/><Relationship Id="rId13" Type="http://schemas.openxmlformats.org/officeDocument/2006/relationships/image" Target="../media/image5260.png"/><Relationship Id="rId129" Type="http://schemas.openxmlformats.org/officeDocument/2006/relationships/image" Target="../media/image5318.png"/><Relationship Id="rId128" Type="http://schemas.openxmlformats.org/officeDocument/2006/relationships/customXml" Target="../ink/ink5315.xml"/><Relationship Id="rId127" Type="http://schemas.openxmlformats.org/officeDocument/2006/relationships/image" Target="../media/image5317.png"/><Relationship Id="rId126" Type="http://schemas.openxmlformats.org/officeDocument/2006/relationships/customXml" Target="../ink/ink5314.xml"/><Relationship Id="rId125" Type="http://schemas.openxmlformats.org/officeDocument/2006/relationships/image" Target="../media/image5316.png"/><Relationship Id="rId124" Type="http://schemas.openxmlformats.org/officeDocument/2006/relationships/customXml" Target="../ink/ink5313.xml"/><Relationship Id="rId123" Type="http://schemas.openxmlformats.org/officeDocument/2006/relationships/image" Target="../media/image5315.png"/><Relationship Id="rId122" Type="http://schemas.openxmlformats.org/officeDocument/2006/relationships/customXml" Target="../ink/ink5312.xml"/><Relationship Id="rId121" Type="http://schemas.openxmlformats.org/officeDocument/2006/relationships/image" Target="../media/image5314.png"/><Relationship Id="rId120" Type="http://schemas.openxmlformats.org/officeDocument/2006/relationships/customXml" Target="../ink/ink5311.xml"/><Relationship Id="rId12" Type="http://schemas.openxmlformats.org/officeDocument/2006/relationships/customXml" Target="../ink/ink5257.xml"/><Relationship Id="rId119" Type="http://schemas.openxmlformats.org/officeDocument/2006/relationships/image" Target="../media/image5313.png"/><Relationship Id="rId118" Type="http://schemas.openxmlformats.org/officeDocument/2006/relationships/customXml" Target="../ink/ink5310.xml"/><Relationship Id="rId117" Type="http://schemas.openxmlformats.org/officeDocument/2006/relationships/image" Target="../media/image5312.png"/><Relationship Id="rId116" Type="http://schemas.openxmlformats.org/officeDocument/2006/relationships/customXml" Target="../ink/ink5309.xml"/><Relationship Id="rId115" Type="http://schemas.openxmlformats.org/officeDocument/2006/relationships/image" Target="../media/image5311.png"/><Relationship Id="rId114" Type="http://schemas.openxmlformats.org/officeDocument/2006/relationships/customXml" Target="../ink/ink5308.xml"/><Relationship Id="rId113" Type="http://schemas.openxmlformats.org/officeDocument/2006/relationships/image" Target="../media/image5310.png"/><Relationship Id="rId112" Type="http://schemas.openxmlformats.org/officeDocument/2006/relationships/customXml" Target="../ink/ink5307.xml"/><Relationship Id="rId111" Type="http://schemas.openxmlformats.org/officeDocument/2006/relationships/image" Target="../media/image5309.png"/><Relationship Id="rId110" Type="http://schemas.openxmlformats.org/officeDocument/2006/relationships/customXml" Target="../ink/ink5306.xml"/><Relationship Id="rId11" Type="http://schemas.openxmlformats.org/officeDocument/2006/relationships/image" Target="../media/image5259.png"/><Relationship Id="rId109" Type="http://schemas.openxmlformats.org/officeDocument/2006/relationships/image" Target="../media/image5308.png"/><Relationship Id="rId108" Type="http://schemas.openxmlformats.org/officeDocument/2006/relationships/customXml" Target="../ink/ink5305.xml"/><Relationship Id="rId107" Type="http://schemas.openxmlformats.org/officeDocument/2006/relationships/image" Target="../media/image5307.png"/><Relationship Id="rId106" Type="http://schemas.openxmlformats.org/officeDocument/2006/relationships/customXml" Target="../ink/ink5304.xml"/><Relationship Id="rId105" Type="http://schemas.openxmlformats.org/officeDocument/2006/relationships/image" Target="../media/image5306.png"/><Relationship Id="rId104" Type="http://schemas.openxmlformats.org/officeDocument/2006/relationships/customXml" Target="../ink/ink5303.xml"/><Relationship Id="rId103" Type="http://schemas.openxmlformats.org/officeDocument/2006/relationships/image" Target="../media/image5305.png"/><Relationship Id="rId102" Type="http://schemas.openxmlformats.org/officeDocument/2006/relationships/customXml" Target="../ink/ink5302.xml"/><Relationship Id="rId101" Type="http://schemas.openxmlformats.org/officeDocument/2006/relationships/image" Target="../media/image5304.png"/><Relationship Id="rId100" Type="http://schemas.openxmlformats.org/officeDocument/2006/relationships/customXml" Target="../ink/ink5301.xml"/><Relationship Id="rId10" Type="http://schemas.openxmlformats.org/officeDocument/2006/relationships/customXml" Target="../ink/ink5256.xml"/><Relationship Id="rId1" Type="http://schemas.openxmlformats.org/officeDocument/2006/relationships/image" Target="../media/image1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202.png"/><Relationship Id="rId98" Type="http://schemas.openxmlformats.org/officeDocument/2006/relationships/customXml" Target="../ink/ink201.xml"/><Relationship Id="rId97" Type="http://schemas.openxmlformats.org/officeDocument/2006/relationships/image" Target="../media/image201.png"/><Relationship Id="rId96" Type="http://schemas.openxmlformats.org/officeDocument/2006/relationships/customXml" Target="../ink/ink200.xml"/><Relationship Id="rId95" Type="http://schemas.openxmlformats.org/officeDocument/2006/relationships/image" Target="../media/image200.png"/><Relationship Id="rId94" Type="http://schemas.openxmlformats.org/officeDocument/2006/relationships/customXml" Target="../ink/ink199.xml"/><Relationship Id="rId93" Type="http://schemas.openxmlformats.org/officeDocument/2006/relationships/image" Target="../media/image199.png"/><Relationship Id="rId92" Type="http://schemas.openxmlformats.org/officeDocument/2006/relationships/customXml" Target="../ink/ink198.xml"/><Relationship Id="rId91" Type="http://schemas.openxmlformats.org/officeDocument/2006/relationships/image" Target="../media/image198.png"/><Relationship Id="rId90" Type="http://schemas.openxmlformats.org/officeDocument/2006/relationships/customXml" Target="../ink/ink197.xml"/><Relationship Id="rId9" Type="http://schemas.openxmlformats.org/officeDocument/2006/relationships/image" Target="../media/image157.png"/><Relationship Id="rId89" Type="http://schemas.openxmlformats.org/officeDocument/2006/relationships/image" Target="../media/image197.png"/><Relationship Id="rId88" Type="http://schemas.openxmlformats.org/officeDocument/2006/relationships/customXml" Target="../ink/ink196.xml"/><Relationship Id="rId87" Type="http://schemas.openxmlformats.org/officeDocument/2006/relationships/image" Target="../media/image196.png"/><Relationship Id="rId86" Type="http://schemas.openxmlformats.org/officeDocument/2006/relationships/customXml" Target="../ink/ink195.xml"/><Relationship Id="rId85" Type="http://schemas.openxmlformats.org/officeDocument/2006/relationships/image" Target="../media/image195.png"/><Relationship Id="rId84" Type="http://schemas.openxmlformats.org/officeDocument/2006/relationships/customXml" Target="../ink/ink194.xml"/><Relationship Id="rId83" Type="http://schemas.openxmlformats.org/officeDocument/2006/relationships/image" Target="../media/image194.png"/><Relationship Id="rId82" Type="http://schemas.openxmlformats.org/officeDocument/2006/relationships/customXml" Target="../ink/ink193.xml"/><Relationship Id="rId81" Type="http://schemas.openxmlformats.org/officeDocument/2006/relationships/image" Target="../media/image193.png"/><Relationship Id="rId80" Type="http://schemas.openxmlformats.org/officeDocument/2006/relationships/customXml" Target="../ink/ink192.xml"/><Relationship Id="rId8" Type="http://schemas.openxmlformats.org/officeDocument/2006/relationships/customXml" Target="../ink/ink156.xml"/><Relationship Id="rId79" Type="http://schemas.openxmlformats.org/officeDocument/2006/relationships/image" Target="../media/image192.png"/><Relationship Id="rId78" Type="http://schemas.openxmlformats.org/officeDocument/2006/relationships/customXml" Target="../ink/ink191.xml"/><Relationship Id="rId77" Type="http://schemas.openxmlformats.org/officeDocument/2006/relationships/image" Target="../media/image191.png"/><Relationship Id="rId76" Type="http://schemas.openxmlformats.org/officeDocument/2006/relationships/customXml" Target="../ink/ink190.xml"/><Relationship Id="rId75" Type="http://schemas.openxmlformats.org/officeDocument/2006/relationships/image" Target="../media/image190.png"/><Relationship Id="rId74" Type="http://schemas.openxmlformats.org/officeDocument/2006/relationships/customXml" Target="../ink/ink189.xml"/><Relationship Id="rId73" Type="http://schemas.openxmlformats.org/officeDocument/2006/relationships/image" Target="../media/image189.png"/><Relationship Id="rId72" Type="http://schemas.openxmlformats.org/officeDocument/2006/relationships/customXml" Target="../ink/ink188.xml"/><Relationship Id="rId71" Type="http://schemas.openxmlformats.org/officeDocument/2006/relationships/image" Target="../media/image188.png"/><Relationship Id="rId70" Type="http://schemas.openxmlformats.org/officeDocument/2006/relationships/customXml" Target="../ink/ink187.xml"/><Relationship Id="rId7" Type="http://schemas.openxmlformats.org/officeDocument/2006/relationships/image" Target="../media/image156.png"/><Relationship Id="rId69" Type="http://schemas.openxmlformats.org/officeDocument/2006/relationships/image" Target="../media/image187.png"/><Relationship Id="rId68" Type="http://schemas.openxmlformats.org/officeDocument/2006/relationships/customXml" Target="../ink/ink186.xml"/><Relationship Id="rId67" Type="http://schemas.openxmlformats.org/officeDocument/2006/relationships/image" Target="../media/image186.png"/><Relationship Id="rId66" Type="http://schemas.openxmlformats.org/officeDocument/2006/relationships/customXml" Target="../ink/ink185.xml"/><Relationship Id="rId65" Type="http://schemas.openxmlformats.org/officeDocument/2006/relationships/image" Target="../media/image185.png"/><Relationship Id="rId64" Type="http://schemas.openxmlformats.org/officeDocument/2006/relationships/customXml" Target="../ink/ink184.xml"/><Relationship Id="rId63" Type="http://schemas.openxmlformats.org/officeDocument/2006/relationships/image" Target="../media/image184.png"/><Relationship Id="rId62" Type="http://schemas.openxmlformats.org/officeDocument/2006/relationships/customXml" Target="../ink/ink183.xml"/><Relationship Id="rId61" Type="http://schemas.openxmlformats.org/officeDocument/2006/relationships/image" Target="../media/image183.png"/><Relationship Id="rId60" Type="http://schemas.openxmlformats.org/officeDocument/2006/relationships/customXml" Target="../ink/ink182.xml"/><Relationship Id="rId6" Type="http://schemas.openxmlformats.org/officeDocument/2006/relationships/customXml" Target="../ink/ink155.xml"/><Relationship Id="rId59" Type="http://schemas.openxmlformats.org/officeDocument/2006/relationships/image" Target="../media/image182.png"/><Relationship Id="rId58" Type="http://schemas.openxmlformats.org/officeDocument/2006/relationships/customXml" Target="../ink/ink181.xml"/><Relationship Id="rId57" Type="http://schemas.openxmlformats.org/officeDocument/2006/relationships/image" Target="../media/image181.png"/><Relationship Id="rId56" Type="http://schemas.openxmlformats.org/officeDocument/2006/relationships/customXml" Target="../ink/ink180.xml"/><Relationship Id="rId55" Type="http://schemas.openxmlformats.org/officeDocument/2006/relationships/image" Target="../media/image180.png"/><Relationship Id="rId54" Type="http://schemas.openxmlformats.org/officeDocument/2006/relationships/customXml" Target="../ink/ink179.xml"/><Relationship Id="rId53" Type="http://schemas.openxmlformats.org/officeDocument/2006/relationships/image" Target="../media/image179.png"/><Relationship Id="rId52" Type="http://schemas.openxmlformats.org/officeDocument/2006/relationships/customXml" Target="../ink/ink178.xml"/><Relationship Id="rId51" Type="http://schemas.openxmlformats.org/officeDocument/2006/relationships/image" Target="../media/image178.png"/><Relationship Id="rId50" Type="http://schemas.openxmlformats.org/officeDocument/2006/relationships/customXml" Target="../ink/ink177.xml"/><Relationship Id="rId5" Type="http://schemas.openxmlformats.org/officeDocument/2006/relationships/image" Target="../media/image155.png"/><Relationship Id="rId49" Type="http://schemas.openxmlformats.org/officeDocument/2006/relationships/image" Target="../media/image177.png"/><Relationship Id="rId48" Type="http://schemas.openxmlformats.org/officeDocument/2006/relationships/customXml" Target="../ink/ink176.xml"/><Relationship Id="rId47" Type="http://schemas.openxmlformats.org/officeDocument/2006/relationships/image" Target="../media/image176.png"/><Relationship Id="rId46" Type="http://schemas.openxmlformats.org/officeDocument/2006/relationships/customXml" Target="../ink/ink175.xml"/><Relationship Id="rId45" Type="http://schemas.openxmlformats.org/officeDocument/2006/relationships/image" Target="../media/image175.png"/><Relationship Id="rId44" Type="http://schemas.openxmlformats.org/officeDocument/2006/relationships/customXml" Target="../ink/ink174.xml"/><Relationship Id="rId43" Type="http://schemas.openxmlformats.org/officeDocument/2006/relationships/image" Target="../media/image174.png"/><Relationship Id="rId42" Type="http://schemas.openxmlformats.org/officeDocument/2006/relationships/customXml" Target="../ink/ink173.xml"/><Relationship Id="rId41" Type="http://schemas.openxmlformats.org/officeDocument/2006/relationships/image" Target="../media/image173.png"/><Relationship Id="rId404" Type="http://schemas.openxmlformats.org/officeDocument/2006/relationships/slideLayout" Target="../slideLayouts/slideLayout1.xml"/><Relationship Id="rId403" Type="http://schemas.openxmlformats.org/officeDocument/2006/relationships/image" Target="../media/image354.png"/><Relationship Id="rId402" Type="http://schemas.openxmlformats.org/officeDocument/2006/relationships/customXml" Target="../ink/ink353.xml"/><Relationship Id="rId401" Type="http://schemas.openxmlformats.org/officeDocument/2006/relationships/image" Target="../media/image353.png"/><Relationship Id="rId400" Type="http://schemas.openxmlformats.org/officeDocument/2006/relationships/customXml" Target="../ink/ink352.xml"/><Relationship Id="rId40" Type="http://schemas.openxmlformats.org/officeDocument/2006/relationships/customXml" Target="../ink/ink172.xml"/><Relationship Id="rId4" Type="http://schemas.openxmlformats.org/officeDocument/2006/relationships/customXml" Target="../ink/ink154.xml"/><Relationship Id="rId399" Type="http://schemas.openxmlformats.org/officeDocument/2006/relationships/image" Target="../media/image352.png"/><Relationship Id="rId398" Type="http://schemas.openxmlformats.org/officeDocument/2006/relationships/customXml" Target="../ink/ink351.xml"/><Relationship Id="rId397" Type="http://schemas.openxmlformats.org/officeDocument/2006/relationships/image" Target="../media/image351.png"/><Relationship Id="rId396" Type="http://schemas.openxmlformats.org/officeDocument/2006/relationships/customXml" Target="../ink/ink350.xml"/><Relationship Id="rId395" Type="http://schemas.openxmlformats.org/officeDocument/2006/relationships/image" Target="../media/image350.png"/><Relationship Id="rId394" Type="http://schemas.openxmlformats.org/officeDocument/2006/relationships/customXml" Target="../ink/ink349.xml"/><Relationship Id="rId393" Type="http://schemas.openxmlformats.org/officeDocument/2006/relationships/image" Target="../media/image349.png"/><Relationship Id="rId392" Type="http://schemas.openxmlformats.org/officeDocument/2006/relationships/customXml" Target="../ink/ink348.xml"/><Relationship Id="rId391" Type="http://schemas.openxmlformats.org/officeDocument/2006/relationships/image" Target="../media/image348.png"/><Relationship Id="rId390" Type="http://schemas.openxmlformats.org/officeDocument/2006/relationships/customXml" Target="../ink/ink347.xml"/><Relationship Id="rId39" Type="http://schemas.openxmlformats.org/officeDocument/2006/relationships/image" Target="../media/image172.png"/><Relationship Id="rId389" Type="http://schemas.openxmlformats.org/officeDocument/2006/relationships/image" Target="../media/image347.png"/><Relationship Id="rId388" Type="http://schemas.openxmlformats.org/officeDocument/2006/relationships/customXml" Target="../ink/ink346.xml"/><Relationship Id="rId387" Type="http://schemas.openxmlformats.org/officeDocument/2006/relationships/image" Target="../media/image346.png"/><Relationship Id="rId386" Type="http://schemas.openxmlformats.org/officeDocument/2006/relationships/customXml" Target="../ink/ink345.xml"/><Relationship Id="rId385" Type="http://schemas.openxmlformats.org/officeDocument/2006/relationships/image" Target="../media/image345.png"/><Relationship Id="rId384" Type="http://schemas.openxmlformats.org/officeDocument/2006/relationships/customXml" Target="../ink/ink344.xml"/><Relationship Id="rId383" Type="http://schemas.openxmlformats.org/officeDocument/2006/relationships/image" Target="../media/image344.png"/><Relationship Id="rId382" Type="http://schemas.openxmlformats.org/officeDocument/2006/relationships/customXml" Target="../ink/ink343.xml"/><Relationship Id="rId381" Type="http://schemas.openxmlformats.org/officeDocument/2006/relationships/image" Target="../media/image343.png"/><Relationship Id="rId380" Type="http://schemas.openxmlformats.org/officeDocument/2006/relationships/customXml" Target="../ink/ink342.xml"/><Relationship Id="rId38" Type="http://schemas.openxmlformats.org/officeDocument/2006/relationships/customXml" Target="../ink/ink171.xml"/><Relationship Id="rId379" Type="http://schemas.openxmlformats.org/officeDocument/2006/relationships/image" Target="../media/image342.png"/><Relationship Id="rId378" Type="http://schemas.openxmlformats.org/officeDocument/2006/relationships/customXml" Target="../ink/ink341.xml"/><Relationship Id="rId377" Type="http://schemas.openxmlformats.org/officeDocument/2006/relationships/image" Target="../media/image341.png"/><Relationship Id="rId376" Type="http://schemas.openxmlformats.org/officeDocument/2006/relationships/customXml" Target="../ink/ink340.xml"/><Relationship Id="rId375" Type="http://schemas.openxmlformats.org/officeDocument/2006/relationships/image" Target="../media/image340.png"/><Relationship Id="rId374" Type="http://schemas.openxmlformats.org/officeDocument/2006/relationships/customXml" Target="../ink/ink339.xml"/><Relationship Id="rId373" Type="http://schemas.openxmlformats.org/officeDocument/2006/relationships/image" Target="../media/image339.png"/><Relationship Id="rId372" Type="http://schemas.openxmlformats.org/officeDocument/2006/relationships/customXml" Target="../ink/ink338.xml"/><Relationship Id="rId371" Type="http://schemas.openxmlformats.org/officeDocument/2006/relationships/image" Target="../media/image338.png"/><Relationship Id="rId370" Type="http://schemas.openxmlformats.org/officeDocument/2006/relationships/customXml" Target="../ink/ink337.xml"/><Relationship Id="rId37" Type="http://schemas.openxmlformats.org/officeDocument/2006/relationships/image" Target="../media/image171.png"/><Relationship Id="rId369" Type="http://schemas.openxmlformats.org/officeDocument/2006/relationships/image" Target="../media/image337.png"/><Relationship Id="rId368" Type="http://schemas.openxmlformats.org/officeDocument/2006/relationships/customXml" Target="../ink/ink336.xml"/><Relationship Id="rId367" Type="http://schemas.openxmlformats.org/officeDocument/2006/relationships/image" Target="../media/image336.png"/><Relationship Id="rId366" Type="http://schemas.openxmlformats.org/officeDocument/2006/relationships/customXml" Target="../ink/ink335.xml"/><Relationship Id="rId365" Type="http://schemas.openxmlformats.org/officeDocument/2006/relationships/image" Target="../media/image335.png"/><Relationship Id="rId364" Type="http://schemas.openxmlformats.org/officeDocument/2006/relationships/customXml" Target="../ink/ink334.xml"/><Relationship Id="rId363" Type="http://schemas.openxmlformats.org/officeDocument/2006/relationships/image" Target="../media/image334.png"/><Relationship Id="rId362" Type="http://schemas.openxmlformats.org/officeDocument/2006/relationships/customXml" Target="../ink/ink333.xml"/><Relationship Id="rId361" Type="http://schemas.openxmlformats.org/officeDocument/2006/relationships/image" Target="../media/image333.png"/><Relationship Id="rId360" Type="http://schemas.openxmlformats.org/officeDocument/2006/relationships/customXml" Target="../ink/ink332.xml"/><Relationship Id="rId36" Type="http://schemas.openxmlformats.org/officeDocument/2006/relationships/customXml" Target="../ink/ink170.xml"/><Relationship Id="rId359" Type="http://schemas.openxmlformats.org/officeDocument/2006/relationships/image" Target="../media/image332.png"/><Relationship Id="rId358" Type="http://schemas.openxmlformats.org/officeDocument/2006/relationships/customXml" Target="../ink/ink331.xml"/><Relationship Id="rId357" Type="http://schemas.openxmlformats.org/officeDocument/2006/relationships/image" Target="../media/image331.png"/><Relationship Id="rId356" Type="http://schemas.openxmlformats.org/officeDocument/2006/relationships/customXml" Target="../ink/ink330.xml"/><Relationship Id="rId355" Type="http://schemas.openxmlformats.org/officeDocument/2006/relationships/image" Target="../media/image330.png"/><Relationship Id="rId354" Type="http://schemas.openxmlformats.org/officeDocument/2006/relationships/customXml" Target="../ink/ink329.xml"/><Relationship Id="rId353" Type="http://schemas.openxmlformats.org/officeDocument/2006/relationships/image" Target="../media/image329.png"/><Relationship Id="rId352" Type="http://schemas.openxmlformats.org/officeDocument/2006/relationships/customXml" Target="../ink/ink328.xml"/><Relationship Id="rId351" Type="http://schemas.openxmlformats.org/officeDocument/2006/relationships/image" Target="../media/image328.png"/><Relationship Id="rId350" Type="http://schemas.openxmlformats.org/officeDocument/2006/relationships/customXml" Target="../ink/ink327.xml"/><Relationship Id="rId35" Type="http://schemas.openxmlformats.org/officeDocument/2006/relationships/image" Target="../media/image170.png"/><Relationship Id="rId349" Type="http://schemas.openxmlformats.org/officeDocument/2006/relationships/image" Target="../media/image327.png"/><Relationship Id="rId348" Type="http://schemas.openxmlformats.org/officeDocument/2006/relationships/customXml" Target="../ink/ink326.xml"/><Relationship Id="rId347" Type="http://schemas.openxmlformats.org/officeDocument/2006/relationships/image" Target="../media/image326.png"/><Relationship Id="rId346" Type="http://schemas.openxmlformats.org/officeDocument/2006/relationships/customXml" Target="../ink/ink325.xml"/><Relationship Id="rId345" Type="http://schemas.openxmlformats.org/officeDocument/2006/relationships/image" Target="../media/image325.png"/><Relationship Id="rId344" Type="http://schemas.openxmlformats.org/officeDocument/2006/relationships/customXml" Target="../ink/ink324.xml"/><Relationship Id="rId343" Type="http://schemas.openxmlformats.org/officeDocument/2006/relationships/image" Target="../media/image324.png"/><Relationship Id="rId342" Type="http://schemas.openxmlformats.org/officeDocument/2006/relationships/customXml" Target="../ink/ink323.xml"/><Relationship Id="rId341" Type="http://schemas.openxmlformats.org/officeDocument/2006/relationships/image" Target="../media/image323.png"/><Relationship Id="rId340" Type="http://schemas.openxmlformats.org/officeDocument/2006/relationships/customXml" Target="../ink/ink322.xml"/><Relationship Id="rId34" Type="http://schemas.openxmlformats.org/officeDocument/2006/relationships/customXml" Target="../ink/ink169.xml"/><Relationship Id="rId339" Type="http://schemas.openxmlformats.org/officeDocument/2006/relationships/image" Target="../media/image322.png"/><Relationship Id="rId338" Type="http://schemas.openxmlformats.org/officeDocument/2006/relationships/customXml" Target="../ink/ink321.xml"/><Relationship Id="rId337" Type="http://schemas.openxmlformats.org/officeDocument/2006/relationships/image" Target="../media/image321.png"/><Relationship Id="rId336" Type="http://schemas.openxmlformats.org/officeDocument/2006/relationships/customXml" Target="../ink/ink320.xml"/><Relationship Id="rId335" Type="http://schemas.openxmlformats.org/officeDocument/2006/relationships/image" Target="../media/image320.png"/><Relationship Id="rId334" Type="http://schemas.openxmlformats.org/officeDocument/2006/relationships/customXml" Target="../ink/ink319.xml"/><Relationship Id="rId333" Type="http://schemas.openxmlformats.org/officeDocument/2006/relationships/image" Target="../media/image319.png"/><Relationship Id="rId332" Type="http://schemas.openxmlformats.org/officeDocument/2006/relationships/customXml" Target="../ink/ink318.xml"/><Relationship Id="rId331" Type="http://schemas.openxmlformats.org/officeDocument/2006/relationships/image" Target="../media/image318.png"/><Relationship Id="rId330" Type="http://schemas.openxmlformats.org/officeDocument/2006/relationships/customXml" Target="../ink/ink317.xml"/><Relationship Id="rId33" Type="http://schemas.openxmlformats.org/officeDocument/2006/relationships/image" Target="../media/image169.png"/><Relationship Id="rId329" Type="http://schemas.openxmlformats.org/officeDocument/2006/relationships/image" Target="../media/image317.png"/><Relationship Id="rId328" Type="http://schemas.openxmlformats.org/officeDocument/2006/relationships/customXml" Target="../ink/ink316.xml"/><Relationship Id="rId327" Type="http://schemas.openxmlformats.org/officeDocument/2006/relationships/image" Target="../media/image316.png"/><Relationship Id="rId326" Type="http://schemas.openxmlformats.org/officeDocument/2006/relationships/customXml" Target="../ink/ink315.xml"/><Relationship Id="rId325" Type="http://schemas.openxmlformats.org/officeDocument/2006/relationships/image" Target="../media/image315.png"/><Relationship Id="rId324" Type="http://schemas.openxmlformats.org/officeDocument/2006/relationships/customXml" Target="../ink/ink314.xml"/><Relationship Id="rId323" Type="http://schemas.openxmlformats.org/officeDocument/2006/relationships/image" Target="../media/image314.png"/><Relationship Id="rId322" Type="http://schemas.openxmlformats.org/officeDocument/2006/relationships/customXml" Target="../ink/ink313.xml"/><Relationship Id="rId321" Type="http://schemas.openxmlformats.org/officeDocument/2006/relationships/image" Target="../media/image313.png"/><Relationship Id="rId320" Type="http://schemas.openxmlformats.org/officeDocument/2006/relationships/customXml" Target="../ink/ink312.xml"/><Relationship Id="rId32" Type="http://schemas.openxmlformats.org/officeDocument/2006/relationships/customXml" Target="../ink/ink168.xml"/><Relationship Id="rId319" Type="http://schemas.openxmlformats.org/officeDocument/2006/relationships/image" Target="../media/image312.png"/><Relationship Id="rId318" Type="http://schemas.openxmlformats.org/officeDocument/2006/relationships/customXml" Target="../ink/ink311.xml"/><Relationship Id="rId317" Type="http://schemas.openxmlformats.org/officeDocument/2006/relationships/image" Target="../media/image311.png"/><Relationship Id="rId316" Type="http://schemas.openxmlformats.org/officeDocument/2006/relationships/customXml" Target="../ink/ink310.xml"/><Relationship Id="rId315" Type="http://schemas.openxmlformats.org/officeDocument/2006/relationships/image" Target="../media/image310.png"/><Relationship Id="rId314" Type="http://schemas.openxmlformats.org/officeDocument/2006/relationships/customXml" Target="../ink/ink309.xml"/><Relationship Id="rId313" Type="http://schemas.openxmlformats.org/officeDocument/2006/relationships/image" Target="../media/image309.png"/><Relationship Id="rId312" Type="http://schemas.openxmlformats.org/officeDocument/2006/relationships/customXml" Target="../ink/ink308.xml"/><Relationship Id="rId311" Type="http://schemas.openxmlformats.org/officeDocument/2006/relationships/image" Target="../media/image308.png"/><Relationship Id="rId310" Type="http://schemas.openxmlformats.org/officeDocument/2006/relationships/customXml" Target="../ink/ink307.xml"/><Relationship Id="rId31" Type="http://schemas.openxmlformats.org/officeDocument/2006/relationships/image" Target="../media/image168.png"/><Relationship Id="rId309" Type="http://schemas.openxmlformats.org/officeDocument/2006/relationships/image" Target="../media/image307.png"/><Relationship Id="rId308" Type="http://schemas.openxmlformats.org/officeDocument/2006/relationships/customXml" Target="../ink/ink306.xml"/><Relationship Id="rId307" Type="http://schemas.openxmlformats.org/officeDocument/2006/relationships/image" Target="../media/image306.png"/><Relationship Id="rId306" Type="http://schemas.openxmlformats.org/officeDocument/2006/relationships/customXml" Target="../ink/ink305.xml"/><Relationship Id="rId305" Type="http://schemas.openxmlformats.org/officeDocument/2006/relationships/image" Target="../media/image305.png"/><Relationship Id="rId304" Type="http://schemas.openxmlformats.org/officeDocument/2006/relationships/customXml" Target="../ink/ink304.xml"/><Relationship Id="rId303" Type="http://schemas.openxmlformats.org/officeDocument/2006/relationships/image" Target="../media/image304.png"/><Relationship Id="rId302" Type="http://schemas.openxmlformats.org/officeDocument/2006/relationships/customXml" Target="../ink/ink303.xml"/><Relationship Id="rId301" Type="http://schemas.openxmlformats.org/officeDocument/2006/relationships/image" Target="../media/image303.png"/><Relationship Id="rId300" Type="http://schemas.openxmlformats.org/officeDocument/2006/relationships/customXml" Target="../ink/ink302.xml"/><Relationship Id="rId30" Type="http://schemas.openxmlformats.org/officeDocument/2006/relationships/customXml" Target="../ink/ink167.xml"/><Relationship Id="rId3" Type="http://schemas.openxmlformats.org/officeDocument/2006/relationships/image" Target="../media/image154.png"/><Relationship Id="rId299" Type="http://schemas.openxmlformats.org/officeDocument/2006/relationships/image" Target="../media/image302.png"/><Relationship Id="rId298" Type="http://schemas.openxmlformats.org/officeDocument/2006/relationships/customXml" Target="../ink/ink301.xml"/><Relationship Id="rId297" Type="http://schemas.openxmlformats.org/officeDocument/2006/relationships/image" Target="../media/image301.png"/><Relationship Id="rId296" Type="http://schemas.openxmlformats.org/officeDocument/2006/relationships/customXml" Target="../ink/ink300.xml"/><Relationship Id="rId295" Type="http://schemas.openxmlformats.org/officeDocument/2006/relationships/image" Target="../media/image300.png"/><Relationship Id="rId294" Type="http://schemas.openxmlformats.org/officeDocument/2006/relationships/customXml" Target="../ink/ink299.xml"/><Relationship Id="rId293" Type="http://schemas.openxmlformats.org/officeDocument/2006/relationships/image" Target="../media/image299.png"/><Relationship Id="rId292" Type="http://schemas.openxmlformats.org/officeDocument/2006/relationships/customXml" Target="../ink/ink298.xml"/><Relationship Id="rId291" Type="http://schemas.openxmlformats.org/officeDocument/2006/relationships/image" Target="../media/image298.png"/><Relationship Id="rId290" Type="http://schemas.openxmlformats.org/officeDocument/2006/relationships/customXml" Target="../ink/ink297.xml"/><Relationship Id="rId29" Type="http://schemas.openxmlformats.org/officeDocument/2006/relationships/image" Target="../media/image167.png"/><Relationship Id="rId289" Type="http://schemas.openxmlformats.org/officeDocument/2006/relationships/image" Target="../media/image297.png"/><Relationship Id="rId288" Type="http://schemas.openxmlformats.org/officeDocument/2006/relationships/customXml" Target="../ink/ink296.xml"/><Relationship Id="rId287" Type="http://schemas.openxmlformats.org/officeDocument/2006/relationships/image" Target="../media/image296.png"/><Relationship Id="rId286" Type="http://schemas.openxmlformats.org/officeDocument/2006/relationships/customXml" Target="../ink/ink295.xml"/><Relationship Id="rId285" Type="http://schemas.openxmlformats.org/officeDocument/2006/relationships/image" Target="../media/image295.png"/><Relationship Id="rId284" Type="http://schemas.openxmlformats.org/officeDocument/2006/relationships/customXml" Target="../ink/ink294.xml"/><Relationship Id="rId283" Type="http://schemas.openxmlformats.org/officeDocument/2006/relationships/image" Target="../media/image294.png"/><Relationship Id="rId282" Type="http://schemas.openxmlformats.org/officeDocument/2006/relationships/customXml" Target="../ink/ink293.xml"/><Relationship Id="rId281" Type="http://schemas.openxmlformats.org/officeDocument/2006/relationships/image" Target="../media/image293.png"/><Relationship Id="rId280" Type="http://schemas.openxmlformats.org/officeDocument/2006/relationships/customXml" Target="../ink/ink292.xml"/><Relationship Id="rId28" Type="http://schemas.openxmlformats.org/officeDocument/2006/relationships/customXml" Target="../ink/ink166.xml"/><Relationship Id="rId279" Type="http://schemas.openxmlformats.org/officeDocument/2006/relationships/image" Target="../media/image292.png"/><Relationship Id="rId278" Type="http://schemas.openxmlformats.org/officeDocument/2006/relationships/customXml" Target="../ink/ink291.xml"/><Relationship Id="rId277" Type="http://schemas.openxmlformats.org/officeDocument/2006/relationships/image" Target="../media/image291.png"/><Relationship Id="rId276" Type="http://schemas.openxmlformats.org/officeDocument/2006/relationships/customXml" Target="../ink/ink290.xml"/><Relationship Id="rId275" Type="http://schemas.openxmlformats.org/officeDocument/2006/relationships/image" Target="../media/image290.png"/><Relationship Id="rId274" Type="http://schemas.openxmlformats.org/officeDocument/2006/relationships/customXml" Target="../ink/ink289.xml"/><Relationship Id="rId273" Type="http://schemas.openxmlformats.org/officeDocument/2006/relationships/image" Target="../media/image289.png"/><Relationship Id="rId272" Type="http://schemas.openxmlformats.org/officeDocument/2006/relationships/customXml" Target="../ink/ink288.xml"/><Relationship Id="rId271" Type="http://schemas.openxmlformats.org/officeDocument/2006/relationships/image" Target="../media/image288.png"/><Relationship Id="rId270" Type="http://schemas.openxmlformats.org/officeDocument/2006/relationships/customXml" Target="../ink/ink287.xml"/><Relationship Id="rId27" Type="http://schemas.openxmlformats.org/officeDocument/2006/relationships/image" Target="../media/image166.png"/><Relationship Id="rId269" Type="http://schemas.openxmlformats.org/officeDocument/2006/relationships/image" Target="../media/image287.png"/><Relationship Id="rId268" Type="http://schemas.openxmlformats.org/officeDocument/2006/relationships/customXml" Target="../ink/ink286.xml"/><Relationship Id="rId267" Type="http://schemas.openxmlformats.org/officeDocument/2006/relationships/image" Target="../media/image286.png"/><Relationship Id="rId266" Type="http://schemas.openxmlformats.org/officeDocument/2006/relationships/customXml" Target="../ink/ink285.xml"/><Relationship Id="rId265" Type="http://schemas.openxmlformats.org/officeDocument/2006/relationships/image" Target="../media/image285.png"/><Relationship Id="rId264" Type="http://schemas.openxmlformats.org/officeDocument/2006/relationships/customXml" Target="../ink/ink284.xml"/><Relationship Id="rId263" Type="http://schemas.openxmlformats.org/officeDocument/2006/relationships/image" Target="../media/image284.png"/><Relationship Id="rId262" Type="http://schemas.openxmlformats.org/officeDocument/2006/relationships/customXml" Target="../ink/ink283.xml"/><Relationship Id="rId261" Type="http://schemas.openxmlformats.org/officeDocument/2006/relationships/image" Target="../media/image283.png"/><Relationship Id="rId260" Type="http://schemas.openxmlformats.org/officeDocument/2006/relationships/customXml" Target="../ink/ink282.xml"/><Relationship Id="rId26" Type="http://schemas.openxmlformats.org/officeDocument/2006/relationships/customXml" Target="../ink/ink165.xml"/><Relationship Id="rId259" Type="http://schemas.openxmlformats.org/officeDocument/2006/relationships/image" Target="../media/image282.png"/><Relationship Id="rId258" Type="http://schemas.openxmlformats.org/officeDocument/2006/relationships/customXml" Target="../ink/ink281.xml"/><Relationship Id="rId257" Type="http://schemas.openxmlformats.org/officeDocument/2006/relationships/image" Target="../media/image281.png"/><Relationship Id="rId256" Type="http://schemas.openxmlformats.org/officeDocument/2006/relationships/customXml" Target="../ink/ink280.xml"/><Relationship Id="rId255" Type="http://schemas.openxmlformats.org/officeDocument/2006/relationships/image" Target="../media/image280.png"/><Relationship Id="rId254" Type="http://schemas.openxmlformats.org/officeDocument/2006/relationships/customXml" Target="../ink/ink279.xml"/><Relationship Id="rId253" Type="http://schemas.openxmlformats.org/officeDocument/2006/relationships/image" Target="../media/image279.png"/><Relationship Id="rId252" Type="http://schemas.openxmlformats.org/officeDocument/2006/relationships/customXml" Target="../ink/ink278.xml"/><Relationship Id="rId251" Type="http://schemas.openxmlformats.org/officeDocument/2006/relationships/image" Target="../media/image278.png"/><Relationship Id="rId250" Type="http://schemas.openxmlformats.org/officeDocument/2006/relationships/customXml" Target="../ink/ink277.xml"/><Relationship Id="rId25" Type="http://schemas.openxmlformats.org/officeDocument/2006/relationships/image" Target="../media/image165.png"/><Relationship Id="rId249" Type="http://schemas.openxmlformats.org/officeDocument/2006/relationships/image" Target="../media/image277.png"/><Relationship Id="rId248" Type="http://schemas.openxmlformats.org/officeDocument/2006/relationships/customXml" Target="../ink/ink276.xml"/><Relationship Id="rId247" Type="http://schemas.openxmlformats.org/officeDocument/2006/relationships/image" Target="../media/image276.png"/><Relationship Id="rId246" Type="http://schemas.openxmlformats.org/officeDocument/2006/relationships/customXml" Target="../ink/ink275.xml"/><Relationship Id="rId245" Type="http://schemas.openxmlformats.org/officeDocument/2006/relationships/image" Target="../media/image275.png"/><Relationship Id="rId244" Type="http://schemas.openxmlformats.org/officeDocument/2006/relationships/customXml" Target="../ink/ink274.xml"/><Relationship Id="rId243" Type="http://schemas.openxmlformats.org/officeDocument/2006/relationships/image" Target="../media/image274.png"/><Relationship Id="rId242" Type="http://schemas.openxmlformats.org/officeDocument/2006/relationships/customXml" Target="../ink/ink273.xml"/><Relationship Id="rId241" Type="http://schemas.openxmlformats.org/officeDocument/2006/relationships/image" Target="../media/image273.png"/><Relationship Id="rId240" Type="http://schemas.openxmlformats.org/officeDocument/2006/relationships/customXml" Target="../ink/ink272.xml"/><Relationship Id="rId24" Type="http://schemas.openxmlformats.org/officeDocument/2006/relationships/customXml" Target="../ink/ink164.xml"/><Relationship Id="rId239" Type="http://schemas.openxmlformats.org/officeDocument/2006/relationships/image" Target="../media/image272.png"/><Relationship Id="rId238" Type="http://schemas.openxmlformats.org/officeDocument/2006/relationships/customXml" Target="../ink/ink271.xml"/><Relationship Id="rId237" Type="http://schemas.openxmlformats.org/officeDocument/2006/relationships/image" Target="../media/image271.png"/><Relationship Id="rId236" Type="http://schemas.openxmlformats.org/officeDocument/2006/relationships/customXml" Target="../ink/ink270.xml"/><Relationship Id="rId235" Type="http://schemas.openxmlformats.org/officeDocument/2006/relationships/image" Target="../media/image270.png"/><Relationship Id="rId234" Type="http://schemas.openxmlformats.org/officeDocument/2006/relationships/customXml" Target="../ink/ink269.xml"/><Relationship Id="rId233" Type="http://schemas.openxmlformats.org/officeDocument/2006/relationships/image" Target="../media/image269.png"/><Relationship Id="rId232" Type="http://schemas.openxmlformats.org/officeDocument/2006/relationships/customXml" Target="../ink/ink268.xml"/><Relationship Id="rId231" Type="http://schemas.openxmlformats.org/officeDocument/2006/relationships/image" Target="../media/image268.png"/><Relationship Id="rId230" Type="http://schemas.openxmlformats.org/officeDocument/2006/relationships/customXml" Target="../ink/ink267.xml"/><Relationship Id="rId23" Type="http://schemas.openxmlformats.org/officeDocument/2006/relationships/image" Target="../media/image164.png"/><Relationship Id="rId229" Type="http://schemas.openxmlformats.org/officeDocument/2006/relationships/image" Target="../media/image267.png"/><Relationship Id="rId228" Type="http://schemas.openxmlformats.org/officeDocument/2006/relationships/customXml" Target="../ink/ink266.xml"/><Relationship Id="rId227" Type="http://schemas.openxmlformats.org/officeDocument/2006/relationships/image" Target="../media/image266.png"/><Relationship Id="rId226" Type="http://schemas.openxmlformats.org/officeDocument/2006/relationships/customXml" Target="../ink/ink265.xml"/><Relationship Id="rId225" Type="http://schemas.openxmlformats.org/officeDocument/2006/relationships/image" Target="../media/image265.png"/><Relationship Id="rId224" Type="http://schemas.openxmlformats.org/officeDocument/2006/relationships/customXml" Target="../ink/ink264.xml"/><Relationship Id="rId223" Type="http://schemas.openxmlformats.org/officeDocument/2006/relationships/image" Target="../media/image264.png"/><Relationship Id="rId222" Type="http://schemas.openxmlformats.org/officeDocument/2006/relationships/customXml" Target="../ink/ink263.xml"/><Relationship Id="rId221" Type="http://schemas.openxmlformats.org/officeDocument/2006/relationships/image" Target="../media/image263.png"/><Relationship Id="rId220" Type="http://schemas.openxmlformats.org/officeDocument/2006/relationships/customXml" Target="../ink/ink262.xml"/><Relationship Id="rId22" Type="http://schemas.openxmlformats.org/officeDocument/2006/relationships/customXml" Target="../ink/ink163.xml"/><Relationship Id="rId219" Type="http://schemas.openxmlformats.org/officeDocument/2006/relationships/image" Target="../media/image262.png"/><Relationship Id="rId218" Type="http://schemas.openxmlformats.org/officeDocument/2006/relationships/customXml" Target="../ink/ink261.xml"/><Relationship Id="rId217" Type="http://schemas.openxmlformats.org/officeDocument/2006/relationships/image" Target="../media/image261.png"/><Relationship Id="rId216" Type="http://schemas.openxmlformats.org/officeDocument/2006/relationships/customXml" Target="../ink/ink260.xml"/><Relationship Id="rId215" Type="http://schemas.openxmlformats.org/officeDocument/2006/relationships/image" Target="../media/image260.png"/><Relationship Id="rId214" Type="http://schemas.openxmlformats.org/officeDocument/2006/relationships/customXml" Target="../ink/ink259.xml"/><Relationship Id="rId213" Type="http://schemas.openxmlformats.org/officeDocument/2006/relationships/image" Target="../media/image259.png"/><Relationship Id="rId212" Type="http://schemas.openxmlformats.org/officeDocument/2006/relationships/customXml" Target="../ink/ink258.xml"/><Relationship Id="rId211" Type="http://schemas.openxmlformats.org/officeDocument/2006/relationships/image" Target="../media/image258.png"/><Relationship Id="rId210" Type="http://schemas.openxmlformats.org/officeDocument/2006/relationships/customXml" Target="../ink/ink257.xml"/><Relationship Id="rId21" Type="http://schemas.openxmlformats.org/officeDocument/2006/relationships/image" Target="../media/image163.png"/><Relationship Id="rId209" Type="http://schemas.openxmlformats.org/officeDocument/2006/relationships/image" Target="../media/image257.png"/><Relationship Id="rId208" Type="http://schemas.openxmlformats.org/officeDocument/2006/relationships/customXml" Target="../ink/ink256.xml"/><Relationship Id="rId207" Type="http://schemas.openxmlformats.org/officeDocument/2006/relationships/image" Target="../media/image256.png"/><Relationship Id="rId206" Type="http://schemas.openxmlformats.org/officeDocument/2006/relationships/customXml" Target="../ink/ink255.xml"/><Relationship Id="rId205" Type="http://schemas.openxmlformats.org/officeDocument/2006/relationships/image" Target="../media/image255.png"/><Relationship Id="rId204" Type="http://schemas.openxmlformats.org/officeDocument/2006/relationships/customXml" Target="../ink/ink254.xml"/><Relationship Id="rId203" Type="http://schemas.openxmlformats.org/officeDocument/2006/relationships/image" Target="../media/image254.png"/><Relationship Id="rId202" Type="http://schemas.openxmlformats.org/officeDocument/2006/relationships/customXml" Target="../ink/ink253.xml"/><Relationship Id="rId201" Type="http://schemas.openxmlformats.org/officeDocument/2006/relationships/image" Target="../media/image253.png"/><Relationship Id="rId200" Type="http://schemas.openxmlformats.org/officeDocument/2006/relationships/customXml" Target="../ink/ink252.xml"/><Relationship Id="rId20" Type="http://schemas.openxmlformats.org/officeDocument/2006/relationships/customXml" Target="../ink/ink162.xml"/><Relationship Id="rId2" Type="http://schemas.openxmlformats.org/officeDocument/2006/relationships/customXml" Target="../ink/ink153.xml"/><Relationship Id="rId199" Type="http://schemas.openxmlformats.org/officeDocument/2006/relationships/image" Target="../media/image252.png"/><Relationship Id="rId198" Type="http://schemas.openxmlformats.org/officeDocument/2006/relationships/customXml" Target="../ink/ink251.xml"/><Relationship Id="rId197" Type="http://schemas.openxmlformats.org/officeDocument/2006/relationships/image" Target="../media/image251.png"/><Relationship Id="rId196" Type="http://schemas.openxmlformats.org/officeDocument/2006/relationships/customXml" Target="../ink/ink250.xml"/><Relationship Id="rId195" Type="http://schemas.openxmlformats.org/officeDocument/2006/relationships/image" Target="../media/image250.png"/><Relationship Id="rId194" Type="http://schemas.openxmlformats.org/officeDocument/2006/relationships/customXml" Target="../ink/ink249.xml"/><Relationship Id="rId193" Type="http://schemas.openxmlformats.org/officeDocument/2006/relationships/image" Target="../media/image249.png"/><Relationship Id="rId192" Type="http://schemas.openxmlformats.org/officeDocument/2006/relationships/customXml" Target="../ink/ink248.xml"/><Relationship Id="rId191" Type="http://schemas.openxmlformats.org/officeDocument/2006/relationships/image" Target="../media/image248.png"/><Relationship Id="rId190" Type="http://schemas.openxmlformats.org/officeDocument/2006/relationships/customXml" Target="../ink/ink247.xml"/><Relationship Id="rId19" Type="http://schemas.openxmlformats.org/officeDocument/2006/relationships/image" Target="../media/image162.png"/><Relationship Id="rId189" Type="http://schemas.openxmlformats.org/officeDocument/2006/relationships/image" Target="../media/image247.png"/><Relationship Id="rId188" Type="http://schemas.openxmlformats.org/officeDocument/2006/relationships/customXml" Target="../ink/ink246.xml"/><Relationship Id="rId187" Type="http://schemas.openxmlformats.org/officeDocument/2006/relationships/image" Target="../media/image246.png"/><Relationship Id="rId186" Type="http://schemas.openxmlformats.org/officeDocument/2006/relationships/customXml" Target="../ink/ink245.xml"/><Relationship Id="rId185" Type="http://schemas.openxmlformats.org/officeDocument/2006/relationships/image" Target="../media/image245.png"/><Relationship Id="rId184" Type="http://schemas.openxmlformats.org/officeDocument/2006/relationships/customXml" Target="../ink/ink244.xml"/><Relationship Id="rId183" Type="http://schemas.openxmlformats.org/officeDocument/2006/relationships/image" Target="../media/image244.png"/><Relationship Id="rId182" Type="http://schemas.openxmlformats.org/officeDocument/2006/relationships/customXml" Target="../ink/ink243.xml"/><Relationship Id="rId181" Type="http://schemas.openxmlformats.org/officeDocument/2006/relationships/image" Target="../media/image243.png"/><Relationship Id="rId180" Type="http://schemas.openxmlformats.org/officeDocument/2006/relationships/customXml" Target="../ink/ink242.xml"/><Relationship Id="rId18" Type="http://schemas.openxmlformats.org/officeDocument/2006/relationships/customXml" Target="../ink/ink161.xml"/><Relationship Id="rId179" Type="http://schemas.openxmlformats.org/officeDocument/2006/relationships/image" Target="../media/image242.png"/><Relationship Id="rId178" Type="http://schemas.openxmlformats.org/officeDocument/2006/relationships/customXml" Target="../ink/ink241.xml"/><Relationship Id="rId177" Type="http://schemas.openxmlformats.org/officeDocument/2006/relationships/image" Target="../media/image241.png"/><Relationship Id="rId176" Type="http://schemas.openxmlformats.org/officeDocument/2006/relationships/customXml" Target="../ink/ink240.xml"/><Relationship Id="rId175" Type="http://schemas.openxmlformats.org/officeDocument/2006/relationships/image" Target="../media/image240.png"/><Relationship Id="rId174" Type="http://schemas.openxmlformats.org/officeDocument/2006/relationships/customXml" Target="../ink/ink239.xml"/><Relationship Id="rId173" Type="http://schemas.openxmlformats.org/officeDocument/2006/relationships/image" Target="../media/image239.png"/><Relationship Id="rId172" Type="http://schemas.openxmlformats.org/officeDocument/2006/relationships/customXml" Target="../ink/ink238.xml"/><Relationship Id="rId171" Type="http://schemas.openxmlformats.org/officeDocument/2006/relationships/image" Target="../media/image238.png"/><Relationship Id="rId170" Type="http://schemas.openxmlformats.org/officeDocument/2006/relationships/customXml" Target="../ink/ink237.xml"/><Relationship Id="rId17" Type="http://schemas.openxmlformats.org/officeDocument/2006/relationships/image" Target="../media/image161.png"/><Relationship Id="rId169" Type="http://schemas.openxmlformats.org/officeDocument/2006/relationships/image" Target="../media/image237.png"/><Relationship Id="rId168" Type="http://schemas.openxmlformats.org/officeDocument/2006/relationships/customXml" Target="../ink/ink236.xml"/><Relationship Id="rId167" Type="http://schemas.openxmlformats.org/officeDocument/2006/relationships/image" Target="../media/image236.png"/><Relationship Id="rId166" Type="http://schemas.openxmlformats.org/officeDocument/2006/relationships/customXml" Target="../ink/ink235.xml"/><Relationship Id="rId165" Type="http://schemas.openxmlformats.org/officeDocument/2006/relationships/image" Target="../media/image235.png"/><Relationship Id="rId164" Type="http://schemas.openxmlformats.org/officeDocument/2006/relationships/customXml" Target="../ink/ink234.xml"/><Relationship Id="rId163" Type="http://schemas.openxmlformats.org/officeDocument/2006/relationships/image" Target="../media/image234.png"/><Relationship Id="rId162" Type="http://schemas.openxmlformats.org/officeDocument/2006/relationships/customXml" Target="../ink/ink233.xml"/><Relationship Id="rId161" Type="http://schemas.openxmlformats.org/officeDocument/2006/relationships/image" Target="../media/image233.png"/><Relationship Id="rId160" Type="http://schemas.openxmlformats.org/officeDocument/2006/relationships/customXml" Target="../ink/ink232.xml"/><Relationship Id="rId16" Type="http://schemas.openxmlformats.org/officeDocument/2006/relationships/customXml" Target="../ink/ink160.xml"/><Relationship Id="rId159" Type="http://schemas.openxmlformats.org/officeDocument/2006/relationships/image" Target="../media/image232.png"/><Relationship Id="rId158" Type="http://schemas.openxmlformats.org/officeDocument/2006/relationships/customXml" Target="../ink/ink231.xml"/><Relationship Id="rId157" Type="http://schemas.openxmlformats.org/officeDocument/2006/relationships/image" Target="../media/image231.png"/><Relationship Id="rId156" Type="http://schemas.openxmlformats.org/officeDocument/2006/relationships/customXml" Target="../ink/ink230.xml"/><Relationship Id="rId155" Type="http://schemas.openxmlformats.org/officeDocument/2006/relationships/image" Target="../media/image230.png"/><Relationship Id="rId154" Type="http://schemas.openxmlformats.org/officeDocument/2006/relationships/customXml" Target="../ink/ink229.xml"/><Relationship Id="rId153" Type="http://schemas.openxmlformats.org/officeDocument/2006/relationships/image" Target="../media/image229.png"/><Relationship Id="rId152" Type="http://schemas.openxmlformats.org/officeDocument/2006/relationships/customXml" Target="../ink/ink228.xml"/><Relationship Id="rId151" Type="http://schemas.openxmlformats.org/officeDocument/2006/relationships/image" Target="../media/image228.png"/><Relationship Id="rId150" Type="http://schemas.openxmlformats.org/officeDocument/2006/relationships/customXml" Target="../ink/ink227.xml"/><Relationship Id="rId15" Type="http://schemas.openxmlformats.org/officeDocument/2006/relationships/image" Target="../media/image160.png"/><Relationship Id="rId149" Type="http://schemas.openxmlformats.org/officeDocument/2006/relationships/image" Target="../media/image227.png"/><Relationship Id="rId148" Type="http://schemas.openxmlformats.org/officeDocument/2006/relationships/customXml" Target="../ink/ink226.xml"/><Relationship Id="rId147" Type="http://schemas.openxmlformats.org/officeDocument/2006/relationships/image" Target="../media/image226.png"/><Relationship Id="rId146" Type="http://schemas.openxmlformats.org/officeDocument/2006/relationships/customXml" Target="../ink/ink225.xml"/><Relationship Id="rId145" Type="http://schemas.openxmlformats.org/officeDocument/2006/relationships/image" Target="../media/image225.png"/><Relationship Id="rId144" Type="http://schemas.openxmlformats.org/officeDocument/2006/relationships/customXml" Target="../ink/ink224.xml"/><Relationship Id="rId143" Type="http://schemas.openxmlformats.org/officeDocument/2006/relationships/image" Target="../media/image224.png"/><Relationship Id="rId142" Type="http://schemas.openxmlformats.org/officeDocument/2006/relationships/customXml" Target="../ink/ink223.xml"/><Relationship Id="rId141" Type="http://schemas.openxmlformats.org/officeDocument/2006/relationships/image" Target="../media/image223.png"/><Relationship Id="rId140" Type="http://schemas.openxmlformats.org/officeDocument/2006/relationships/customXml" Target="../ink/ink222.xml"/><Relationship Id="rId14" Type="http://schemas.openxmlformats.org/officeDocument/2006/relationships/customXml" Target="../ink/ink159.xml"/><Relationship Id="rId139" Type="http://schemas.openxmlformats.org/officeDocument/2006/relationships/image" Target="../media/image222.png"/><Relationship Id="rId138" Type="http://schemas.openxmlformats.org/officeDocument/2006/relationships/customXml" Target="../ink/ink221.xml"/><Relationship Id="rId137" Type="http://schemas.openxmlformats.org/officeDocument/2006/relationships/image" Target="../media/image221.png"/><Relationship Id="rId136" Type="http://schemas.openxmlformats.org/officeDocument/2006/relationships/customXml" Target="../ink/ink220.xml"/><Relationship Id="rId135" Type="http://schemas.openxmlformats.org/officeDocument/2006/relationships/image" Target="../media/image220.png"/><Relationship Id="rId134" Type="http://schemas.openxmlformats.org/officeDocument/2006/relationships/customXml" Target="../ink/ink219.xml"/><Relationship Id="rId133" Type="http://schemas.openxmlformats.org/officeDocument/2006/relationships/image" Target="../media/image219.png"/><Relationship Id="rId132" Type="http://schemas.openxmlformats.org/officeDocument/2006/relationships/customXml" Target="../ink/ink218.xml"/><Relationship Id="rId131" Type="http://schemas.openxmlformats.org/officeDocument/2006/relationships/image" Target="../media/image218.png"/><Relationship Id="rId130" Type="http://schemas.openxmlformats.org/officeDocument/2006/relationships/customXml" Target="../ink/ink217.xml"/><Relationship Id="rId13" Type="http://schemas.openxmlformats.org/officeDocument/2006/relationships/image" Target="../media/image159.png"/><Relationship Id="rId129" Type="http://schemas.openxmlformats.org/officeDocument/2006/relationships/image" Target="../media/image217.png"/><Relationship Id="rId128" Type="http://schemas.openxmlformats.org/officeDocument/2006/relationships/customXml" Target="../ink/ink216.xml"/><Relationship Id="rId127" Type="http://schemas.openxmlformats.org/officeDocument/2006/relationships/image" Target="../media/image216.png"/><Relationship Id="rId126" Type="http://schemas.openxmlformats.org/officeDocument/2006/relationships/customXml" Target="../ink/ink215.xml"/><Relationship Id="rId125" Type="http://schemas.openxmlformats.org/officeDocument/2006/relationships/image" Target="../media/image215.png"/><Relationship Id="rId124" Type="http://schemas.openxmlformats.org/officeDocument/2006/relationships/customXml" Target="../ink/ink214.xml"/><Relationship Id="rId123" Type="http://schemas.openxmlformats.org/officeDocument/2006/relationships/image" Target="../media/image214.png"/><Relationship Id="rId122" Type="http://schemas.openxmlformats.org/officeDocument/2006/relationships/customXml" Target="../ink/ink213.xml"/><Relationship Id="rId121" Type="http://schemas.openxmlformats.org/officeDocument/2006/relationships/image" Target="../media/image213.png"/><Relationship Id="rId120" Type="http://schemas.openxmlformats.org/officeDocument/2006/relationships/customXml" Target="../ink/ink212.xml"/><Relationship Id="rId12" Type="http://schemas.openxmlformats.org/officeDocument/2006/relationships/customXml" Target="../ink/ink158.xml"/><Relationship Id="rId119" Type="http://schemas.openxmlformats.org/officeDocument/2006/relationships/image" Target="../media/image212.png"/><Relationship Id="rId118" Type="http://schemas.openxmlformats.org/officeDocument/2006/relationships/customXml" Target="../ink/ink211.xml"/><Relationship Id="rId117" Type="http://schemas.openxmlformats.org/officeDocument/2006/relationships/image" Target="../media/image211.png"/><Relationship Id="rId116" Type="http://schemas.openxmlformats.org/officeDocument/2006/relationships/customXml" Target="../ink/ink210.xml"/><Relationship Id="rId115" Type="http://schemas.openxmlformats.org/officeDocument/2006/relationships/image" Target="../media/image210.png"/><Relationship Id="rId114" Type="http://schemas.openxmlformats.org/officeDocument/2006/relationships/customXml" Target="../ink/ink209.xml"/><Relationship Id="rId113" Type="http://schemas.openxmlformats.org/officeDocument/2006/relationships/image" Target="../media/image209.png"/><Relationship Id="rId112" Type="http://schemas.openxmlformats.org/officeDocument/2006/relationships/customXml" Target="../ink/ink208.xml"/><Relationship Id="rId111" Type="http://schemas.openxmlformats.org/officeDocument/2006/relationships/image" Target="../media/image208.png"/><Relationship Id="rId110" Type="http://schemas.openxmlformats.org/officeDocument/2006/relationships/customXml" Target="../ink/ink207.xml"/><Relationship Id="rId11" Type="http://schemas.openxmlformats.org/officeDocument/2006/relationships/image" Target="../media/image158.png"/><Relationship Id="rId109" Type="http://schemas.openxmlformats.org/officeDocument/2006/relationships/image" Target="../media/image207.png"/><Relationship Id="rId108" Type="http://schemas.openxmlformats.org/officeDocument/2006/relationships/customXml" Target="../ink/ink206.xml"/><Relationship Id="rId107" Type="http://schemas.openxmlformats.org/officeDocument/2006/relationships/image" Target="../media/image206.png"/><Relationship Id="rId106" Type="http://schemas.openxmlformats.org/officeDocument/2006/relationships/customXml" Target="../ink/ink205.xml"/><Relationship Id="rId105" Type="http://schemas.openxmlformats.org/officeDocument/2006/relationships/image" Target="../media/image205.png"/><Relationship Id="rId104" Type="http://schemas.openxmlformats.org/officeDocument/2006/relationships/customXml" Target="../ink/ink204.xml"/><Relationship Id="rId103" Type="http://schemas.openxmlformats.org/officeDocument/2006/relationships/image" Target="../media/image204.png"/><Relationship Id="rId102" Type="http://schemas.openxmlformats.org/officeDocument/2006/relationships/customXml" Target="../ink/ink203.xml"/><Relationship Id="rId101" Type="http://schemas.openxmlformats.org/officeDocument/2006/relationships/image" Target="../media/image203.png"/><Relationship Id="rId100" Type="http://schemas.openxmlformats.org/officeDocument/2006/relationships/customXml" Target="../ink/ink202.xml"/><Relationship Id="rId10" Type="http://schemas.openxmlformats.org/officeDocument/2006/relationships/customXml" Target="../ink/ink157.xml"/><Relationship Id="rId1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03.xml"/><Relationship Id="rId98" Type="http://schemas.openxmlformats.org/officeDocument/2006/relationships/image" Target="../media/image403.png"/><Relationship Id="rId97" Type="http://schemas.openxmlformats.org/officeDocument/2006/relationships/customXml" Target="../ink/ink402.xml"/><Relationship Id="rId96" Type="http://schemas.openxmlformats.org/officeDocument/2006/relationships/image" Target="../media/image402.png"/><Relationship Id="rId95" Type="http://schemas.openxmlformats.org/officeDocument/2006/relationships/customXml" Target="../ink/ink401.xml"/><Relationship Id="rId94" Type="http://schemas.openxmlformats.org/officeDocument/2006/relationships/image" Target="../media/image401.png"/><Relationship Id="rId93" Type="http://schemas.openxmlformats.org/officeDocument/2006/relationships/customXml" Target="../ink/ink400.xml"/><Relationship Id="rId92" Type="http://schemas.openxmlformats.org/officeDocument/2006/relationships/image" Target="../media/image400.png"/><Relationship Id="rId91" Type="http://schemas.openxmlformats.org/officeDocument/2006/relationships/customXml" Target="../ink/ink399.xml"/><Relationship Id="rId90" Type="http://schemas.openxmlformats.org/officeDocument/2006/relationships/image" Target="../media/image399.png"/><Relationship Id="rId9" Type="http://schemas.openxmlformats.org/officeDocument/2006/relationships/customXml" Target="../ink/ink358.xml"/><Relationship Id="rId89" Type="http://schemas.openxmlformats.org/officeDocument/2006/relationships/customXml" Target="../ink/ink398.xml"/><Relationship Id="rId88" Type="http://schemas.openxmlformats.org/officeDocument/2006/relationships/image" Target="../media/image398.png"/><Relationship Id="rId87" Type="http://schemas.openxmlformats.org/officeDocument/2006/relationships/customXml" Target="../ink/ink397.xml"/><Relationship Id="rId86" Type="http://schemas.openxmlformats.org/officeDocument/2006/relationships/image" Target="../media/image397.png"/><Relationship Id="rId85" Type="http://schemas.openxmlformats.org/officeDocument/2006/relationships/customXml" Target="../ink/ink396.xml"/><Relationship Id="rId84" Type="http://schemas.openxmlformats.org/officeDocument/2006/relationships/image" Target="../media/image396.png"/><Relationship Id="rId83" Type="http://schemas.openxmlformats.org/officeDocument/2006/relationships/customXml" Target="../ink/ink395.xml"/><Relationship Id="rId82" Type="http://schemas.openxmlformats.org/officeDocument/2006/relationships/image" Target="../media/image395.png"/><Relationship Id="rId81" Type="http://schemas.openxmlformats.org/officeDocument/2006/relationships/customXml" Target="../ink/ink394.xml"/><Relationship Id="rId80" Type="http://schemas.openxmlformats.org/officeDocument/2006/relationships/image" Target="../media/image394.png"/><Relationship Id="rId8" Type="http://schemas.openxmlformats.org/officeDocument/2006/relationships/image" Target="../media/image358.png"/><Relationship Id="rId79" Type="http://schemas.openxmlformats.org/officeDocument/2006/relationships/customXml" Target="../ink/ink393.xml"/><Relationship Id="rId78" Type="http://schemas.openxmlformats.org/officeDocument/2006/relationships/image" Target="../media/image393.png"/><Relationship Id="rId77" Type="http://schemas.openxmlformats.org/officeDocument/2006/relationships/customXml" Target="../ink/ink392.xml"/><Relationship Id="rId76" Type="http://schemas.openxmlformats.org/officeDocument/2006/relationships/image" Target="../media/image392.png"/><Relationship Id="rId75" Type="http://schemas.openxmlformats.org/officeDocument/2006/relationships/customXml" Target="../ink/ink391.xml"/><Relationship Id="rId74" Type="http://schemas.openxmlformats.org/officeDocument/2006/relationships/image" Target="../media/image391.png"/><Relationship Id="rId73" Type="http://schemas.openxmlformats.org/officeDocument/2006/relationships/customXml" Target="../ink/ink390.xml"/><Relationship Id="rId72" Type="http://schemas.openxmlformats.org/officeDocument/2006/relationships/image" Target="../media/image390.png"/><Relationship Id="rId71" Type="http://schemas.openxmlformats.org/officeDocument/2006/relationships/customXml" Target="../ink/ink389.xml"/><Relationship Id="rId70" Type="http://schemas.openxmlformats.org/officeDocument/2006/relationships/image" Target="../media/image389.png"/><Relationship Id="rId7" Type="http://schemas.openxmlformats.org/officeDocument/2006/relationships/customXml" Target="../ink/ink357.xml"/><Relationship Id="rId69" Type="http://schemas.openxmlformats.org/officeDocument/2006/relationships/customXml" Target="../ink/ink388.xml"/><Relationship Id="rId68" Type="http://schemas.openxmlformats.org/officeDocument/2006/relationships/image" Target="../media/image388.png"/><Relationship Id="rId67" Type="http://schemas.openxmlformats.org/officeDocument/2006/relationships/customXml" Target="../ink/ink387.xml"/><Relationship Id="rId66" Type="http://schemas.openxmlformats.org/officeDocument/2006/relationships/image" Target="../media/image387.png"/><Relationship Id="rId65" Type="http://schemas.openxmlformats.org/officeDocument/2006/relationships/customXml" Target="../ink/ink386.xml"/><Relationship Id="rId64" Type="http://schemas.openxmlformats.org/officeDocument/2006/relationships/image" Target="../media/image386.png"/><Relationship Id="rId63" Type="http://schemas.openxmlformats.org/officeDocument/2006/relationships/customXml" Target="../ink/ink385.xml"/><Relationship Id="rId62" Type="http://schemas.openxmlformats.org/officeDocument/2006/relationships/image" Target="../media/image385.png"/><Relationship Id="rId61" Type="http://schemas.openxmlformats.org/officeDocument/2006/relationships/customXml" Target="../ink/ink384.xml"/><Relationship Id="rId60" Type="http://schemas.openxmlformats.org/officeDocument/2006/relationships/image" Target="../media/image384.png"/><Relationship Id="rId6" Type="http://schemas.openxmlformats.org/officeDocument/2006/relationships/image" Target="../media/image357.png"/><Relationship Id="rId59" Type="http://schemas.openxmlformats.org/officeDocument/2006/relationships/customXml" Target="../ink/ink383.xml"/><Relationship Id="rId58" Type="http://schemas.openxmlformats.org/officeDocument/2006/relationships/image" Target="../media/image383.png"/><Relationship Id="rId57" Type="http://schemas.openxmlformats.org/officeDocument/2006/relationships/customXml" Target="../ink/ink382.xml"/><Relationship Id="rId56" Type="http://schemas.openxmlformats.org/officeDocument/2006/relationships/image" Target="../media/image382.png"/><Relationship Id="rId55" Type="http://schemas.openxmlformats.org/officeDocument/2006/relationships/customXml" Target="../ink/ink381.xml"/><Relationship Id="rId54" Type="http://schemas.openxmlformats.org/officeDocument/2006/relationships/image" Target="../media/image381.png"/><Relationship Id="rId53" Type="http://schemas.openxmlformats.org/officeDocument/2006/relationships/customXml" Target="../ink/ink380.xml"/><Relationship Id="rId52" Type="http://schemas.openxmlformats.org/officeDocument/2006/relationships/image" Target="../media/image380.png"/><Relationship Id="rId51" Type="http://schemas.openxmlformats.org/officeDocument/2006/relationships/customXml" Target="../ink/ink379.xml"/><Relationship Id="rId50" Type="http://schemas.openxmlformats.org/officeDocument/2006/relationships/image" Target="../media/image379.png"/><Relationship Id="rId5" Type="http://schemas.openxmlformats.org/officeDocument/2006/relationships/customXml" Target="../ink/ink356.xml"/><Relationship Id="rId49" Type="http://schemas.openxmlformats.org/officeDocument/2006/relationships/customXml" Target="../ink/ink378.xml"/><Relationship Id="rId48" Type="http://schemas.openxmlformats.org/officeDocument/2006/relationships/image" Target="../media/image378.png"/><Relationship Id="rId47" Type="http://schemas.openxmlformats.org/officeDocument/2006/relationships/customXml" Target="../ink/ink377.xml"/><Relationship Id="rId46" Type="http://schemas.openxmlformats.org/officeDocument/2006/relationships/image" Target="../media/image377.png"/><Relationship Id="rId45" Type="http://schemas.openxmlformats.org/officeDocument/2006/relationships/customXml" Target="../ink/ink376.xml"/><Relationship Id="rId44" Type="http://schemas.openxmlformats.org/officeDocument/2006/relationships/image" Target="../media/image376.png"/><Relationship Id="rId43" Type="http://schemas.openxmlformats.org/officeDocument/2006/relationships/customXml" Target="../ink/ink375.xml"/><Relationship Id="rId42" Type="http://schemas.openxmlformats.org/officeDocument/2006/relationships/image" Target="../media/image375.png"/><Relationship Id="rId41" Type="http://schemas.openxmlformats.org/officeDocument/2006/relationships/customXml" Target="../ink/ink374.xml"/><Relationship Id="rId40" Type="http://schemas.openxmlformats.org/officeDocument/2006/relationships/image" Target="../media/image374.png"/><Relationship Id="rId4" Type="http://schemas.openxmlformats.org/officeDocument/2006/relationships/image" Target="../media/image356.png"/><Relationship Id="rId39" Type="http://schemas.openxmlformats.org/officeDocument/2006/relationships/customXml" Target="../ink/ink373.xml"/><Relationship Id="rId38" Type="http://schemas.openxmlformats.org/officeDocument/2006/relationships/image" Target="../media/image373.png"/><Relationship Id="rId37" Type="http://schemas.openxmlformats.org/officeDocument/2006/relationships/customXml" Target="../ink/ink372.xml"/><Relationship Id="rId36" Type="http://schemas.openxmlformats.org/officeDocument/2006/relationships/image" Target="../media/image372.png"/><Relationship Id="rId35" Type="http://schemas.openxmlformats.org/officeDocument/2006/relationships/customXml" Target="../ink/ink371.xml"/><Relationship Id="rId34" Type="http://schemas.openxmlformats.org/officeDocument/2006/relationships/image" Target="../media/image371.png"/><Relationship Id="rId33" Type="http://schemas.openxmlformats.org/officeDocument/2006/relationships/customXml" Target="../ink/ink370.xml"/><Relationship Id="rId325" Type="http://schemas.openxmlformats.org/officeDocument/2006/relationships/slideLayout" Target="../slideLayouts/slideLayout1.xml"/><Relationship Id="rId324" Type="http://schemas.openxmlformats.org/officeDocument/2006/relationships/image" Target="../media/image516.png"/><Relationship Id="rId323" Type="http://schemas.openxmlformats.org/officeDocument/2006/relationships/customXml" Target="../ink/ink515.xml"/><Relationship Id="rId322" Type="http://schemas.openxmlformats.org/officeDocument/2006/relationships/image" Target="../media/image515.png"/><Relationship Id="rId321" Type="http://schemas.openxmlformats.org/officeDocument/2006/relationships/customXml" Target="../ink/ink514.xml"/><Relationship Id="rId320" Type="http://schemas.openxmlformats.org/officeDocument/2006/relationships/image" Target="../media/image514.png"/><Relationship Id="rId32" Type="http://schemas.openxmlformats.org/officeDocument/2006/relationships/image" Target="../media/image370.png"/><Relationship Id="rId319" Type="http://schemas.openxmlformats.org/officeDocument/2006/relationships/customXml" Target="../ink/ink513.xml"/><Relationship Id="rId318" Type="http://schemas.openxmlformats.org/officeDocument/2006/relationships/image" Target="../media/image513.png"/><Relationship Id="rId317" Type="http://schemas.openxmlformats.org/officeDocument/2006/relationships/customXml" Target="../ink/ink512.xml"/><Relationship Id="rId316" Type="http://schemas.openxmlformats.org/officeDocument/2006/relationships/image" Target="../media/image512.png"/><Relationship Id="rId315" Type="http://schemas.openxmlformats.org/officeDocument/2006/relationships/customXml" Target="../ink/ink511.xml"/><Relationship Id="rId314" Type="http://schemas.openxmlformats.org/officeDocument/2006/relationships/image" Target="../media/image511.png"/><Relationship Id="rId313" Type="http://schemas.openxmlformats.org/officeDocument/2006/relationships/customXml" Target="../ink/ink510.xml"/><Relationship Id="rId312" Type="http://schemas.openxmlformats.org/officeDocument/2006/relationships/image" Target="../media/image510.png"/><Relationship Id="rId311" Type="http://schemas.openxmlformats.org/officeDocument/2006/relationships/customXml" Target="../ink/ink509.xml"/><Relationship Id="rId310" Type="http://schemas.openxmlformats.org/officeDocument/2006/relationships/image" Target="../media/image509.png"/><Relationship Id="rId31" Type="http://schemas.openxmlformats.org/officeDocument/2006/relationships/customXml" Target="../ink/ink369.xml"/><Relationship Id="rId309" Type="http://schemas.openxmlformats.org/officeDocument/2006/relationships/customXml" Target="../ink/ink508.xml"/><Relationship Id="rId308" Type="http://schemas.openxmlformats.org/officeDocument/2006/relationships/image" Target="../media/image508.png"/><Relationship Id="rId307" Type="http://schemas.openxmlformats.org/officeDocument/2006/relationships/customXml" Target="../ink/ink507.xml"/><Relationship Id="rId306" Type="http://schemas.openxmlformats.org/officeDocument/2006/relationships/image" Target="../media/image507.png"/><Relationship Id="rId305" Type="http://schemas.openxmlformats.org/officeDocument/2006/relationships/customXml" Target="../ink/ink506.xml"/><Relationship Id="rId304" Type="http://schemas.openxmlformats.org/officeDocument/2006/relationships/image" Target="../media/image506.png"/><Relationship Id="rId303" Type="http://schemas.openxmlformats.org/officeDocument/2006/relationships/customXml" Target="../ink/ink505.xml"/><Relationship Id="rId302" Type="http://schemas.openxmlformats.org/officeDocument/2006/relationships/image" Target="../media/image505.png"/><Relationship Id="rId301" Type="http://schemas.openxmlformats.org/officeDocument/2006/relationships/customXml" Target="../ink/ink504.xml"/><Relationship Id="rId300" Type="http://schemas.openxmlformats.org/officeDocument/2006/relationships/image" Target="../media/image504.png"/><Relationship Id="rId30" Type="http://schemas.openxmlformats.org/officeDocument/2006/relationships/image" Target="../media/image369.png"/><Relationship Id="rId3" Type="http://schemas.openxmlformats.org/officeDocument/2006/relationships/customXml" Target="../ink/ink355.xml"/><Relationship Id="rId299" Type="http://schemas.openxmlformats.org/officeDocument/2006/relationships/customXml" Target="../ink/ink503.xml"/><Relationship Id="rId298" Type="http://schemas.openxmlformats.org/officeDocument/2006/relationships/image" Target="../media/image503.png"/><Relationship Id="rId297" Type="http://schemas.openxmlformats.org/officeDocument/2006/relationships/customXml" Target="../ink/ink502.xml"/><Relationship Id="rId296" Type="http://schemas.openxmlformats.org/officeDocument/2006/relationships/image" Target="../media/image502.png"/><Relationship Id="rId295" Type="http://schemas.openxmlformats.org/officeDocument/2006/relationships/customXml" Target="../ink/ink501.xml"/><Relationship Id="rId294" Type="http://schemas.openxmlformats.org/officeDocument/2006/relationships/image" Target="../media/image501.png"/><Relationship Id="rId293" Type="http://schemas.openxmlformats.org/officeDocument/2006/relationships/customXml" Target="../ink/ink500.xml"/><Relationship Id="rId292" Type="http://schemas.openxmlformats.org/officeDocument/2006/relationships/image" Target="../media/image500.png"/><Relationship Id="rId291" Type="http://schemas.openxmlformats.org/officeDocument/2006/relationships/customXml" Target="../ink/ink499.xml"/><Relationship Id="rId290" Type="http://schemas.openxmlformats.org/officeDocument/2006/relationships/image" Target="../media/image499.png"/><Relationship Id="rId29" Type="http://schemas.openxmlformats.org/officeDocument/2006/relationships/customXml" Target="../ink/ink368.xml"/><Relationship Id="rId289" Type="http://schemas.openxmlformats.org/officeDocument/2006/relationships/customXml" Target="../ink/ink498.xml"/><Relationship Id="rId288" Type="http://schemas.openxmlformats.org/officeDocument/2006/relationships/image" Target="../media/image498.png"/><Relationship Id="rId287" Type="http://schemas.openxmlformats.org/officeDocument/2006/relationships/customXml" Target="../ink/ink497.xml"/><Relationship Id="rId286" Type="http://schemas.openxmlformats.org/officeDocument/2006/relationships/image" Target="../media/image497.png"/><Relationship Id="rId285" Type="http://schemas.openxmlformats.org/officeDocument/2006/relationships/customXml" Target="../ink/ink496.xml"/><Relationship Id="rId284" Type="http://schemas.openxmlformats.org/officeDocument/2006/relationships/image" Target="../media/image496.png"/><Relationship Id="rId283" Type="http://schemas.openxmlformats.org/officeDocument/2006/relationships/customXml" Target="../ink/ink495.xml"/><Relationship Id="rId282" Type="http://schemas.openxmlformats.org/officeDocument/2006/relationships/image" Target="../media/image495.png"/><Relationship Id="rId281" Type="http://schemas.openxmlformats.org/officeDocument/2006/relationships/customXml" Target="../ink/ink494.xml"/><Relationship Id="rId280" Type="http://schemas.openxmlformats.org/officeDocument/2006/relationships/image" Target="../media/image494.png"/><Relationship Id="rId28" Type="http://schemas.openxmlformats.org/officeDocument/2006/relationships/image" Target="../media/image368.png"/><Relationship Id="rId279" Type="http://schemas.openxmlformats.org/officeDocument/2006/relationships/customXml" Target="../ink/ink493.xml"/><Relationship Id="rId278" Type="http://schemas.openxmlformats.org/officeDocument/2006/relationships/image" Target="../media/image493.png"/><Relationship Id="rId277" Type="http://schemas.openxmlformats.org/officeDocument/2006/relationships/customXml" Target="../ink/ink492.xml"/><Relationship Id="rId276" Type="http://schemas.openxmlformats.org/officeDocument/2006/relationships/image" Target="../media/image492.png"/><Relationship Id="rId275" Type="http://schemas.openxmlformats.org/officeDocument/2006/relationships/customXml" Target="../ink/ink491.xml"/><Relationship Id="rId274" Type="http://schemas.openxmlformats.org/officeDocument/2006/relationships/image" Target="../media/image491.png"/><Relationship Id="rId273" Type="http://schemas.openxmlformats.org/officeDocument/2006/relationships/customXml" Target="../ink/ink490.xml"/><Relationship Id="rId272" Type="http://schemas.openxmlformats.org/officeDocument/2006/relationships/image" Target="../media/image490.png"/><Relationship Id="rId271" Type="http://schemas.openxmlformats.org/officeDocument/2006/relationships/customXml" Target="../ink/ink489.xml"/><Relationship Id="rId270" Type="http://schemas.openxmlformats.org/officeDocument/2006/relationships/image" Target="../media/image489.png"/><Relationship Id="rId27" Type="http://schemas.openxmlformats.org/officeDocument/2006/relationships/customXml" Target="../ink/ink367.xml"/><Relationship Id="rId269" Type="http://schemas.openxmlformats.org/officeDocument/2006/relationships/customXml" Target="../ink/ink488.xml"/><Relationship Id="rId268" Type="http://schemas.openxmlformats.org/officeDocument/2006/relationships/image" Target="../media/image488.png"/><Relationship Id="rId267" Type="http://schemas.openxmlformats.org/officeDocument/2006/relationships/customXml" Target="../ink/ink487.xml"/><Relationship Id="rId266" Type="http://schemas.openxmlformats.org/officeDocument/2006/relationships/image" Target="../media/image487.png"/><Relationship Id="rId265" Type="http://schemas.openxmlformats.org/officeDocument/2006/relationships/customXml" Target="../ink/ink486.xml"/><Relationship Id="rId264" Type="http://schemas.openxmlformats.org/officeDocument/2006/relationships/image" Target="../media/image486.png"/><Relationship Id="rId263" Type="http://schemas.openxmlformats.org/officeDocument/2006/relationships/customXml" Target="../ink/ink485.xml"/><Relationship Id="rId262" Type="http://schemas.openxmlformats.org/officeDocument/2006/relationships/image" Target="../media/image485.png"/><Relationship Id="rId261" Type="http://schemas.openxmlformats.org/officeDocument/2006/relationships/customXml" Target="../ink/ink484.xml"/><Relationship Id="rId260" Type="http://schemas.openxmlformats.org/officeDocument/2006/relationships/image" Target="../media/image484.png"/><Relationship Id="rId26" Type="http://schemas.openxmlformats.org/officeDocument/2006/relationships/image" Target="../media/image367.png"/><Relationship Id="rId259" Type="http://schemas.openxmlformats.org/officeDocument/2006/relationships/customXml" Target="../ink/ink483.xml"/><Relationship Id="rId258" Type="http://schemas.openxmlformats.org/officeDocument/2006/relationships/image" Target="../media/image483.png"/><Relationship Id="rId257" Type="http://schemas.openxmlformats.org/officeDocument/2006/relationships/customXml" Target="../ink/ink482.xml"/><Relationship Id="rId256" Type="http://schemas.openxmlformats.org/officeDocument/2006/relationships/image" Target="../media/image482.png"/><Relationship Id="rId255" Type="http://schemas.openxmlformats.org/officeDocument/2006/relationships/customXml" Target="../ink/ink481.xml"/><Relationship Id="rId254" Type="http://schemas.openxmlformats.org/officeDocument/2006/relationships/image" Target="../media/image481.png"/><Relationship Id="rId253" Type="http://schemas.openxmlformats.org/officeDocument/2006/relationships/customXml" Target="../ink/ink480.xml"/><Relationship Id="rId252" Type="http://schemas.openxmlformats.org/officeDocument/2006/relationships/image" Target="../media/image480.png"/><Relationship Id="rId251" Type="http://schemas.openxmlformats.org/officeDocument/2006/relationships/customXml" Target="../ink/ink479.xml"/><Relationship Id="rId250" Type="http://schemas.openxmlformats.org/officeDocument/2006/relationships/image" Target="../media/image479.png"/><Relationship Id="rId25" Type="http://schemas.openxmlformats.org/officeDocument/2006/relationships/customXml" Target="../ink/ink366.xml"/><Relationship Id="rId249" Type="http://schemas.openxmlformats.org/officeDocument/2006/relationships/customXml" Target="../ink/ink478.xml"/><Relationship Id="rId248" Type="http://schemas.openxmlformats.org/officeDocument/2006/relationships/image" Target="../media/image478.png"/><Relationship Id="rId247" Type="http://schemas.openxmlformats.org/officeDocument/2006/relationships/customXml" Target="../ink/ink477.xml"/><Relationship Id="rId246" Type="http://schemas.openxmlformats.org/officeDocument/2006/relationships/image" Target="../media/image477.png"/><Relationship Id="rId245" Type="http://schemas.openxmlformats.org/officeDocument/2006/relationships/customXml" Target="../ink/ink476.xml"/><Relationship Id="rId244" Type="http://schemas.openxmlformats.org/officeDocument/2006/relationships/image" Target="../media/image476.png"/><Relationship Id="rId243" Type="http://schemas.openxmlformats.org/officeDocument/2006/relationships/customXml" Target="../ink/ink475.xml"/><Relationship Id="rId242" Type="http://schemas.openxmlformats.org/officeDocument/2006/relationships/image" Target="../media/image475.png"/><Relationship Id="rId241" Type="http://schemas.openxmlformats.org/officeDocument/2006/relationships/customXml" Target="../ink/ink474.xml"/><Relationship Id="rId240" Type="http://schemas.openxmlformats.org/officeDocument/2006/relationships/image" Target="../media/image474.png"/><Relationship Id="rId24" Type="http://schemas.openxmlformats.org/officeDocument/2006/relationships/image" Target="../media/image366.png"/><Relationship Id="rId239" Type="http://schemas.openxmlformats.org/officeDocument/2006/relationships/customXml" Target="../ink/ink473.xml"/><Relationship Id="rId238" Type="http://schemas.openxmlformats.org/officeDocument/2006/relationships/image" Target="../media/image473.png"/><Relationship Id="rId237" Type="http://schemas.openxmlformats.org/officeDocument/2006/relationships/customXml" Target="../ink/ink472.xml"/><Relationship Id="rId236" Type="http://schemas.openxmlformats.org/officeDocument/2006/relationships/image" Target="../media/image472.png"/><Relationship Id="rId235" Type="http://schemas.openxmlformats.org/officeDocument/2006/relationships/customXml" Target="../ink/ink471.xml"/><Relationship Id="rId234" Type="http://schemas.openxmlformats.org/officeDocument/2006/relationships/image" Target="../media/image471.png"/><Relationship Id="rId233" Type="http://schemas.openxmlformats.org/officeDocument/2006/relationships/customXml" Target="../ink/ink470.xml"/><Relationship Id="rId232" Type="http://schemas.openxmlformats.org/officeDocument/2006/relationships/image" Target="../media/image470.png"/><Relationship Id="rId231" Type="http://schemas.openxmlformats.org/officeDocument/2006/relationships/customXml" Target="../ink/ink469.xml"/><Relationship Id="rId230" Type="http://schemas.openxmlformats.org/officeDocument/2006/relationships/image" Target="../media/image469.png"/><Relationship Id="rId23" Type="http://schemas.openxmlformats.org/officeDocument/2006/relationships/customXml" Target="../ink/ink365.xml"/><Relationship Id="rId229" Type="http://schemas.openxmlformats.org/officeDocument/2006/relationships/customXml" Target="../ink/ink468.xml"/><Relationship Id="rId228" Type="http://schemas.openxmlformats.org/officeDocument/2006/relationships/image" Target="../media/image468.png"/><Relationship Id="rId227" Type="http://schemas.openxmlformats.org/officeDocument/2006/relationships/customXml" Target="../ink/ink467.xml"/><Relationship Id="rId226" Type="http://schemas.openxmlformats.org/officeDocument/2006/relationships/image" Target="../media/image467.png"/><Relationship Id="rId225" Type="http://schemas.openxmlformats.org/officeDocument/2006/relationships/customXml" Target="../ink/ink466.xml"/><Relationship Id="rId224" Type="http://schemas.openxmlformats.org/officeDocument/2006/relationships/image" Target="../media/image466.png"/><Relationship Id="rId223" Type="http://schemas.openxmlformats.org/officeDocument/2006/relationships/customXml" Target="../ink/ink465.xml"/><Relationship Id="rId222" Type="http://schemas.openxmlformats.org/officeDocument/2006/relationships/image" Target="../media/image465.png"/><Relationship Id="rId221" Type="http://schemas.openxmlformats.org/officeDocument/2006/relationships/customXml" Target="../ink/ink464.xml"/><Relationship Id="rId220" Type="http://schemas.openxmlformats.org/officeDocument/2006/relationships/image" Target="../media/image464.png"/><Relationship Id="rId22" Type="http://schemas.openxmlformats.org/officeDocument/2006/relationships/image" Target="../media/image365.png"/><Relationship Id="rId219" Type="http://schemas.openxmlformats.org/officeDocument/2006/relationships/customXml" Target="../ink/ink463.xml"/><Relationship Id="rId218" Type="http://schemas.openxmlformats.org/officeDocument/2006/relationships/image" Target="../media/image463.png"/><Relationship Id="rId217" Type="http://schemas.openxmlformats.org/officeDocument/2006/relationships/customXml" Target="../ink/ink462.xml"/><Relationship Id="rId216" Type="http://schemas.openxmlformats.org/officeDocument/2006/relationships/image" Target="../media/image462.png"/><Relationship Id="rId215" Type="http://schemas.openxmlformats.org/officeDocument/2006/relationships/customXml" Target="../ink/ink461.xml"/><Relationship Id="rId214" Type="http://schemas.openxmlformats.org/officeDocument/2006/relationships/image" Target="../media/image461.png"/><Relationship Id="rId213" Type="http://schemas.openxmlformats.org/officeDocument/2006/relationships/customXml" Target="../ink/ink460.xml"/><Relationship Id="rId212" Type="http://schemas.openxmlformats.org/officeDocument/2006/relationships/image" Target="../media/image460.png"/><Relationship Id="rId211" Type="http://schemas.openxmlformats.org/officeDocument/2006/relationships/customXml" Target="../ink/ink459.xml"/><Relationship Id="rId210" Type="http://schemas.openxmlformats.org/officeDocument/2006/relationships/image" Target="../media/image459.png"/><Relationship Id="rId21" Type="http://schemas.openxmlformats.org/officeDocument/2006/relationships/customXml" Target="../ink/ink364.xml"/><Relationship Id="rId209" Type="http://schemas.openxmlformats.org/officeDocument/2006/relationships/customXml" Target="../ink/ink458.xml"/><Relationship Id="rId208" Type="http://schemas.openxmlformats.org/officeDocument/2006/relationships/image" Target="../media/image458.png"/><Relationship Id="rId207" Type="http://schemas.openxmlformats.org/officeDocument/2006/relationships/customXml" Target="../ink/ink457.xml"/><Relationship Id="rId206" Type="http://schemas.openxmlformats.org/officeDocument/2006/relationships/image" Target="../media/image457.png"/><Relationship Id="rId205" Type="http://schemas.openxmlformats.org/officeDocument/2006/relationships/customXml" Target="../ink/ink456.xml"/><Relationship Id="rId204" Type="http://schemas.openxmlformats.org/officeDocument/2006/relationships/image" Target="../media/image456.png"/><Relationship Id="rId203" Type="http://schemas.openxmlformats.org/officeDocument/2006/relationships/customXml" Target="../ink/ink455.xml"/><Relationship Id="rId202" Type="http://schemas.openxmlformats.org/officeDocument/2006/relationships/image" Target="../media/image455.png"/><Relationship Id="rId201" Type="http://schemas.openxmlformats.org/officeDocument/2006/relationships/customXml" Target="../ink/ink454.xml"/><Relationship Id="rId200" Type="http://schemas.openxmlformats.org/officeDocument/2006/relationships/image" Target="../media/image454.png"/><Relationship Id="rId20" Type="http://schemas.openxmlformats.org/officeDocument/2006/relationships/image" Target="../media/image364.png"/><Relationship Id="rId2" Type="http://schemas.openxmlformats.org/officeDocument/2006/relationships/image" Target="../media/image355.png"/><Relationship Id="rId199" Type="http://schemas.openxmlformats.org/officeDocument/2006/relationships/customXml" Target="../ink/ink453.xml"/><Relationship Id="rId198" Type="http://schemas.openxmlformats.org/officeDocument/2006/relationships/image" Target="../media/image453.png"/><Relationship Id="rId197" Type="http://schemas.openxmlformats.org/officeDocument/2006/relationships/customXml" Target="../ink/ink452.xml"/><Relationship Id="rId196" Type="http://schemas.openxmlformats.org/officeDocument/2006/relationships/image" Target="../media/image452.png"/><Relationship Id="rId195" Type="http://schemas.openxmlformats.org/officeDocument/2006/relationships/customXml" Target="../ink/ink451.xml"/><Relationship Id="rId194" Type="http://schemas.openxmlformats.org/officeDocument/2006/relationships/image" Target="../media/image451.png"/><Relationship Id="rId193" Type="http://schemas.openxmlformats.org/officeDocument/2006/relationships/customXml" Target="../ink/ink450.xml"/><Relationship Id="rId192" Type="http://schemas.openxmlformats.org/officeDocument/2006/relationships/image" Target="../media/image450.png"/><Relationship Id="rId191" Type="http://schemas.openxmlformats.org/officeDocument/2006/relationships/customXml" Target="../ink/ink449.xml"/><Relationship Id="rId190" Type="http://schemas.openxmlformats.org/officeDocument/2006/relationships/image" Target="../media/image449.png"/><Relationship Id="rId19" Type="http://schemas.openxmlformats.org/officeDocument/2006/relationships/customXml" Target="../ink/ink363.xml"/><Relationship Id="rId189" Type="http://schemas.openxmlformats.org/officeDocument/2006/relationships/customXml" Target="../ink/ink448.xml"/><Relationship Id="rId188" Type="http://schemas.openxmlformats.org/officeDocument/2006/relationships/image" Target="../media/image448.png"/><Relationship Id="rId187" Type="http://schemas.openxmlformats.org/officeDocument/2006/relationships/customXml" Target="../ink/ink447.xml"/><Relationship Id="rId186" Type="http://schemas.openxmlformats.org/officeDocument/2006/relationships/image" Target="../media/image447.png"/><Relationship Id="rId185" Type="http://schemas.openxmlformats.org/officeDocument/2006/relationships/customXml" Target="../ink/ink446.xml"/><Relationship Id="rId184" Type="http://schemas.openxmlformats.org/officeDocument/2006/relationships/image" Target="../media/image446.png"/><Relationship Id="rId183" Type="http://schemas.openxmlformats.org/officeDocument/2006/relationships/customXml" Target="../ink/ink445.xml"/><Relationship Id="rId182" Type="http://schemas.openxmlformats.org/officeDocument/2006/relationships/image" Target="../media/image445.png"/><Relationship Id="rId181" Type="http://schemas.openxmlformats.org/officeDocument/2006/relationships/customXml" Target="../ink/ink444.xml"/><Relationship Id="rId180" Type="http://schemas.openxmlformats.org/officeDocument/2006/relationships/image" Target="../media/image444.png"/><Relationship Id="rId18" Type="http://schemas.openxmlformats.org/officeDocument/2006/relationships/image" Target="../media/image363.png"/><Relationship Id="rId179" Type="http://schemas.openxmlformats.org/officeDocument/2006/relationships/customXml" Target="../ink/ink443.xml"/><Relationship Id="rId178" Type="http://schemas.openxmlformats.org/officeDocument/2006/relationships/image" Target="../media/image443.png"/><Relationship Id="rId177" Type="http://schemas.openxmlformats.org/officeDocument/2006/relationships/customXml" Target="../ink/ink442.xml"/><Relationship Id="rId176" Type="http://schemas.openxmlformats.org/officeDocument/2006/relationships/image" Target="../media/image442.png"/><Relationship Id="rId175" Type="http://schemas.openxmlformats.org/officeDocument/2006/relationships/customXml" Target="../ink/ink441.xml"/><Relationship Id="rId174" Type="http://schemas.openxmlformats.org/officeDocument/2006/relationships/image" Target="../media/image441.png"/><Relationship Id="rId173" Type="http://schemas.openxmlformats.org/officeDocument/2006/relationships/customXml" Target="../ink/ink440.xml"/><Relationship Id="rId172" Type="http://schemas.openxmlformats.org/officeDocument/2006/relationships/image" Target="../media/image440.png"/><Relationship Id="rId171" Type="http://schemas.openxmlformats.org/officeDocument/2006/relationships/customXml" Target="../ink/ink439.xml"/><Relationship Id="rId170" Type="http://schemas.openxmlformats.org/officeDocument/2006/relationships/image" Target="../media/image439.png"/><Relationship Id="rId17" Type="http://schemas.openxmlformats.org/officeDocument/2006/relationships/customXml" Target="../ink/ink362.xml"/><Relationship Id="rId169" Type="http://schemas.openxmlformats.org/officeDocument/2006/relationships/customXml" Target="../ink/ink438.xml"/><Relationship Id="rId168" Type="http://schemas.openxmlformats.org/officeDocument/2006/relationships/image" Target="../media/image438.png"/><Relationship Id="rId167" Type="http://schemas.openxmlformats.org/officeDocument/2006/relationships/customXml" Target="../ink/ink437.xml"/><Relationship Id="rId166" Type="http://schemas.openxmlformats.org/officeDocument/2006/relationships/image" Target="../media/image437.png"/><Relationship Id="rId165" Type="http://schemas.openxmlformats.org/officeDocument/2006/relationships/customXml" Target="../ink/ink436.xml"/><Relationship Id="rId164" Type="http://schemas.openxmlformats.org/officeDocument/2006/relationships/image" Target="../media/image436.png"/><Relationship Id="rId163" Type="http://schemas.openxmlformats.org/officeDocument/2006/relationships/customXml" Target="../ink/ink435.xml"/><Relationship Id="rId162" Type="http://schemas.openxmlformats.org/officeDocument/2006/relationships/image" Target="../media/image435.png"/><Relationship Id="rId161" Type="http://schemas.openxmlformats.org/officeDocument/2006/relationships/customXml" Target="../ink/ink434.xml"/><Relationship Id="rId160" Type="http://schemas.openxmlformats.org/officeDocument/2006/relationships/image" Target="../media/image434.png"/><Relationship Id="rId16" Type="http://schemas.openxmlformats.org/officeDocument/2006/relationships/image" Target="../media/image362.png"/><Relationship Id="rId159" Type="http://schemas.openxmlformats.org/officeDocument/2006/relationships/customXml" Target="../ink/ink433.xml"/><Relationship Id="rId158" Type="http://schemas.openxmlformats.org/officeDocument/2006/relationships/image" Target="../media/image433.png"/><Relationship Id="rId157" Type="http://schemas.openxmlformats.org/officeDocument/2006/relationships/customXml" Target="../ink/ink432.xml"/><Relationship Id="rId156" Type="http://schemas.openxmlformats.org/officeDocument/2006/relationships/image" Target="../media/image432.png"/><Relationship Id="rId155" Type="http://schemas.openxmlformats.org/officeDocument/2006/relationships/customXml" Target="../ink/ink431.xml"/><Relationship Id="rId154" Type="http://schemas.openxmlformats.org/officeDocument/2006/relationships/image" Target="../media/image431.png"/><Relationship Id="rId153" Type="http://schemas.openxmlformats.org/officeDocument/2006/relationships/customXml" Target="../ink/ink430.xml"/><Relationship Id="rId152" Type="http://schemas.openxmlformats.org/officeDocument/2006/relationships/image" Target="../media/image430.png"/><Relationship Id="rId151" Type="http://schemas.openxmlformats.org/officeDocument/2006/relationships/customXml" Target="../ink/ink429.xml"/><Relationship Id="rId150" Type="http://schemas.openxmlformats.org/officeDocument/2006/relationships/image" Target="../media/image429.png"/><Relationship Id="rId15" Type="http://schemas.openxmlformats.org/officeDocument/2006/relationships/customXml" Target="../ink/ink361.xml"/><Relationship Id="rId149" Type="http://schemas.openxmlformats.org/officeDocument/2006/relationships/customXml" Target="../ink/ink428.xml"/><Relationship Id="rId148" Type="http://schemas.openxmlformats.org/officeDocument/2006/relationships/image" Target="../media/image428.png"/><Relationship Id="rId147" Type="http://schemas.openxmlformats.org/officeDocument/2006/relationships/customXml" Target="../ink/ink427.xml"/><Relationship Id="rId146" Type="http://schemas.openxmlformats.org/officeDocument/2006/relationships/image" Target="../media/image427.png"/><Relationship Id="rId145" Type="http://schemas.openxmlformats.org/officeDocument/2006/relationships/customXml" Target="../ink/ink426.xml"/><Relationship Id="rId144" Type="http://schemas.openxmlformats.org/officeDocument/2006/relationships/image" Target="../media/image426.png"/><Relationship Id="rId143" Type="http://schemas.openxmlformats.org/officeDocument/2006/relationships/customXml" Target="../ink/ink425.xml"/><Relationship Id="rId142" Type="http://schemas.openxmlformats.org/officeDocument/2006/relationships/image" Target="../media/image425.png"/><Relationship Id="rId141" Type="http://schemas.openxmlformats.org/officeDocument/2006/relationships/customXml" Target="../ink/ink424.xml"/><Relationship Id="rId140" Type="http://schemas.openxmlformats.org/officeDocument/2006/relationships/image" Target="../media/image424.png"/><Relationship Id="rId14" Type="http://schemas.openxmlformats.org/officeDocument/2006/relationships/image" Target="../media/image361.png"/><Relationship Id="rId139" Type="http://schemas.openxmlformats.org/officeDocument/2006/relationships/customXml" Target="../ink/ink423.xml"/><Relationship Id="rId138" Type="http://schemas.openxmlformats.org/officeDocument/2006/relationships/image" Target="../media/image423.png"/><Relationship Id="rId137" Type="http://schemas.openxmlformats.org/officeDocument/2006/relationships/customXml" Target="../ink/ink422.xml"/><Relationship Id="rId136" Type="http://schemas.openxmlformats.org/officeDocument/2006/relationships/image" Target="../media/image422.png"/><Relationship Id="rId135" Type="http://schemas.openxmlformats.org/officeDocument/2006/relationships/customXml" Target="../ink/ink421.xml"/><Relationship Id="rId134" Type="http://schemas.openxmlformats.org/officeDocument/2006/relationships/image" Target="../media/image421.png"/><Relationship Id="rId133" Type="http://schemas.openxmlformats.org/officeDocument/2006/relationships/customXml" Target="../ink/ink420.xml"/><Relationship Id="rId132" Type="http://schemas.openxmlformats.org/officeDocument/2006/relationships/image" Target="../media/image420.png"/><Relationship Id="rId131" Type="http://schemas.openxmlformats.org/officeDocument/2006/relationships/customXml" Target="../ink/ink419.xml"/><Relationship Id="rId130" Type="http://schemas.openxmlformats.org/officeDocument/2006/relationships/image" Target="../media/image419.png"/><Relationship Id="rId13" Type="http://schemas.openxmlformats.org/officeDocument/2006/relationships/customXml" Target="../ink/ink360.xml"/><Relationship Id="rId129" Type="http://schemas.openxmlformats.org/officeDocument/2006/relationships/customXml" Target="../ink/ink418.xml"/><Relationship Id="rId128" Type="http://schemas.openxmlformats.org/officeDocument/2006/relationships/image" Target="../media/image418.png"/><Relationship Id="rId127" Type="http://schemas.openxmlformats.org/officeDocument/2006/relationships/customXml" Target="../ink/ink417.xml"/><Relationship Id="rId126" Type="http://schemas.openxmlformats.org/officeDocument/2006/relationships/image" Target="../media/image417.png"/><Relationship Id="rId125" Type="http://schemas.openxmlformats.org/officeDocument/2006/relationships/customXml" Target="../ink/ink416.xml"/><Relationship Id="rId124" Type="http://schemas.openxmlformats.org/officeDocument/2006/relationships/image" Target="../media/image416.png"/><Relationship Id="rId123" Type="http://schemas.openxmlformats.org/officeDocument/2006/relationships/customXml" Target="../ink/ink415.xml"/><Relationship Id="rId122" Type="http://schemas.openxmlformats.org/officeDocument/2006/relationships/image" Target="../media/image415.png"/><Relationship Id="rId121" Type="http://schemas.openxmlformats.org/officeDocument/2006/relationships/customXml" Target="../ink/ink414.xml"/><Relationship Id="rId120" Type="http://schemas.openxmlformats.org/officeDocument/2006/relationships/image" Target="../media/image414.png"/><Relationship Id="rId12" Type="http://schemas.openxmlformats.org/officeDocument/2006/relationships/image" Target="../media/image360.png"/><Relationship Id="rId119" Type="http://schemas.openxmlformats.org/officeDocument/2006/relationships/customXml" Target="../ink/ink413.xml"/><Relationship Id="rId118" Type="http://schemas.openxmlformats.org/officeDocument/2006/relationships/image" Target="../media/image413.png"/><Relationship Id="rId117" Type="http://schemas.openxmlformats.org/officeDocument/2006/relationships/customXml" Target="../ink/ink412.xml"/><Relationship Id="rId116" Type="http://schemas.openxmlformats.org/officeDocument/2006/relationships/image" Target="../media/image412.png"/><Relationship Id="rId115" Type="http://schemas.openxmlformats.org/officeDocument/2006/relationships/customXml" Target="../ink/ink411.xml"/><Relationship Id="rId114" Type="http://schemas.openxmlformats.org/officeDocument/2006/relationships/image" Target="../media/image411.png"/><Relationship Id="rId113" Type="http://schemas.openxmlformats.org/officeDocument/2006/relationships/customXml" Target="../ink/ink410.xml"/><Relationship Id="rId112" Type="http://schemas.openxmlformats.org/officeDocument/2006/relationships/image" Target="../media/image410.png"/><Relationship Id="rId111" Type="http://schemas.openxmlformats.org/officeDocument/2006/relationships/customXml" Target="../ink/ink409.xml"/><Relationship Id="rId110" Type="http://schemas.openxmlformats.org/officeDocument/2006/relationships/image" Target="../media/image409.png"/><Relationship Id="rId11" Type="http://schemas.openxmlformats.org/officeDocument/2006/relationships/customXml" Target="../ink/ink359.xml"/><Relationship Id="rId109" Type="http://schemas.openxmlformats.org/officeDocument/2006/relationships/customXml" Target="../ink/ink408.xml"/><Relationship Id="rId108" Type="http://schemas.openxmlformats.org/officeDocument/2006/relationships/image" Target="../media/image408.png"/><Relationship Id="rId107" Type="http://schemas.openxmlformats.org/officeDocument/2006/relationships/customXml" Target="../ink/ink407.xml"/><Relationship Id="rId106" Type="http://schemas.openxmlformats.org/officeDocument/2006/relationships/image" Target="../media/image407.png"/><Relationship Id="rId105" Type="http://schemas.openxmlformats.org/officeDocument/2006/relationships/customXml" Target="../ink/ink406.xml"/><Relationship Id="rId104" Type="http://schemas.openxmlformats.org/officeDocument/2006/relationships/image" Target="../media/image406.png"/><Relationship Id="rId103" Type="http://schemas.openxmlformats.org/officeDocument/2006/relationships/customXml" Target="../ink/ink405.xml"/><Relationship Id="rId102" Type="http://schemas.openxmlformats.org/officeDocument/2006/relationships/image" Target="../media/image405.png"/><Relationship Id="rId101" Type="http://schemas.openxmlformats.org/officeDocument/2006/relationships/customXml" Target="../ink/ink404.xml"/><Relationship Id="rId100" Type="http://schemas.openxmlformats.org/officeDocument/2006/relationships/image" Target="../media/image404.png"/><Relationship Id="rId10" Type="http://schemas.openxmlformats.org/officeDocument/2006/relationships/image" Target="../media/image359.png"/><Relationship Id="rId1" Type="http://schemas.openxmlformats.org/officeDocument/2006/relationships/customXml" Target="../ink/ink354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63.xml"/><Relationship Id="rId98" Type="http://schemas.openxmlformats.org/officeDocument/2006/relationships/image" Target="../media/image563.png"/><Relationship Id="rId97" Type="http://schemas.openxmlformats.org/officeDocument/2006/relationships/customXml" Target="../ink/ink562.xml"/><Relationship Id="rId96" Type="http://schemas.openxmlformats.org/officeDocument/2006/relationships/image" Target="../media/image562.png"/><Relationship Id="rId95" Type="http://schemas.openxmlformats.org/officeDocument/2006/relationships/customXml" Target="../ink/ink561.xml"/><Relationship Id="rId94" Type="http://schemas.openxmlformats.org/officeDocument/2006/relationships/image" Target="../media/image561.png"/><Relationship Id="rId93" Type="http://schemas.openxmlformats.org/officeDocument/2006/relationships/customXml" Target="../ink/ink560.xml"/><Relationship Id="rId92" Type="http://schemas.openxmlformats.org/officeDocument/2006/relationships/image" Target="../media/image560.png"/><Relationship Id="rId91" Type="http://schemas.openxmlformats.org/officeDocument/2006/relationships/customXml" Target="../ink/ink559.xml"/><Relationship Id="rId90" Type="http://schemas.openxmlformats.org/officeDocument/2006/relationships/image" Target="../media/image559.png"/><Relationship Id="rId9" Type="http://schemas.openxmlformats.org/officeDocument/2006/relationships/customXml" Target="../ink/ink518.xml"/><Relationship Id="rId89" Type="http://schemas.openxmlformats.org/officeDocument/2006/relationships/customXml" Target="../ink/ink558.xml"/><Relationship Id="rId88" Type="http://schemas.openxmlformats.org/officeDocument/2006/relationships/image" Target="../media/image558.png"/><Relationship Id="rId87" Type="http://schemas.openxmlformats.org/officeDocument/2006/relationships/customXml" Target="../ink/ink557.xml"/><Relationship Id="rId86" Type="http://schemas.openxmlformats.org/officeDocument/2006/relationships/image" Target="../media/image557.png"/><Relationship Id="rId85" Type="http://schemas.openxmlformats.org/officeDocument/2006/relationships/customXml" Target="../ink/ink556.xml"/><Relationship Id="rId84" Type="http://schemas.openxmlformats.org/officeDocument/2006/relationships/image" Target="../media/image556.png"/><Relationship Id="rId83" Type="http://schemas.openxmlformats.org/officeDocument/2006/relationships/customXml" Target="../ink/ink555.xml"/><Relationship Id="rId82" Type="http://schemas.openxmlformats.org/officeDocument/2006/relationships/image" Target="../media/image555.png"/><Relationship Id="rId81" Type="http://schemas.openxmlformats.org/officeDocument/2006/relationships/customXml" Target="../ink/ink554.xml"/><Relationship Id="rId80" Type="http://schemas.openxmlformats.org/officeDocument/2006/relationships/image" Target="../media/image554.png"/><Relationship Id="rId8" Type="http://schemas.openxmlformats.org/officeDocument/2006/relationships/image" Target="../media/image518.png"/><Relationship Id="rId79" Type="http://schemas.openxmlformats.org/officeDocument/2006/relationships/customXml" Target="../ink/ink553.xml"/><Relationship Id="rId78" Type="http://schemas.openxmlformats.org/officeDocument/2006/relationships/image" Target="../media/image553.png"/><Relationship Id="rId77" Type="http://schemas.openxmlformats.org/officeDocument/2006/relationships/customXml" Target="../ink/ink552.xml"/><Relationship Id="rId76" Type="http://schemas.openxmlformats.org/officeDocument/2006/relationships/image" Target="../media/image552.png"/><Relationship Id="rId75" Type="http://schemas.openxmlformats.org/officeDocument/2006/relationships/customXml" Target="../ink/ink551.xml"/><Relationship Id="rId74" Type="http://schemas.openxmlformats.org/officeDocument/2006/relationships/image" Target="../media/image551.png"/><Relationship Id="rId73" Type="http://schemas.openxmlformats.org/officeDocument/2006/relationships/customXml" Target="../ink/ink550.xml"/><Relationship Id="rId72" Type="http://schemas.openxmlformats.org/officeDocument/2006/relationships/image" Target="../media/image550.png"/><Relationship Id="rId71" Type="http://schemas.openxmlformats.org/officeDocument/2006/relationships/customXml" Target="../ink/ink549.xml"/><Relationship Id="rId70" Type="http://schemas.openxmlformats.org/officeDocument/2006/relationships/image" Target="../media/image549.png"/><Relationship Id="rId7" Type="http://schemas.openxmlformats.org/officeDocument/2006/relationships/customXml" Target="../ink/ink517.xml"/><Relationship Id="rId69" Type="http://schemas.openxmlformats.org/officeDocument/2006/relationships/customXml" Target="../ink/ink548.xml"/><Relationship Id="rId68" Type="http://schemas.openxmlformats.org/officeDocument/2006/relationships/image" Target="../media/image548.png"/><Relationship Id="rId67" Type="http://schemas.openxmlformats.org/officeDocument/2006/relationships/customXml" Target="../ink/ink547.xml"/><Relationship Id="rId66" Type="http://schemas.openxmlformats.org/officeDocument/2006/relationships/image" Target="../media/image547.png"/><Relationship Id="rId65" Type="http://schemas.openxmlformats.org/officeDocument/2006/relationships/customXml" Target="../ink/ink546.xml"/><Relationship Id="rId64" Type="http://schemas.openxmlformats.org/officeDocument/2006/relationships/image" Target="../media/image546.png"/><Relationship Id="rId63" Type="http://schemas.openxmlformats.org/officeDocument/2006/relationships/customXml" Target="../ink/ink545.xml"/><Relationship Id="rId62" Type="http://schemas.openxmlformats.org/officeDocument/2006/relationships/image" Target="../media/image545.png"/><Relationship Id="rId61" Type="http://schemas.openxmlformats.org/officeDocument/2006/relationships/customXml" Target="../ink/ink544.xml"/><Relationship Id="rId60" Type="http://schemas.openxmlformats.org/officeDocument/2006/relationships/image" Target="../media/image544.png"/><Relationship Id="rId6" Type="http://schemas.openxmlformats.org/officeDocument/2006/relationships/image" Target="../media/image517.png"/><Relationship Id="rId59" Type="http://schemas.openxmlformats.org/officeDocument/2006/relationships/customXml" Target="../ink/ink543.xml"/><Relationship Id="rId58" Type="http://schemas.openxmlformats.org/officeDocument/2006/relationships/image" Target="../media/image543.png"/><Relationship Id="rId57" Type="http://schemas.openxmlformats.org/officeDocument/2006/relationships/customXml" Target="../ink/ink542.xml"/><Relationship Id="rId56" Type="http://schemas.openxmlformats.org/officeDocument/2006/relationships/image" Target="../media/image542.png"/><Relationship Id="rId55" Type="http://schemas.openxmlformats.org/officeDocument/2006/relationships/customXml" Target="../ink/ink541.xml"/><Relationship Id="rId54" Type="http://schemas.openxmlformats.org/officeDocument/2006/relationships/image" Target="../media/image541.png"/><Relationship Id="rId53" Type="http://schemas.openxmlformats.org/officeDocument/2006/relationships/customXml" Target="../ink/ink540.xml"/><Relationship Id="rId52" Type="http://schemas.openxmlformats.org/officeDocument/2006/relationships/image" Target="../media/image540.png"/><Relationship Id="rId51" Type="http://schemas.openxmlformats.org/officeDocument/2006/relationships/customXml" Target="../ink/ink539.xml"/><Relationship Id="rId50" Type="http://schemas.openxmlformats.org/officeDocument/2006/relationships/image" Target="../media/image539.png"/><Relationship Id="rId5" Type="http://schemas.openxmlformats.org/officeDocument/2006/relationships/customXml" Target="../ink/ink516.xml"/><Relationship Id="rId49" Type="http://schemas.openxmlformats.org/officeDocument/2006/relationships/customXml" Target="../ink/ink538.xml"/><Relationship Id="rId48" Type="http://schemas.openxmlformats.org/officeDocument/2006/relationships/image" Target="../media/image538.png"/><Relationship Id="rId47" Type="http://schemas.openxmlformats.org/officeDocument/2006/relationships/customXml" Target="../ink/ink537.xml"/><Relationship Id="rId46" Type="http://schemas.openxmlformats.org/officeDocument/2006/relationships/image" Target="../media/image537.png"/><Relationship Id="rId45" Type="http://schemas.openxmlformats.org/officeDocument/2006/relationships/customXml" Target="../ink/ink536.xml"/><Relationship Id="rId44" Type="http://schemas.openxmlformats.org/officeDocument/2006/relationships/image" Target="../media/image536.png"/><Relationship Id="rId430" Type="http://schemas.openxmlformats.org/officeDocument/2006/relationships/notesSlide" Target="../notesSlides/notesSlide1.xml"/><Relationship Id="rId43" Type="http://schemas.openxmlformats.org/officeDocument/2006/relationships/customXml" Target="../ink/ink535.xml"/><Relationship Id="rId429" Type="http://schemas.openxmlformats.org/officeDocument/2006/relationships/slideLayout" Target="../slideLayouts/slideLayout1.xml"/><Relationship Id="rId428" Type="http://schemas.openxmlformats.org/officeDocument/2006/relationships/image" Target="../media/image727.png"/><Relationship Id="rId427" Type="http://schemas.openxmlformats.org/officeDocument/2006/relationships/customXml" Target="../ink/ink727.xml"/><Relationship Id="rId426" Type="http://schemas.openxmlformats.org/officeDocument/2006/relationships/image" Target="../media/image726.png"/><Relationship Id="rId425" Type="http://schemas.openxmlformats.org/officeDocument/2006/relationships/customXml" Target="../ink/ink726.xml"/><Relationship Id="rId424" Type="http://schemas.openxmlformats.org/officeDocument/2006/relationships/image" Target="../media/image725.png"/><Relationship Id="rId423" Type="http://schemas.openxmlformats.org/officeDocument/2006/relationships/customXml" Target="../ink/ink725.xml"/><Relationship Id="rId422" Type="http://schemas.openxmlformats.org/officeDocument/2006/relationships/image" Target="../media/image724.png"/><Relationship Id="rId421" Type="http://schemas.openxmlformats.org/officeDocument/2006/relationships/customXml" Target="../ink/ink724.xml"/><Relationship Id="rId420" Type="http://schemas.openxmlformats.org/officeDocument/2006/relationships/image" Target="../media/image723.png"/><Relationship Id="rId42" Type="http://schemas.openxmlformats.org/officeDocument/2006/relationships/image" Target="../media/image535.png"/><Relationship Id="rId419" Type="http://schemas.openxmlformats.org/officeDocument/2006/relationships/customXml" Target="../ink/ink723.xml"/><Relationship Id="rId418" Type="http://schemas.openxmlformats.org/officeDocument/2006/relationships/image" Target="../media/image722.png"/><Relationship Id="rId417" Type="http://schemas.openxmlformats.org/officeDocument/2006/relationships/customXml" Target="../ink/ink722.xml"/><Relationship Id="rId416" Type="http://schemas.openxmlformats.org/officeDocument/2006/relationships/image" Target="../media/image721.png"/><Relationship Id="rId415" Type="http://schemas.openxmlformats.org/officeDocument/2006/relationships/customXml" Target="../ink/ink721.xml"/><Relationship Id="rId414" Type="http://schemas.openxmlformats.org/officeDocument/2006/relationships/image" Target="../media/image720.png"/><Relationship Id="rId413" Type="http://schemas.openxmlformats.org/officeDocument/2006/relationships/customXml" Target="../ink/ink720.xml"/><Relationship Id="rId412" Type="http://schemas.openxmlformats.org/officeDocument/2006/relationships/image" Target="../media/image719.png"/><Relationship Id="rId411" Type="http://schemas.openxmlformats.org/officeDocument/2006/relationships/customXml" Target="../ink/ink719.xml"/><Relationship Id="rId410" Type="http://schemas.openxmlformats.org/officeDocument/2006/relationships/image" Target="../media/image718.png"/><Relationship Id="rId41" Type="http://schemas.openxmlformats.org/officeDocument/2006/relationships/customXml" Target="../ink/ink534.xml"/><Relationship Id="rId409" Type="http://schemas.openxmlformats.org/officeDocument/2006/relationships/customXml" Target="../ink/ink718.xml"/><Relationship Id="rId408" Type="http://schemas.openxmlformats.org/officeDocument/2006/relationships/image" Target="../media/image717.png"/><Relationship Id="rId407" Type="http://schemas.openxmlformats.org/officeDocument/2006/relationships/customXml" Target="../ink/ink717.xml"/><Relationship Id="rId406" Type="http://schemas.openxmlformats.org/officeDocument/2006/relationships/image" Target="../media/image716.png"/><Relationship Id="rId405" Type="http://schemas.openxmlformats.org/officeDocument/2006/relationships/customXml" Target="../ink/ink716.xml"/><Relationship Id="rId404" Type="http://schemas.openxmlformats.org/officeDocument/2006/relationships/image" Target="../media/image715.png"/><Relationship Id="rId403" Type="http://schemas.openxmlformats.org/officeDocument/2006/relationships/customXml" Target="../ink/ink715.xml"/><Relationship Id="rId402" Type="http://schemas.openxmlformats.org/officeDocument/2006/relationships/image" Target="../media/image714.png"/><Relationship Id="rId401" Type="http://schemas.openxmlformats.org/officeDocument/2006/relationships/customXml" Target="../ink/ink714.xml"/><Relationship Id="rId400" Type="http://schemas.openxmlformats.org/officeDocument/2006/relationships/image" Target="../media/image713.png"/><Relationship Id="rId40" Type="http://schemas.openxmlformats.org/officeDocument/2006/relationships/image" Target="../media/image534.png"/><Relationship Id="rId4" Type="http://schemas.openxmlformats.org/officeDocument/2006/relationships/image" Target="../media/image5.tiff"/><Relationship Id="rId399" Type="http://schemas.openxmlformats.org/officeDocument/2006/relationships/customXml" Target="../ink/ink713.xml"/><Relationship Id="rId398" Type="http://schemas.openxmlformats.org/officeDocument/2006/relationships/image" Target="../media/image712.png"/><Relationship Id="rId397" Type="http://schemas.openxmlformats.org/officeDocument/2006/relationships/customXml" Target="../ink/ink712.xml"/><Relationship Id="rId396" Type="http://schemas.openxmlformats.org/officeDocument/2006/relationships/image" Target="../media/image711.png"/><Relationship Id="rId395" Type="http://schemas.openxmlformats.org/officeDocument/2006/relationships/customXml" Target="../ink/ink711.xml"/><Relationship Id="rId394" Type="http://schemas.openxmlformats.org/officeDocument/2006/relationships/image" Target="../media/image710.png"/><Relationship Id="rId393" Type="http://schemas.openxmlformats.org/officeDocument/2006/relationships/customXml" Target="../ink/ink710.xml"/><Relationship Id="rId392" Type="http://schemas.openxmlformats.org/officeDocument/2006/relationships/image" Target="../media/image709.png"/><Relationship Id="rId391" Type="http://schemas.openxmlformats.org/officeDocument/2006/relationships/customXml" Target="../ink/ink709.xml"/><Relationship Id="rId390" Type="http://schemas.openxmlformats.org/officeDocument/2006/relationships/image" Target="../media/image708.png"/><Relationship Id="rId39" Type="http://schemas.openxmlformats.org/officeDocument/2006/relationships/customXml" Target="../ink/ink533.xml"/><Relationship Id="rId389" Type="http://schemas.openxmlformats.org/officeDocument/2006/relationships/customXml" Target="../ink/ink708.xml"/><Relationship Id="rId388" Type="http://schemas.openxmlformats.org/officeDocument/2006/relationships/image" Target="../media/image707.png"/><Relationship Id="rId387" Type="http://schemas.openxmlformats.org/officeDocument/2006/relationships/customXml" Target="../ink/ink707.xml"/><Relationship Id="rId386" Type="http://schemas.openxmlformats.org/officeDocument/2006/relationships/image" Target="../media/image706.png"/><Relationship Id="rId385" Type="http://schemas.openxmlformats.org/officeDocument/2006/relationships/customXml" Target="../ink/ink706.xml"/><Relationship Id="rId384" Type="http://schemas.openxmlformats.org/officeDocument/2006/relationships/image" Target="../media/image705.png"/><Relationship Id="rId383" Type="http://schemas.openxmlformats.org/officeDocument/2006/relationships/customXml" Target="../ink/ink705.xml"/><Relationship Id="rId382" Type="http://schemas.openxmlformats.org/officeDocument/2006/relationships/image" Target="../media/image704.png"/><Relationship Id="rId381" Type="http://schemas.openxmlformats.org/officeDocument/2006/relationships/customXml" Target="../ink/ink704.xml"/><Relationship Id="rId380" Type="http://schemas.openxmlformats.org/officeDocument/2006/relationships/image" Target="../media/image703.png"/><Relationship Id="rId38" Type="http://schemas.openxmlformats.org/officeDocument/2006/relationships/image" Target="../media/image533.png"/><Relationship Id="rId379" Type="http://schemas.openxmlformats.org/officeDocument/2006/relationships/customXml" Target="../ink/ink703.xml"/><Relationship Id="rId378" Type="http://schemas.openxmlformats.org/officeDocument/2006/relationships/image" Target="../media/image702.png"/><Relationship Id="rId377" Type="http://schemas.openxmlformats.org/officeDocument/2006/relationships/customXml" Target="../ink/ink702.xml"/><Relationship Id="rId376" Type="http://schemas.openxmlformats.org/officeDocument/2006/relationships/image" Target="../media/image701.png"/><Relationship Id="rId375" Type="http://schemas.openxmlformats.org/officeDocument/2006/relationships/customXml" Target="../ink/ink701.xml"/><Relationship Id="rId374" Type="http://schemas.openxmlformats.org/officeDocument/2006/relationships/image" Target="../media/image700.png"/><Relationship Id="rId373" Type="http://schemas.openxmlformats.org/officeDocument/2006/relationships/customXml" Target="../ink/ink700.xml"/><Relationship Id="rId372" Type="http://schemas.openxmlformats.org/officeDocument/2006/relationships/image" Target="../media/image699.png"/><Relationship Id="rId371" Type="http://schemas.openxmlformats.org/officeDocument/2006/relationships/customXml" Target="../ink/ink699.xml"/><Relationship Id="rId370" Type="http://schemas.openxmlformats.org/officeDocument/2006/relationships/image" Target="../media/image698.png"/><Relationship Id="rId37" Type="http://schemas.openxmlformats.org/officeDocument/2006/relationships/customXml" Target="../ink/ink532.xml"/><Relationship Id="rId369" Type="http://schemas.openxmlformats.org/officeDocument/2006/relationships/customXml" Target="../ink/ink698.xml"/><Relationship Id="rId368" Type="http://schemas.openxmlformats.org/officeDocument/2006/relationships/image" Target="../media/image697.png"/><Relationship Id="rId367" Type="http://schemas.openxmlformats.org/officeDocument/2006/relationships/customXml" Target="../ink/ink697.xml"/><Relationship Id="rId366" Type="http://schemas.openxmlformats.org/officeDocument/2006/relationships/image" Target="../media/image696.png"/><Relationship Id="rId365" Type="http://schemas.openxmlformats.org/officeDocument/2006/relationships/customXml" Target="../ink/ink696.xml"/><Relationship Id="rId364" Type="http://schemas.openxmlformats.org/officeDocument/2006/relationships/image" Target="../media/image695.png"/><Relationship Id="rId363" Type="http://schemas.openxmlformats.org/officeDocument/2006/relationships/customXml" Target="../ink/ink695.xml"/><Relationship Id="rId362" Type="http://schemas.openxmlformats.org/officeDocument/2006/relationships/image" Target="../media/image694.png"/><Relationship Id="rId361" Type="http://schemas.openxmlformats.org/officeDocument/2006/relationships/customXml" Target="../ink/ink694.xml"/><Relationship Id="rId360" Type="http://schemas.openxmlformats.org/officeDocument/2006/relationships/image" Target="../media/image693.png"/><Relationship Id="rId36" Type="http://schemas.openxmlformats.org/officeDocument/2006/relationships/image" Target="../media/image532.png"/><Relationship Id="rId359" Type="http://schemas.openxmlformats.org/officeDocument/2006/relationships/customXml" Target="../ink/ink693.xml"/><Relationship Id="rId358" Type="http://schemas.openxmlformats.org/officeDocument/2006/relationships/image" Target="../media/image692.png"/><Relationship Id="rId357" Type="http://schemas.openxmlformats.org/officeDocument/2006/relationships/customXml" Target="../ink/ink692.xml"/><Relationship Id="rId356" Type="http://schemas.openxmlformats.org/officeDocument/2006/relationships/image" Target="../media/image691.png"/><Relationship Id="rId355" Type="http://schemas.openxmlformats.org/officeDocument/2006/relationships/customXml" Target="../ink/ink691.xml"/><Relationship Id="rId354" Type="http://schemas.openxmlformats.org/officeDocument/2006/relationships/image" Target="../media/image690.png"/><Relationship Id="rId353" Type="http://schemas.openxmlformats.org/officeDocument/2006/relationships/customXml" Target="../ink/ink690.xml"/><Relationship Id="rId352" Type="http://schemas.openxmlformats.org/officeDocument/2006/relationships/image" Target="../media/image689.png"/><Relationship Id="rId351" Type="http://schemas.openxmlformats.org/officeDocument/2006/relationships/customXml" Target="../ink/ink689.xml"/><Relationship Id="rId350" Type="http://schemas.openxmlformats.org/officeDocument/2006/relationships/image" Target="../media/image688.png"/><Relationship Id="rId35" Type="http://schemas.openxmlformats.org/officeDocument/2006/relationships/customXml" Target="../ink/ink531.xml"/><Relationship Id="rId349" Type="http://schemas.openxmlformats.org/officeDocument/2006/relationships/customXml" Target="../ink/ink688.xml"/><Relationship Id="rId348" Type="http://schemas.openxmlformats.org/officeDocument/2006/relationships/image" Target="../media/image687.png"/><Relationship Id="rId347" Type="http://schemas.openxmlformats.org/officeDocument/2006/relationships/customXml" Target="../ink/ink687.xml"/><Relationship Id="rId346" Type="http://schemas.openxmlformats.org/officeDocument/2006/relationships/image" Target="../media/image686.png"/><Relationship Id="rId345" Type="http://schemas.openxmlformats.org/officeDocument/2006/relationships/customXml" Target="../ink/ink686.xml"/><Relationship Id="rId344" Type="http://schemas.openxmlformats.org/officeDocument/2006/relationships/image" Target="../media/image685.png"/><Relationship Id="rId343" Type="http://schemas.openxmlformats.org/officeDocument/2006/relationships/customXml" Target="../ink/ink685.xml"/><Relationship Id="rId342" Type="http://schemas.openxmlformats.org/officeDocument/2006/relationships/image" Target="../media/image684.png"/><Relationship Id="rId341" Type="http://schemas.openxmlformats.org/officeDocument/2006/relationships/customXml" Target="../ink/ink684.xml"/><Relationship Id="rId340" Type="http://schemas.openxmlformats.org/officeDocument/2006/relationships/image" Target="../media/image683.png"/><Relationship Id="rId34" Type="http://schemas.openxmlformats.org/officeDocument/2006/relationships/image" Target="../media/image531.png"/><Relationship Id="rId339" Type="http://schemas.openxmlformats.org/officeDocument/2006/relationships/customXml" Target="../ink/ink683.xml"/><Relationship Id="rId338" Type="http://schemas.openxmlformats.org/officeDocument/2006/relationships/image" Target="../media/image682.png"/><Relationship Id="rId337" Type="http://schemas.openxmlformats.org/officeDocument/2006/relationships/customXml" Target="../ink/ink682.xml"/><Relationship Id="rId336" Type="http://schemas.openxmlformats.org/officeDocument/2006/relationships/image" Target="../media/image681.png"/><Relationship Id="rId335" Type="http://schemas.openxmlformats.org/officeDocument/2006/relationships/customXml" Target="../ink/ink681.xml"/><Relationship Id="rId334" Type="http://schemas.openxmlformats.org/officeDocument/2006/relationships/image" Target="../media/image680.png"/><Relationship Id="rId333" Type="http://schemas.openxmlformats.org/officeDocument/2006/relationships/customXml" Target="../ink/ink680.xml"/><Relationship Id="rId332" Type="http://schemas.openxmlformats.org/officeDocument/2006/relationships/image" Target="../media/image679.png"/><Relationship Id="rId331" Type="http://schemas.openxmlformats.org/officeDocument/2006/relationships/customXml" Target="../ink/ink679.xml"/><Relationship Id="rId330" Type="http://schemas.openxmlformats.org/officeDocument/2006/relationships/image" Target="../media/image678.png"/><Relationship Id="rId33" Type="http://schemas.openxmlformats.org/officeDocument/2006/relationships/customXml" Target="../ink/ink530.xml"/><Relationship Id="rId329" Type="http://schemas.openxmlformats.org/officeDocument/2006/relationships/customXml" Target="../ink/ink678.xml"/><Relationship Id="rId328" Type="http://schemas.openxmlformats.org/officeDocument/2006/relationships/image" Target="../media/image677.png"/><Relationship Id="rId327" Type="http://schemas.openxmlformats.org/officeDocument/2006/relationships/customXml" Target="../ink/ink677.xml"/><Relationship Id="rId326" Type="http://schemas.openxmlformats.org/officeDocument/2006/relationships/image" Target="../media/image676.png"/><Relationship Id="rId325" Type="http://schemas.openxmlformats.org/officeDocument/2006/relationships/customXml" Target="../ink/ink676.xml"/><Relationship Id="rId324" Type="http://schemas.openxmlformats.org/officeDocument/2006/relationships/image" Target="../media/image675.png"/><Relationship Id="rId323" Type="http://schemas.openxmlformats.org/officeDocument/2006/relationships/customXml" Target="../ink/ink675.xml"/><Relationship Id="rId322" Type="http://schemas.openxmlformats.org/officeDocument/2006/relationships/image" Target="../media/image674.png"/><Relationship Id="rId321" Type="http://schemas.openxmlformats.org/officeDocument/2006/relationships/customXml" Target="../ink/ink674.xml"/><Relationship Id="rId320" Type="http://schemas.openxmlformats.org/officeDocument/2006/relationships/image" Target="../media/image673.png"/><Relationship Id="rId32" Type="http://schemas.openxmlformats.org/officeDocument/2006/relationships/image" Target="../media/image530.png"/><Relationship Id="rId319" Type="http://schemas.openxmlformats.org/officeDocument/2006/relationships/customXml" Target="../ink/ink673.xml"/><Relationship Id="rId318" Type="http://schemas.openxmlformats.org/officeDocument/2006/relationships/image" Target="../media/image672.png"/><Relationship Id="rId317" Type="http://schemas.openxmlformats.org/officeDocument/2006/relationships/customXml" Target="../ink/ink672.xml"/><Relationship Id="rId316" Type="http://schemas.openxmlformats.org/officeDocument/2006/relationships/image" Target="../media/image671.png"/><Relationship Id="rId315" Type="http://schemas.openxmlformats.org/officeDocument/2006/relationships/customXml" Target="../ink/ink671.xml"/><Relationship Id="rId314" Type="http://schemas.openxmlformats.org/officeDocument/2006/relationships/image" Target="../media/image670.png"/><Relationship Id="rId313" Type="http://schemas.openxmlformats.org/officeDocument/2006/relationships/customXml" Target="../ink/ink670.xml"/><Relationship Id="rId312" Type="http://schemas.openxmlformats.org/officeDocument/2006/relationships/image" Target="../media/image669.png"/><Relationship Id="rId311" Type="http://schemas.openxmlformats.org/officeDocument/2006/relationships/customXml" Target="../ink/ink669.xml"/><Relationship Id="rId310" Type="http://schemas.openxmlformats.org/officeDocument/2006/relationships/image" Target="../media/image668.png"/><Relationship Id="rId31" Type="http://schemas.openxmlformats.org/officeDocument/2006/relationships/customXml" Target="../ink/ink529.xml"/><Relationship Id="rId309" Type="http://schemas.openxmlformats.org/officeDocument/2006/relationships/customXml" Target="../ink/ink668.xml"/><Relationship Id="rId308" Type="http://schemas.openxmlformats.org/officeDocument/2006/relationships/image" Target="../media/image667.png"/><Relationship Id="rId307" Type="http://schemas.openxmlformats.org/officeDocument/2006/relationships/customXml" Target="../ink/ink667.xml"/><Relationship Id="rId306" Type="http://schemas.openxmlformats.org/officeDocument/2006/relationships/image" Target="../media/image666.png"/><Relationship Id="rId305" Type="http://schemas.openxmlformats.org/officeDocument/2006/relationships/customXml" Target="../ink/ink666.xml"/><Relationship Id="rId304" Type="http://schemas.openxmlformats.org/officeDocument/2006/relationships/image" Target="../media/image665.png"/><Relationship Id="rId303" Type="http://schemas.openxmlformats.org/officeDocument/2006/relationships/customXml" Target="../ink/ink665.xml"/><Relationship Id="rId302" Type="http://schemas.openxmlformats.org/officeDocument/2006/relationships/image" Target="../media/image664.png"/><Relationship Id="rId301" Type="http://schemas.openxmlformats.org/officeDocument/2006/relationships/customXml" Target="../ink/ink664.xml"/><Relationship Id="rId300" Type="http://schemas.openxmlformats.org/officeDocument/2006/relationships/image" Target="../media/image663.png"/><Relationship Id="rId30" Type="http://schemas.openxmlformats.org/officeDocument/2006/relationships/image" Target="../media/image529.png"/><Relationship Id="rId3" Type="http://schemas.openxmlformats.org/officeDocument/2006/relationships/image" Target="../media/image4.tiff"/><Relationship Id="rId299" Type="http://schemas.openxmlformats.org/officeDocument/2006/relationships/customXml" Target="../ink/ink663.xml"/><Relationship Id="rId298" Type="http://schemas.openxmlformats.org/officeDocument/2006/relationships/image" Target="../media/image662.png"/><Relationship Id="rId297" Type="http://schemas.openxmlformats.org/officeDocument/2006/relationships/customXml" Target="../ink/ink662.xml"/><Relationship Id="rId296" Type="http://schemas.openxmlformats.org/officeDocument/2006/relationships/image" Target="../media/image661.png"/><Relationship Id="rId295" Type="http://schemas.openxmlformats.org/officeDocument/2006/relationships/customXml" Target="../ink/ink661.xml"/><Relationship Id="rId294" Type="http://schemas.openxmlformats.org/officeDocument/2006/relationships/image" Target="../media/image660.png"/><Relationship Id="rId293" Type="http://schemas.openxmlformats.org/officeDocument/2006/relationships/customXml" Target="../ink/ink660.xml"/><Relationship Id="rId292" Type="http://schemas.openxmlformats.org/officeDocument/2006/relationships/image" Target="../media/image659.png"/><Relationship Id="rId291" Type="http://schemas.openxmlformats.org/officeDocument/2006/relationships/customXml" Target="../ink/ink659.xml"/><Relationship Id="rId290" Type="http://schemas.openxmlformats.org/officeDocument/2006/relationships/image" Target="../media/image658.png"/><Relationship Id="rId29" Type="http://schemas.openxmlformats.org/officeDocument/2006/relationships/customXml" Target="../ink/ink528.xml"/><Relationship Id="rId289" Type="http://schemas.openxmlformats.org/officeDocument/2006/relationships/customXml" Target="../ink/ink658.xml"/><Relationship Id="rId288" Type="http://schemas.openxmlformats.org/officeDocument/2006/relationships/image" Target="../media/image657.png"/><Relationship Id="rId287" Type="http://schemas.openxmlformats.org/officeDocument/2006/relationships/customXml" Target="../ink/ink657.xml"/><Relationship Id="rId286" Type="http://schemas.openxmlformats.org/officeDocument/2006/relationships/image" Target="../media/image656.png"/><Relationship Id="rId285" Type="http://schemas.openxmlformats.org/officeDocument/2006/relationships/customXml" Target="../ink/ink656.xml"/><Relationship Id="rId284" Type="http://schemas.openxmlformats.org/officeDocument/2006/relationships/image" Target="../media/image655.png"/><Relationship Id="rId283" Type="http://schemas.openxmlformats.org/officeDocument/2006/relationships/customXml" Target="../ink/ink655.xml"/><Relationship Id="rId282" Type="http://schemas.openxmlformats.org/officeDocument/2006/relationships/image" Target="../media/image654.png"/><Relationship Id="rId281" Type="http://schemas.openxmlformats.org/officeDocument/2006/relationships/customXml" Target="../ink/ink654.xml"/><Relationship Id="rId280" Type="http://schemas.openxmlformats.org/officeDocument/2006/relationships/image" Target="../media/image653.png"/><Relationship Id="rId28" Type="http://schemas.openxmlformats.org/officeDocument/2006/relationships/image" Target="../media/image528.png"/><Relationship Id="rId279" Type="http://schemas.openxmlformats.org/officeDocument/2006/relationships/customXml" Target="../ink/ink653.xml"/><Relationship Id="rId278" Type="http://schemas.openxmlformats.org/officeDocument/2006/relationships/image" Target="../media/image652.png"/><Relationship Id="rId277" Type="http://schemas.openxmlformats.org/officeDocument/2006/relationships/customXml" Target="../ink/ink652.xml"/><Relationship Id="rId276" Type="http://schemas.openxmlformats.org/officeDocument/2006/relationships/image" Target="../media/image651.png"/><Relationship Id="rId275" Type="http://schemas.openxmlformats.org/officeDocument/2006/relationships/customXml" Target="../ink/ink651.xml"/><Relationship Id="rId274" Type="http://schemas.openxmlformats.org/officeDocument/2006/relationships/image" Target="../media/image650.png"/><Relationship Id="rId273" Type="http://schemas.openxmlformats.org/officeDocument/2006/relationships/customXml" Target="../ink/ink650.xml"/><Relationship Id="rId272" Type="http://schemas.openxmlformats.org/officeDocument/2006/relationships/image" Target="../media/image649.png"/><Relationship Id="rId271" Type="http://schemas.openxmlformats.org/officeDocument/2006/relationships/customXml" Target="../ink/ink649.xml"/><Relationship Id="rId270" Type="http://schemas.openxmlformats.org/officeDocument/2006/relationships/image" Target="../media/image648.png"/><Relationship Id="rId27" Type="http://schemas.openxmlformats.org/officeDocument/2006/relationships/customXml" Target="../ink/ink527.xml"/><Relationship Id="rId269" Type="http://schemas.openxmlformats.org/officeDocument/2006/relationships/customXml" Target="../ink/ink648.xml"/><Relationship Id="rId268" Type="http://schemas.openxmlformats.org/officeDocument/2006/relationships/image" Target="../media/image647.png"/><Relationship Id="rId267" Type="http://schemas.openxmlformats.org/officeDocument/2006/relationships/customXml" Target="../ink/ink647.xml"/><Relationship Id="rId266" Type="http://schemas.openxmlformats.org/officeDocument/2006/relationships/image" Target="../media/image646.png"/><Relationship Id="rId265" Type="http://schemas.openxmlformats.org/officeDocument/2006/relationships/customXml" Target="../ink/ink646.xml"/><Relationship Id="rId264" Type="http://schemas.openxmlformats.org/officeDocument/2006/relationships/image" Target="../media/image645.png"/><Relationship Id="rId263" Type="http://schemas.openxmlformats.org/officeDocument/2006/relationships/customXml" Target="../ink/ink645.xml"/><Relationship Id="rId262" Type="http://schemas.openxmlformats.org/officeDocument/2006/relationships/image" Target="../media/image644.png"/><Relationship Id="rId261" Type="http://schemas.openxmlformats.org/officeDocument/2006/relationships/customXml" Target="../ink/ink644.xml"/><Relationship Id="rId260" Type="http://schemas.openxmlformats.org/officeDocument/2006/relationships/image" Target="../media/image643.png"/><Relationship Id="rId26" Type="http://schemas.openxmlformats.org/officeDocument/2006/relationships/image" Target="../media/image527.png"/><Relationship Id="rId259" Type="http://schemas.openxmlformats.org/officeDocument/2006/relationships/customXml" Target="../ink/ink643.xml"/><Relationship Id="rId258" Type="http://schemas.openxmlformats.org/officeDocument/2006/relationships/image" Target="../media/image642.png"/><Relationship Id="rId257" Type="http://schemas.openxmlformats.org/officeDocument/2006/relationships/customXml" Target="../ink/ink642.xml"/><Relationship Id="rId256" Type="http://schemas.openxmlformats.org/officeDocument/2006/relationships/image" Target="../media/image641.png"/><Relationship Id="rId255" Type="http://schemas.openxmlformats.org/officeDocument/2006/relationships/customXml" Target="../ink/ink641.xml"/><Relationship Id="rId254" Type="http://schemas.openxmlformats.org/officeDocument/2006/relationships/image" Target="../media/image640.png"/><Relationship Id="rId253" Type="http://schemas.openxmlformats.org/officeDocument/2006/relationships/customXml" Target="../ink/ink640.xml"/><Relationship Id="rId252" Type="http://schemas.openxmlformats.org/officeDocument/2006/relationships/image" Target="../media/image639.png"/><Relationship Id="rId251" Type="http://schemas.openxmlformats.org/officeDocument/2006/relationships/customXml" Target="../ink/ink639.xml"/><Relationship Id="rId250" Type="http://schemas.openxmlformats.org/officeDocument/2006/relationships/image" Target="../media/image638.png"/><Relationship Id="rId25" Type="http://schemas.openxmlformats.org/officeDocument/2006/relationships/customXml" Target="../ink/ink526.xml"/><Relationship Id="rId249" Type="http://schemas.openxmlformats.org/officeDocument/2006/relationships/customXml" Target="../ink/ink638.xml"/><Relationship Id="rId248" Type="http://schemas.openxmlformats.org/officeDocument/2006/relationships/image" Target="../media/image637.png"/><Relationship Id="rId247" Type="http://schemas.openxmlformats.org/officeDocument/2006/relationships/customXml" Target="../ink/ink637.xml"/><Relationship Id="rId246" Type="http://schemas.openxmlformats.org/officeDocument/2006/relationships/image" Target="../media/image636.png"/><Relationship Id="rId245" Type="http://schemas.openxmlformats.org/officeDocument/2006/relationships/customXml" Target="../ink/ink636.xml"/><Relationship Id="rId244" Type="http://schemas.openxmlformats.org/officeDocument/2006/relationships/image" Target="../media/image635.png"/><Relationship Id="rId243" Type="http://schemas.openxmlformats.org/officeDocument/2006/relationships/customXml" Target="../ink/ink635.xml"/><Relationship Id="rId242" Type="http://schemas.openxmlformats.org/officeDocument/2006/relationships/image" Target="../media/image634.png"/><Relationship Id="rId241" Type="http://schemas.openxmlformats.org/officeDocument/2006/relationships/customXml" Target="../ink/ink634.xml"/><Relationship Id="rId240" Type="http://schemas.openxmlformats.org/officeDocument/2006/relationships/image" Target="../media/image633.png"/><Relationship Id="rId24" Type="http://schemas.openxmlformats.org/officeDocument/2006/relationships/image" Target="../media/image526.png"/><Relationship Id="rId239" Type="http://schemas.openxmlformats.org/officeDocument/2006/relationships/customXml" Target="../ink/ink633.xml"/><Relationship Id="rId238" Type="http://schemas.openxmlformats.org/officeDocument/2006/relationships/image" Target="../media/image632.png"/><Relationship Id="rId237" Type="http://schemas.openxmlformats.org/officeDocument/2006/relationships/customXml" Target="../ink/ink632.xml"/><Relationship Id="rId236" Type="http://schemas.openxmlformats.org/officeDocument/2006/relationships/image" Target="../media/image631.png"/><Relationship Id="rId235" Type="http://schemas.openxmlformats.org/officeDocument/2006/relationships/customXml" Target="../ink/ink631.xml"/><Relationship Id="rId234" Type="http://schemas.openxmlformats.org/officeDocument/2006/relationships/image" Target="../media/image630.png"/><Relationship Id="rId233" Type="http://schemas.openxmlformats.org/officeDocument/2006/relationships/customXml" Target="../ink/ink630.xml"/><Relationship Id="rId232" Type="http://schemas.openxmlformats.org/officeDocument/2006/relationships/image" Target="../media/image629.png"/><Relationship Id="rId231" Type="http://schemas.openxmlformats.org/officeDocument/2006/relationships/customXml" Target="../ink/ink629.xml"/><Relationship Id="rId230" Type="http://schemas.openxmlformats.org/officeDocument/2006/relationships/image" Target="../media/image628.png"/><Relationship Id="rId23" Type="http://schemas.openxmlformats.org/officeDocument/2006/relationships/customXml" Target="../ink/ink525.xml"/><Relationship Id="rId229" Type="http://schemas.openxmlformats.org/officeDocument/2006/relationships/customXml" Target="../ink/ink628.xml"/><Relationship Id="rId228" Type="http://schemas.openxmlformats.org/officeDocument/2006/relationships/image" Target="../media/image627.png"/><Relationship Id="rId227" Type="http://schemas.openxmlformats.org/officeDocument/2006/relationships/customXml" Target="../ink/ink627.xml"/><Relationship Id="rId226" Type="http://schemas.openxmlformats.org/officeDocument/2006/relationships/image" Target="../media/image626.png"/><Relationship Id="rId225" Type="http://schemas.openxmlformats.org/officeDocument/2006/relationships/customXml" Target="../ink/ink626.xml"/><Relationship Id="rId224" Type="http://schemas.openxmlformats.org/officeDocument/2006/relationships/image" Target="../media/image625.png"/><Relationship Id="rId223" Type="http://schemas.openxmlformats.org/officeDocument/2006/relationships/customXml" Target="../ink/ink625.xml"/><Relationship Id="rId222" Type="http://schemas.openxmlformats.org/officeDocument/2006/relationships/image" Target="../media/image2.png"/><Relationship Id="rId221" Type="http://schemas.openxmlformats.org/officeDocument/2006/relationships/customXml" Target="../ink/ink624.xml"/><Relationship Id="rId220" Type="http://schemas.openxmlformats.org/officeDocument/2006/relationships/image" Target="../media/image624.png"/><Relationship Id="rId22" Type="http://schemas.openxmlformats.org/officeDocument/2006/relationships/image" Target="../media/image525.png"/><Relationship Id="rId219" Type="http://schemas.openxmlformats.org/officeDocument/2006/relationships/customXml" Target="../ink/ink623.xml"/><Relationship Id="rId218" Type="http://schemas.openxmlformats.org/officeDocument/2006/relationships/image" Target="../media/image623.png"/><Relationship Id="rId217" Type="http://schemas.openxmlformats.org/officeDocument/2006/relationships/customXml" Target="../ink/ink622.xml"/><Relationship Id="rId216" Type="http://schemas.openxmlformats.org/officeDocument/2006/relationships/image" Target="../media/image622.png"/><Relationship Id="rId215" Type="http://schemas.openxmlformats.org/officeDocument/2006/relationships/customXml" Target="../ink/ink621.xml"/><Relationship Id="rId214" Type="http://schemas.openxmlformats.org/officeDocument/2006/relationships/image" Target="../media/image621.png"/><Relationship Id="rId213" Type="http://schemas.openxmlformats.org/officeDocument/2006/relationships/customXml" Target="../ink/ink620.xml"/><Relationship Id="rId212" Type="http://schemas.openxmlformats.org/officeDocument/2006/relationships/image" Target="../media/image620.png"/><Relationship Id="rId211" Type="http://schemas.openxmlformats.org/officeDocument/2006/relationships/customXml" Target="../ink/ink619.xml"/><Relationship Id="rId210" Type="http://schemas.openxmlformats.org/officeDocument/2006/relationships/image" Target="../media/image619.png"/><Relationship Id="rId21" Type="http://schemas.openxmlformats.org/officeDocument/2006/relationships/customXml" Target="../ink/ink524.xml"/><Relationship Id="rId209" Type="http://schemas.openxmlformats.org/officeDocument/2006/relationships/customXml" Target="../ink/ink618.xml"/><Relationship Id="rId208" Type="http://schemas.openxmlformats.org/officeDocument/2006/relationships/image" Target="../media/image618.png"/><Relationship Id="rId207" Type="http://schemas.openxmlformats.org/officeDocument/2006/relationships/customXml" Target="../ink/ink617.xml"/><Relationship Id="rId206" Type="http://schemas.openxmlformats.org/officeDocument/2006/relationships/image" Target="../media/image617.png"/><Relationship Id="rId205" Type="http://schemas.openxmlformats.org/officeDocument/2006/relationships/customXml" Target="../ink/ink616.xml"/><Relationship Id="rId204" Type="http://schemas.openxmlformats.org/officeDocument/2006/relationships/image" Target="../media/image616.png"/><Relationship Id="rId203" Type="http://schemas.openxmlformats.org/officeDocument/2006/relationships/customXml" Target="../ink/ink615.xml"/><Relationship Id="rId202" Type="http://schemas.openxmlformats.org/officeDocument/2006/relationships/image" Target="../media/image615.png"/><Relationship Id="rId201" Type="http://schemas.openxmlformats.org/officeDocument/2006/relationships/customXml" Target="../ink/ink614.xml"/><Relationship Id="rId200" Type="http://schemas.openxmlformats.org/officeDocument/2006/relationships/image" Target="../media/image614.png"/><Relationship Id="rId20" Type="http://schemas.openxmlformats.org/officeDocument/2006/relationships/image" Target="../media/image524.png"/><Relationship Id="rId2" Type="http://schemas.openxmlformats.org/officeDocument/2006/relationships/image" Target="../media/image3.tiff"/><Relationship Id="rId199" Type="http://schemas.openxmlformats.org/officeDocument/2006/relationships/customXml" Target="../ink/ink613.xml"/><Relationship Id="rId198" Type="http://schemas.openxmlformats.org/officeDocument/2006/relationships/image" Target="../media/image613.png"/><Relationship Id="rId197" Type="http://schemas.openxmlformats.org/officeDocument/2006/relationships/customXml" Target="../ink/ink612.xml"/><Relationship Id="rId196" Type="http://schemas.openxmlformats.org/officeDocument/2006/relationships/image" Target="../media/image612.png"/><Relationship Id="rId195" Type="http://schemas.openxmlformats.org/officeDocument/2006/relationships/customXml" Target="../ink/ink611.xml"/><Relationship Id="rId194" Type="http://schemas.openxmlformats.org/officeDocument/2006/relationships/image" Target="../media/image611.png"/><Relationship Id="rId193" Type="http://schemas.openxmlformats.org/officeDocument/2006/relationships/customXml" Target="../ink/ink610.xml"/><Relationship Id="rId192" Type="http://schemas.openxmlformats.org/officeDocument/2006/relationships/image" Target="../media/image610.png"/><Relationship Id="rId191" Type="http://schemas.openxmlformats.org/officeDocument/2006/relationships/customXml" Target="../ink/ink609.xml"/><Relationship Id="rId190" Type="http://schemas.openxmlformats.org/officeDocument/2006/relationships/image" Target="../media/image609.png"/><Relationship Id="rId19" Type="http://schemas.openxmlformats.org/officeDocument/2006/relationships/customXml" Target="../ink/ink523.xml"/><Relationship Id="rId189" Type="http://schemas.openxmlformats.org/officeDocument/2006/relationships/customXml" Target="../ink/ink608.xml"/><Relationship Id="rId188" Type="http://schemas.openxmlformats.org/officeDocument/2006/relationships/image" Target="../media/image608.png"/><Relationship Id="rId187" Type="http://schemas.openxmlformats.org/officeDocument/2006/relationships/customXml" Target="../ink/ink607.xml"/><Relationship Id="rId186" Type="http://schemas.openxmlformats.org/officeDocument/2006/relationships/image" Target="../media/image607.png"/><Relationship Id="rId185" Type="http://schemas.openxmlformats.org/officeDocument/2006/relationships/customXml" Target="../ink/ink606.xml"/><Relationship Id="rId184" Type="http://schemas.openxmlformats.org/officeDocument/2006/relationships/image" Target="../media/image606.png"/><Relationship Id="rId183" Type="http://schemas.openxmlformats.org/officeDocument/2006/relationships/customXml" Target="../ink/ink605.xml"/><Relationship Id="rId182" Type="http://schemas.openxmlformats.org/officeDocument/2006/relationships/image" Target="../media/image605.png"/><Relationship Id="rId181" Type="http://schemas.openxmlformats.org/officeDocument/2006/relationships/customXml" Target="../ink/ink604.xml"/><Relationship Id="rId180" Type="http://schemas.openxmlformats.org/officeDocument/2006/relationships/image" Target="../media/image604.png"/><Relationship Id="rId18" Type="http://schemas.openxmlformats.org/officeDocument/2006/relationships/image" Target="../media/image523.png"/><Relationship Id="rId179" Type="http://schemas.openxmlformats.org/officeDocument/2006/relationships/customXml" Target="../ink/ink603.xml"/><Relationship Id="rId178" Type="http://schemas.openxmlformats.org/officeDocument/2006/relationships/image" Target="../media/image603.png"/><Relationship Id="rId177" Type="http://schemas.openxmlformats.org/officeDocument/2006/relationships/customXml" Target="../ink/ink602.xml"/><Relationship Id="rId176" Type="http://schemas.openxmlformats.org/officeDocument/2006/relationships/image" Target="../media/image602.png"/><Relationship Id="rId175" Type="http://schemas.openxmlformats.org/officeDocument/2006/relationships/customXml" Target="../ink/ink601.xml"/><Relationship Id="rId174" Type="http://schemas.openxmlformats.org/officeDocument/2006/relationships/image" Target="../media/image601.png"/><Relationship Id="rId173" Type="http://schemas.openxmlformats.org/officeDocument/2006/relationships/customXml" Target="../ink/ink600.xml"/><Relationship Id="rId172" Type="http://schemas.openxmlformats.org/officeDocument/2006/relationships/image" Target="../media/image600.png"/><Relationship Id="rId171" Type="http://schemas.openxmlformats.org/officeDocument/2006/relationships/customXml" Target="../ink/ink599.xml"/><Relationship Id="rId170" Type="http://schemas.openxmlformats.org/officeDocument/2006/relationships/image" Target="../media/image599.png"/><Relationship Id="rId17" Type="http://schemas.openxmlformats.org/officeDocument/2006/relationships/customXml" Target="../ink/ink522.xml"/><Relationship Id="rId169" Type="http://schemas.openxmlformats.org/officeDocument/2006/relationships/customXml" Target="../ink/ink598.xml"/><Relationship Id="rId168" Type="http://schemas.openxmlformats.org/officeDocument/2006/relationships/image" Target="../media/image598.png"/><Relationship Id="rId167" Type="http://schemas.openxmlformats.org/officeDocument/2006/relationships/customXml" Target="../ink/ink597.xml"/><Relationship Id="rId166" Type="http://schemas.openxmlformats.org/officeDocument/2006/relationships/image" Target="../media/image597.png"/><Relationship Id="rId165" Type="http://schemas.openxmlformats.org/officeDocument/2006/relationships/customXml" Target="../ink/ink596.xml"/><Relationship Id="rId164" Type="http://schemas.openxmlformats.org/officeDocument/2006/relationships/image" Target="../media/image596.png"/><Relationship Id="rId163" Type="http://schemas.openxmlformats.org/officeDocument/2006/relationships/customXml" Target="../ink/ink595.xml"/><Relationship Id="rId162" Type="http://schemas.openxmlformats.org/officeDocument/2006/relationships/image" Target="../media/image595.png"/><Relationship Id="rId161" Type="http://schemas.openxmlformats.org/officeDocument/2006/relationships/customXml" Target="../ink/ink594.xml"/><Relationship Id="rId160" Type="http://schemas.openxmlformats.org/officeDocument/2006/relationships/image" Target="../media/image594.png"/><Relationship Id="rId16" Type="http://schemas.openxmlformats.org/officeDocument/2006/relationships/image" Target="../media/image522.png"/><Relationship Id="rId159" Type="http://schemas.openxmlformats.org/officeDocument/2006/relationships/customXml" Target="../ink/ink593.xml"/><Relationship Id="rId158" Type="http://schemas.openxmlformats.org/officeDocument/2006/relationships/image" Target="../media/image593.png"/><Relationship Id="rId157" Type="http://schemas.openxmlformats.org/officeDocument/2006/relationships/customXml" Target="../ink/ink592.xml"/><Relationship Id="rId156" Type="http://schemas.openxmlformats.org/officeDocument/2006/relationships/image" Target="../media/image592.png"/><Relationship Id="rId155" Type="http://schemas.openxmlformats.org/officeDocument/2006/relationships/customXml" Target="../ink/ink591.xml"/><Relationship Id="rId154" Type="http://schemas.openxmlformats.org/officeDocument/2006/relationships/image" Target="../media/image591.png"/><Relationship Id="rId153" Type="http://schemas.openxmlformats.org/officeDocument/2006/relationships/customXml" Target="../ink/ink590.xml"/><Relationship Id="rId152" Type="http://schemas.openxmlformats.org/officeDocument/2006/relationships/image" Target="../media/image590.png"/><Relationship Id="rId151" Type="http://schemas.openxmlformats.org/officeDocument/2006/relationships/customXml" Target="../ink/ink589.xml"/><Relationship Id="rId150" Type="http://schemas.openxmlformats.org/officeDocument/2006/relationships/image" Target="../media/image589.png"/><Relationship Id="rId15" Type="http://schemas.openxmlformats.org/officeDocument/2006/relationships/customXml" Target="../ink/ink521.xml"/><Relationship Id="rId149" Type="http://schemas.openxmlformats.org/officeDocument/2006/relationships/customXml" Target="../ink/ink588.xml"/><Relationship Id="rId148" Type="http://schemas.openxmlformats.org/officeDocument/2006/relationships/image" Target="../media/image588.png"/><Relationship Id="rId147" Type="http://schemas.openxmlformats.org/officeDocument/2006/relationships/customXml" Target="../ink/ink587.xml"/><Relationship Id="rId146" Type="http://schemas.openxmlformats.org/officeDocument/2006/relationships/image" Target="../media/image587.png"/><Relationship Id="rId145" Type="http://schemas.openxmlformats.org/officeDocument/2006/relationships/customXml" Target="../ink/ink586.xml"/><Relationship Id="rId144" Type="http://schemas.openxmlformats.org/officeDocument/2006/relationships/image" Target="../media/image586.png"/><Relationship Id="rId143" Type="http://schemas.openxmlformats.org/officeDocument/2006/relationships/customXml" Target="../ink/ink585.xml"/><Relationship Id="rId142" Type="http://schemas.openxmlformats.org/officeDocument/2006/relationships/image" Target="../media/image585.png"/><Relationship Id="rId141" Type="http://schemas.openxmlformats.org/officeDocument/2006/relationships/customXml" Target="../ink/ink584.xml"/><Relationship Id="rId140" Type="http://schemas.openxmlformats.org/officeDocument/2006/relationships/image" Target="../media/image584.png"/><Relationship Id="rId14" Type="http://schemas.openxmlformats.org/officeDocument/2006/relationships/image" Target="../media/image521.png"/><Relationship Id="rId139" Type="http://schemas.openxmlformats.org/officeDocument/2006/relationships/customXml" Target="../ink/ink583.xml"/><Relationship Id="rId138" Type="http://schemas.openxmlformats.org/officeDocument/2006/relationships/image" Target="../media/image583.png"/><Relationship Id="rId137" Type="http://schemas.openxmlformats.org/officeDocument/2006/relationships/customXml" Target="../ink/ink582.xml"/><Relationship Id="rId136" Type="http://schemas.openxmlformats.org/officeDocument/2006/relationships/image" Target="../media/image582.png"/><Relationship Id="rId135" Type="http://schemas.openxmlformats.org/officeDocument/2006/relationships/customXml" Target="../ink/ink581.xml"/><Relationship Id="rId134" Type="http://schemas.openxmlformats.org/officeDocument/2006/relationships/image" Target="../media/image581.png"/><Relationship Id="rId133" Type="http://schemas.openxmlformats.org/officeDocument/2006/relationships/customXml" Target="../ink/ink580.xml"/><Relationship Id="rId132" Type="http://schemas.openxmlformats.org/officeDocument/2006/relationships/image" Target="../media/image580.png"/><Relationship Id="rId131" Type="http://schemas.openxmlformats.org/officeDocument/2006/relationships/customXml" Target="../ink/ink579.xml"/><Relationship Id="rId130" Type="http://schemas.openxmlformats.org/officeDocument/2006/relationships/image" Target="../media/image579.png"/><Relationship Id="rId13" Type="http://schemas.openxmlformats.org/officeDocument/2006/relationships/customXml" Target="../ink/ink520.xml"/><Relationship Id="rId129" Type="http://schemas.openxmlformats.org/officeDocument/2006/relationships/customXml" Target="../ink/ink578.xml"/><Relationship Id="rId128" Type="http://schemas.openxmlformats.org/officeDocument/2006/relationships/image" Target="../media/image578.png"/><Relationship Id="rId127" Type="http://schemas.openxmlformats.org/officeDocument/2006/relationships/customXml" Target="../ink/ink577.xml"/><Relationship Id="rId126" Type="http://schemas.openxmlformats.org/officeDocument/2006/relationships/image" Target="../media/image577.png"/><Relationship Id="rId125" Type="http://schemas.openxmlformats.org/officeDocument/2006/relationships/customXml" Target="../ink/ink576.xml"/><Relationship Id="rId124" Type="http://schemas.openxmlformats.org/officeDocument/2006/relationships/image" Target="../media/image576.png"/><Relationship Id="rId123" Type="http://schemas.openxmlformats.org/officeDocument/2006/relationships/customXml" Target="../ink/ink575.xml"/><Relationship Id="rId122" Type="http://schemas.openxmlformats.org/officeDocument/2006/relationships/image" Target="../media/image575.png"/><Relationship Id="rId121" Type="http://schemas.openxmlformats.org/officeDocument/2006/relationships/customXml" Target="../ink/ink574.xml"/><Relationship Id="rId120" Type="http://schemas.openxmlformats.org/officeDocument/2006/relationships/image" Target="../media/image574.png"/><Relationship Id="rId12" Type="http://schemas.openxmlformats.org/officeDocument/2006/relationships/image" Target="../media/image520.png"/><Relationship Id="rId119" Type="http://schemas.openxmlformats.org/officeDocument/2006/relationships/customXml" Target="../ink/ink573.xml"/><Relationship Id="rId118" Type="http://schemas.openxmlformats.org/officeDocument/2006/relationships/image" Target="../media/image573.png"/><Relationship Id="rId117" Type="http://schemas.openxmlformats.org/officeDocument/2006/relationships/customXml" Target="../ink/ink572.xml"/><Relationship Id="rId116" Type="http://schemas.openxmlformats.org/officeDocument/2006/relationships/image" Target="../media/image572.png"/><Relationship Id="rId115" Type="http://schemas.openxmlformats.org/officeDocument/2006/relationships/customXml" Target="../ink/ink571.xml"/><Relationship Id="rId114" Type="http://schemas.openxmlformats.org/officeDocument/2006/relationships/image" Target="../media/image571.png"/><Relationship Id="rId113" Type="http://schemas.openxmlformats.org/officeDocument/2006/relationships/customXml" Target="../ink/ink570.xml"/><Relationship Id="rId112" Type="http://schemas.openxmlformats.org/officeDocument/2006/relationships/image" Target="../media/image570.png"/><Relationship Id="rId111" Type="http://schemas.openxmlformats.org/officeDocument/2006/relationships/customXml" Target="../ink/ink569.xml"/><Relationship Id="rId110" Type="http://schemas.openxmlformats.org/officeDocument/2006/relationships/image" Target="../media/image569.png"/><Relationship Id="rId11" Type="http://schemas.openxmlformats.org/officeDocument/2006/relationships/customXml" Target="../ink/ink519.xml"/><Relationship Id="rId109" Type="http://schemas.openxmlformats.org/officeDocument/2006/relationships/customXml" Target="../ink/ink568.xml"/><Relationship Id="rId108" Type="http://schemas.openxmlformats.org/officeDocument/2006/relationships/image" Target="../media/image568.png"/><Relationship Id="rId107" Type="http://schemas.openxmlformats.org/officeDocument/2006/relationships/customXml" Target="../ink/ink567.xml"/><Relationship Id="rId106" Type="http://schemas.openxmlformats.org/officeDocument/2006/relationships/image" Target="../media/image567.png"/><Relationship Id="rId105" Type="http://schemas.openxmlformats.org/officeDocument/2006/relationships/customXml" Target="../ink/ink566.xml"/><Relationship Id="rId104" Type="http://schemas.openxmlformats.org/officeDocument/2006/relationships/image" Target="../media/image566.png"/><Relationship Id="rId103" Type="http://schemas.openxmlformats.org/officeDocument/2006/relationships/customXml" Target="../ink/ink565.xml"/><Relationship Id="rId102" Type="http://schemas.openxmlformats.org/officeDocument/2006/relationships/image" Target="../media/image565.png"/><Relationship Id="rId101" Type="http://schemas.openxmlformats.org/officeDocument/2006/relationships/customXml" Target="../ink/ink564.xml"/><Relationship Id="rId100" Type="http://schemas.openxmlformats.org/officeDocument/2006/relationships/image" Target="../media/image564.png"/><Relationship Id="rId10" Type="http://schemas.openxmlformats.org/officeDocument/2006/relationships/image" Target="../media/image519.png"/><Relationship Id="rId1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image" Target="../media/image777.png"/><Relationship Id="rId98" Type="http://schemas.openxmlformats.org/officeDocument/2006/relationships/customXml" Target="../ink/ink776.xml"/><Relationship Id="rId97" Type="http://schemas.openxmlformats.org/officeDocument/2006/relationships/image" Target="../media/image776.png"/><Relationship Id="rId96" Type="http://schemas.openxmlformats.org/officeDocument/2006/relationships/customXml" Target="../ink/ink775.xml"/><Relationship Id="rId95" Type="http://schemas.openxmlformats.org/officeDocument/2006/relationships/image" Target="../media/image775.png"/><Relationship Id="rId94" Type="http://schemas.openxmlformats.org/officeDocument/2006/relationships/customXml" Target="../ink/ink774.xml"/><Relationship Id="rId93" Type="http://schemas.openxmlformats.org/officeDocument/2006/relationships/image" Target="../media/image774.png"/><Relationship Id="rId92" Type="http://schemas.openxmlformats.org/officeDocument/2006/relationships/customXml" Target="../ink/ink773.xml"/><Relationship Id="rId91" Type="http://schemas.openxmlformats.org/officeDocument/2006/relationships/image" Target="../media/image773.png"/><Relationship Id="rId90" Type="http://schemas.openxmlformats.org/officeDocument/2006/relationships/customXml" Target="../ink/ink772.xml"/><Relationship Id="rId9" Type="http://schemas.openxmlformats.org/officeDocument/2006/relationships/image" Target="../media/image732.png"/><Relationship Id="rId89" Type="http://schemas.openxmlformats.org/officeDocument/2006/relationships/image" Target="../media/image772.png"/><Relationship Id="rId88" Type="http://schemas.openxmlformats.org/officeDocument/2006/relationships/customXml" Target="../ink/ink771.xml"/><Relationship Id="rId87" Type="http://schemas.openxmlformats.org/officeDocument/2006/relationships/image" Target="../media/image771.png"/><Relationship Id="rId86" Type="http://schemas.openxmlformats.org/officeDocument/2006/relationships/customXml" Target="../ink/ink770.xml"/><Relationship Id="rId85" Type="http://schemas.openxmlformats.org/officeDocument/2006/relationships/image" Target="../media/image770.png"/><Relationship Id="rId84" Type="http://schemas.openxmlformats.org/officeDocument/2006/relationships/customXml" Target="../ink/ink769.xml"/><Relationship Id="rId83" Type="http://schemas.openxmlformats.org/officeDocument/2006/relationships/image" Target="../media/image769.png"/><Relationship Id="rId82" Type="http://schemas.openxmlformats.org/officeDocument/2006/relationships/customXml" Target="../ink/ink768.xml"/><Relationship Id="rId81" Type="http://schemas.openxmlformats.org/officeDocument/2006/relationships/image" Target="../media/image768.png"/><Relationship Id="rId80" Type="http://schemas.openxmlformats.org/officeDocument/2006/relationships/customXml" Target="../ink/ink767.xml"/><Relationship Id="rId8" Type="http://schemas.openxmlformats.org/officeDocument/2006/relationships/customXml" Target="../ink/ink731.xml"/><Relationship Id="rId79" Type="http://schemas.openxmlformats.org/officeDocument/2006/relationships/image" Target="../media/image767.png"/><Relationship Id="rId78" Type="http://schemas.openxmlformats.org/officeDocument/2006/relationships/customXml" Target="../ink/ink766.xml"/><Relationship Id="rId77" Type="http://schemas.openxmlformats.org/officeDocument/2006/relationships/image" Target="../media/image766.png"/><Relationship Id="rId76" Type="http://schemas.openxmlformats.org/officeDocument/2006/relationships/customXml" Target="../ink/ink765.xml"/><Relationship Id="rId75" Type="http://schemas.openxmlformats.org/officeDocument/2006/relationships/image" Target="../media/image765.png"/><Relationship Id="rId74" Type="http://schemas.openxmlformats.org/officeDocument/2006/relationships/customXml" Target="../ink/ink764.xml"/><Relationship Id="rId73" Type="http://schemas.openxmlformats.org/officeDocument/2006/relationships/image" Target="../media/image764.png"/><Relationship Id="rId72" Type="http://schemas.openxmlformats.org/officeDocument/2006/relationships/customXml" Target="../ink/ink763.xml"/><Relationship Id="rId71" Type="http://schemas.openxmlformats.org/officeDocument/2006/relationships/image" Target="../media/image763.png"/><Relationship Id="rId70" Type="http://schemas.openxmlformats.org/officeDocument/2006/relationships/customXml" Target="../ink/ink762.xml"/><Relationship Id="rId7" Type="http://schemas.openxmlformats.org/officeDocument/2006/relationships/image" Target="../media/image731.png"/><Relationship Id="rId69" Type="http://schemas.openxmlformats.org/officeDocument/2006/relationships/image" Target="../media/image762.png"/><Relationship Id="rId68" Type="http://schemas.openxmlformats.org/officeDocument/2006/relationships/customXml" Target="../ink/ink761.xml"/><Relationship Id="rId67" Type="http://schemas.openxmlformats.org/officeDocument/2006/relationships/image" Target="../media/image761.png"/><Relationship Id="rId66" Type="http://schemas.openxmlformats.org/officeDocument/2006/relationships/customXml" Target="../ink/ink760.xml"/><Relationship Id="rId65" Type="http://schemas.openxmlformats.org/officeDocument/2006/relationships/image" Target="../media/image760.png"/><Relationship Id="rId64" Type="http://schemas.openxmlformats.org/officeDocument/2006/relationships/customXml" Target="../ink/ink759.xml"/><Relationship Id="rId63" Type="http://schemas.openxmlformats.org/officeDocument/2006/relationships/image" Target="../media/image759.png"/><Relationship Id="rId62" Type="http://schemas.openxmlformats.org/officeDocument/2006/relationships/customXml" Target="../ink/ink758.xml"/><Relationship Id="rId61" Type="http://schemas.openxmlformats.org/officeDocument/2006/relationships/image" Target="../media/image758.png"/><Relationship Id="rId60" Type="http://schemas.openxmlformats.org/officeDocument/2006/relationships/customXml" Target="../ink/ink757.xml"/><Relationship Id="rId6" Type="http://schemas.openxmlformats.org/officeDocument/2006/relationships/customXml" Target="../ink/ink730.xml"/><Relationship Id="rId59" Type="http://schemas.openxmlformats.org/officeDocument/2006/relationships/image" Target="../media/image757.png"/><Relationship Id="rId58" Type="http://schemas.openxmlformats.org/officeDocument/2006/relationships/customXml" Target="../ink/ink756.xml"/><Relationship Id="rId57" Type="http://schemas.openxmlformats.org/officeDocument/2006/relationships/image" Target="../media/image756.png"/><Relationship Id="rId56" Type="http://schemas.openxmlformats.org/officeDocument/2006/relationships/customXml" Target="../ink/ink755.xml"/><Relationship Id="rId55" Type="http://schemas.openxmlformats.org/officeDocument/2006/relationships/image" Target="../media/image755.png"/><Relationship Id="rId54" Type="http://schemas.openxmlformats.org/officeDocument/2006/relationships/customXml" Target="../ink/ink754.xml"/><Relationship Id="rId53" Type="http://schemas.openxmlformats.org/officeDocument/2006/relationships/image" Target="../media/image754.png"/><Relationship Id="rId52" Type="http://schemas.openxmlformats.org/officeDocument/2006/relationships/customXml" Target="../ink/ink753.xml"/><Relationship Id="rId51" Type="http://schemas.openxmlformats.org/officeDocument/2006/relationships/image" Target="../media/image753.png"/><Relationship Id="rId50" Type="http://schemas.openxmlformats.org/officeDocument/2006/relationships/customXml" Target="../ink/ink752.xml"/><Relationship Id="rId5" Type="http://schemas.openxmlformats.org/officeDocument/2006/relationships/image" Target="../media/image730.png"/><Relationship Id="rId49" Type="http://schemas.openxmlformats.org/officeDocument/2006/relationships/image" Target="../media/image752.png"/><Relationship Id="rId48" Type="http://schemas.openxmlformats.org/officeDocument/2006/relationships/customXml" Target="../ink/ink751.xml"/><Relationship Id="rId47" Type="http://schemas.openxmlformats.org/officeDocument/2006/relationships/image" Target="../media/image751.png"/><Relationship Id="rId46" Type="http://schemas.openxmlformats.org/officeDocument/2006/relationships/customXml" Target="../ink/ink750.xml"/><Relationship Id="rId45" Type="http://schemas.openxmlformats.org/officeDocument/2006/relationships/image" Target="../media/image750.png"/><Relationship Id="rId44" Type="http://schemas.openxmlformats.org/officeDocument/2006/relationships/customXml" Target="../ink/ink749.xml"/><Relationship Id="rId43" Type="http://schemas.openxmlformats.org/officeDocument/2006/relationships/image" Target="../media/image749.png"/><Relationship Id="rId42" Type="http://schemas.openxmlformats.org/officeDocument/2006/relationships/customXml" Target="../ink/ink748.xml"/><Relationship Id="rId41" Type="http://schemas.openxmlformats.org/officeDocument/2006/relationships/image" Target="../media/image748.png"/><Relationship Id="rId40" Type="http://schemas.openxmlformats.org/officeDocument/2006/relationships/customXml" Target="../ink/ink747.xml"/><Relationship Id="rId4" Type="http://schemas.openxmlformats.org/officeDocument/2006/relationships/customXml" Target="../ink/ink729.xml"/><Relationship Id="rId39" Type="http://schemas.openxmlformats.org/officeDocument/2006/relationships/image" Target="../media/image747.png"/><Relationship Id="rId38" Type="http://schemas.openxmlformats.org/officeDocument/2006/relationships/customXml" Target="../ink/ink746.xml"/><Relationship Id="rId37" Type="http://schemas.openxmlformats.org/officeDocument/2006/relationships/image" Target="../media/image746.png"/><Relationship Id="rId36" Type="http://schemas.openxmlformats.org/officeDocument/2006/relationships/customXml" Target="../ink/ink745.xml"/><Relationship Id="rId35" Type="http://schemas.openxmlformats.org/officeDocument/2006/relationships/image" Target="../media/image745.png"/><Relationship Id="rId34" Type="http://schemas.openxmlformats.org/officeDocument/2006/relationships/customXml" Target="../ink/ink744.xml"/><Relationship Id="rId336" Type="http://schemas.openxmlformats.org/officeDocument/2006/relationships/slideLayout" Target="../slideLayouts/slideLayout1.xml"/><Relationship Id="rId335" Type="http://schemas.openxmlformats.org/officeDocument/2006/relationships/image" Target="../media/image895.png"/><Relationship Id="rId334" Type="http://schemas.openxmlformats.org/officeDocument/2006/relationships/customXml" Target="../ink/ink894.xml"/><Relationship Id="rId333" Type="http://schemas.openxmlformats.org/officeDocument/2006/relationships/image" Target="../media/image894.png"/><Relationship Id="rId332" Type="http://schemas.openxmlformats.org/officeDocument/2006/relationships/customXml" Target="../ink/ink893.xml"/><Relationship Id="rId331" Type="http://schemas.openxmlformats.org/officeDocument/2006/relationships/image" Target="../media/image893.png"/><Relationship Id="rId330" Type="http://schemas.openxmlformats.org/officeDocument/2006/relationships/customXml" Target="../ink/ink892.xml"/><Relationship Id="rId33" Type="http://schemas.openxmlformats.org/officeDocument/2006/relationships/image" Target="../media/image744.png"/><Relationship Id="rId329" Type="http://schemas.openxmlformats.org/officeDocument/2006/relationships/image" Target="../media/image892.png"/><Relationship Id="rId328" Type="http://schemas.openxmlformats.org/officeDocument/2006/relationships/customXml" Target="../ink/ink891.xml"/><Relationship Id="rId327" Type="http://schemas.openxmlformats.org/officeDocument/2006/relationships/image" Target="../media/image891.png"/><Relationship Id="rId326" Type="http://schemas.openxmlformats.org/officeDocument/2006/relationships/customXml" Target="../ink/ink890.xml"/><Relationship Id="rId325" Type="http://schemas.openxmlformats.org/officeDocument/2006/relationships/image" Target="../media/image890.png"/><Relationship Id="rId324" Type="http://schemas.openxmlformats.org/officeDocument/2006/relationships/customXml" Target="../ink/ink889.xml"/><Relationship Id="rId323" Type="http://schemas.openxmlformats.org/officeDocument/2006/relationships/image" Target="../media/image889.png"/><Relationship Id="rId322" Type="http://schemas.openxmlformats.org/officeDocument/2006/relationships/customXml" Target="../ink/ink888.xml"/><Relationship Id="rId321" Type="http://schemas.openxmlformats.org/officeDocument/2006/relationships/image" Target="../media/image888.png"/><Relationship Id="rId320" Type="http://schemas.openxmlformats.org/officeDocument/2006/relationships/customXml" Target="../ink/ink887.xml"/><Relationship Id="rId32" Type="http://schemas.openxmlformats.org/officeDocument/2006/relationships/customXml" Target="../ink/ink743.xml"/><Relationship Id="rId319" Type="http://schemas.openxmlformats.org/officeDocument/2006/relationships/image" Target="../media/image887.png"/><Relationship Id="rId318" Type="http://schemas.openxmlformats.org/officeDocument/2006/relationships/customXml" Target="../ink/ink886.xml"/><Relationship Id="rId317" Type="http://schemas.openxmlformats.org/officeDocument/2006/relationships/image" Target="../media/image886.png"/><Relationship Id="rId316" Type="http://schemas.openxmlformats.org/officeDocument/2006/relationships/customXml" Target="../ink/ink885.xml"/><Relationship Id="rId315" Type="http://schemas.openxmlformats.org/officeDocument/2006/relationships/image" Target="../media/image885.png"/><Relationship Id="rId314" Type="http://schemas.openxmlformats.org/officeDocument/2006/relationships/customXml" Target="../ink/ink884.xml"/><Relationship Id="rId313" Type="http://schemas.openxmlformats.org/officeDocument/2006/relationships/image" Target="../media/image884.png"/><Relationship Id="rId312" Type="http://schemas.openxmlformats.org/officeDocument/2006/relationships/customXml" Target="../ink/ink883.xml"/><Relationship Id="rId311" Type="http://schemas.openxmlformats.org/officeDocument/2006/relationships/image" Target="../media/image883.png"/><Relationship Id="rId310" Type="http://schemas.openxmlformats.org/officeDocument/2006/relationships/customXml" Target="../ink/ink882.xml"/><Relationship Id="rId31" Type="http://schemas.openxmlformats.org/officeDocument/2006/relationships/image" Target="../media/image743.png"/><Relationship Id="rId309" Type="http://schemas.openxmlformats.org/officeDocument/2006/relationships/image" Target="../media/image882.png"/><Relationship Id="rId308" Type="http://schemas.openxmlformats.org/officeDocument/2006/relationships/customXml" Target="../ink/ink881.xml"/><Relationship Id="rId307" Type="http://schemas.openxmlformats.org/officeDocument/2006/relationships/image" Target="../media/image881.png"/><Relationship Id="rId306" Type="http://schemas.openxmlformats.org/officeDocument/2006/relationships/customXml" Target="../ink/ink880.xml"/><Relationship Id="rId305" Type="http://schemas.openxmlformats.org/officeDocument/2006/relationships/image" Target="../media/image880.png"/><Relationship Id="rId304" Type="http://schemas.openxmlformats.org/officeDocument/2006/relationships/customXml" Target="../ink/ink879.xml"/><Relationship Id="rId303" Type="http://schemas.openxmlformats.org/officeDocument/2006/relationships/image" Target="../media/image879.png"/><Relationship Id="rId302" Type="http://schemas.openxmlformats.org/officeDocument/2006/relationships/customXml" Target="../ink/ink878.xml"/><Relationship Id="rId301" Type="http://schemas.openxmlformats.org/officeDocument/2006/relationships/image" Target="../media/image878.png"/><Relationship Id="rId300" Type="http://schemas.openxmlformats.org/officeDocument/2006/relationships/customXml" Target="../ink/ink877.xml"/><Relationship Id="rId30" Type="http://schemas.openxmlformats.org/officeDocument/2006/relationships/customXml" Target="../ink/ink742.xml"/><Relationship Id="rId3" Type="http://schemas.openxmlformats.org/officeDocument/2006/relationships/image" Target="../media/image729.png"/><Relationship Id="rId299" Type="http://schemas.openxmlformats.org/officeDocument/2006/relationships/image" Target="../media/image877.png"/><Relationship Id="rId298" Type="http://schemas.openxmlformats.org/officeDocument/2006/relationships/customXml" Target="../ink/ink876.xml"/><Relationship Id="rId297" Type="http://schemas.openxmlformats.org/officeDocument/2006/relationships/image" Target="../media/image876.png"/><Relationship Id="rId296" Type="http://schemas.openxmlformats.org/officeDocument/2006/relationships/customXml" Target="../ink/ink875.xml"/><Relationship Id="rId295" Type="http://schemas.openxmlformats.org/officeDocument/2006/relationships/image" Target="../media/image875.png"/><Relationship Id="rId294" Type="http://schemas.openxmlformats.org/officeDocument/2006/relationships/customXml" Target="../ink/ink874.xml"/><Relationship Id="rId293" Type="http://schemas.openxmlformats.org/officeDocument/2006/relationships/image" Target="../media/image874.png"/><Relationship Id="rId292" Type="http://schemas.openxmlformats.org/officeDocument/2006/relationships/customXml" Target="../ink/ink873.xml"/><Relationship Id="rId291" Type="http://schemas.openxmlformats.org/officeDocument/2006/relationships/image" Target="../media/image873.png"/><Relationship Id="rId290" Type="http://schemas.openxmlformats.org/officeDocument/2006/relationships/customXml" Target="../ink/ink872.xml"/><Relationship Id="rId29" Type="http://schemas.openxmlformats.org/officeDocument/2006/relationships/image" Target="../media/image742.png"/><Relationship Id="rId289" Type="http://schemas.openxmlformats.org/officeDocument/2006/relationships/image" Target="../media/image872.png"/><Relationship Id="rId288" Type="http://schemas.openxmlformats.org/officeDocument/2006/relationships/customXml" Target="../ink/ink871.xml"/><Relationship Id="rId287" Type="http://schemas.openxmlformats.org/officeDocument/2006/relationships/image" Target="../media/image871.png"/><Relationship Id="rId286" Type="http://schemas.openxmlformats.org/officeDocument/2006/relationships/customXml" Target="../ink/ink870.xml"/><Relationship Id="rId285" Type="http://schemas.openxmlformats.org/officeDocument/2006/relationships/image" Target="../media/image870.png"/><Relationship Id="rId284" Type="http://schemas.openxmlformats.org/officeDocument/2006/relationships/customXml" Target="../ink/ink869.xml"/><Relationship Id="rId283" Type="http://schemas.openxmlformats.org/officeDocument/2006/relationships/image" Target="../media/image869.png"/><Relationship Id="rId282" Type="http://schemas.openxmlformats.org/officeDocument/2006/relationships/customXml" Target="../ink/ink868.xml"/><Relationship Id="rId281" Type="http://schemas.openxmlformats.org/officeDocument/2006/relationships/image" Target="../media/image868.png"/><Relationship Id="rId280" Type="http://schemas.openxmlformats.org/officeDocument/2006/relationships/customXml" Target="../ink/ink867.xml"/><Relationship Id="rId28" Type="http://schemas.openxmlformats.org/officeDocument/2006/relationships/customXml" Target="../ink/ink741.xml"/><Relationship Id="rId279" Type="http://schemas.openxmlformats.org/officeDocument/2006/relationships/image" Target="../media/image867.png"/><Relationship Id="rId278" Type="http://schemas.openxmlformats.org/officeDocument/2006/relationships/customXml" Target="../ink/ink866.xml"/><Relationship Id="rId277" Type="http://schemas.openxmlformats.org/officeDocument/2006/relationships/image" Target="../media/image866.png"/><Relationship Id="rId276" Type="http://schemas.openxmlformats.org/officeDocument/2006/relationships/customXml" Target="../ink/ink865.xml"/><Relationship Id="rId275" Type="http://schemas.openxmlformats.org/officeDocument/2006/relationships/image" Target="../media/image865.png"/><Relationship Id="rId274" Type="http://schemas.openxmlformats.org/officeDocument/2006/relationships/customXml" Target="../ink/ink864.xml"/><Relationship Id="rId273" Type="http://schemas.openxmlformats.org/officeDocument/2006/relationships/image" Target="../media/image864.png"/><Relationship Id="rId272" Type="http://schemas.openxmlformats.org/officeDocument/2006/relationships/customXml" Target="../ink/ink863.xml"/><Relationship Id="rId271" Type="http://schemas.openxmlformats.org/officeDocument/2006/relationships/image" Target="../media/image863.png"/><Relationship Id="rId270" Type="http://schemas.openxmlformats.org/officeDocument/2006/relationships/customXml" Target="../ink/ink862.xml"/><Relationship Id="rId27" Type="http://schemas.openxmlformats.org/officeDocument/2006/relationships/image" Target="../media/image741.png"/><Relationship Id="rId269" Type="http://schemas.openxmlformats.org/officeDocument/2006/relationships/image" Target="../media/image862.png"/><Relationship Id="rId268" Type="http://schemas.openxmlformats.org/officeDocument/2006/relationships/customXml" Target="../ink/ink861.xml"/><Relationship Id="rId267" Type="http://schemas.openxmlformats.org/officeDocument/2006/relationships/image" Target="../media/image861.png"/><Relationship Id="rId266" Type="http://schemas.openxmlformats.org/officeDocument/2006/relationships/customXml" Target="../ink/ink860.xml"/><Relationship Id="rId265" Type="http://schemas.openxmlformats.org/officeDocument/2006/relationships/image" Target="../media/image860.png"/><Relationship Id="rId264" Type="http://schemas.openxmlformats.org/officeDocument/2006/relationships/customXml" Target="../ink/ink859.xml"/><Relationship Id="rId263" Type="http://schemas.openxmlformats.org/officeDocument/2006/relationships/image" Target="../media/image859.png"/><Relationship Id="rId262" Type="http://schemas.openxmlformats.org/officeDocument/2006/relationships/customXml" Target="../ink/ink858.xml"/><Relationship Id="rId261" Type="http://schemas.openxmlformats.org/officeDocument/2006/relationships/image" Target="../media/image858.png"/><Relationship Id="rId260" Type="http://schemas.openxmlformats.org/officeDocument/2006/relationships/customXml" Target="../ink/ink857.xml"/><Relationship Id="rId26" Type="http://schemas.openxmlformats.org/officeDocument/2006/relationships/customXml" Target="../ink/ink740.xml"/><Relationship Id="rId259" Type="http://schemas.openxmlformats.org/officeDocument/2006/relationships/image" Target="../media/image857.png"/><Relationship Id="rId258" Type="http://schemas.openxmlformats.org/officeDocument/2006/relationships/customXml" Target="../ink/ink856.xml"/><Relationship Id="rId257" Type="http://schemas.openxmlformats.org/officeDocument/2006/relationships/image" Target="../media/image856.png"/><Relationship Id="rId256" Type="http://schemas.openxmlformats.org/officeDocument/2006/relationships/customXml" Target="../ink/ink855.xml"/><Relationship Id="rId255" Type="http://schemas.openxmlformats.org/officeDocument/2006/relationships/image" Target="../media/image855.png"/><Relationship Id="rId254" Type="http://schemas.openxmlformats.org/officeDocument/2006/relationships/customXml" Target="../ink/ink854.xml"/><Relationship Id="rId253" Type="http://schemas.openxmlformats.org/officeDocument/2006/relationships/image" Target="../media/image854.png"/><Relationship Id="rId252" Type="http://schemas.openxmlformats.org/officeDocument/2006/relationships/customXml" Target="../ink/ink853.xml"/><Relationship Id="rId251" Type="http://schemas.openxmlformats.org/officeDocument/2006/relationships/image" Target="../media/image853.png"/><Relationship Id="rId250" Type="http://schemas.openxmlformats.org/officeDocument/2006/relationships/customXml" Target="../ink/ink852.xml"/><Relationship Id="rId25" Type="http://schemas.openxmlformats.org/officeDocument/2006/relationships/image" Target="../media/image740.png"/><Relationship Id="rId249" Type="http://schemas.openxmlformats.org/officeDocument/2006/relationships/image" Target="../media/image852.png"/><Relationship Id="rId248" Type="http://schemas.openxmlformats.org/officeDocument/2006/relationships/customXml" Target="../ink/ink851.xml"/><Relationship Id="rId247" Type="http://schemas.openxmlformats.org/officeDocument/2006/relationships/image" Target="../media/image851.png"/><Relationship Id="rId246" Type="http://schemas.openxmlformats.org/officeDocument/2006/relationships/customXml" Target="../ink/ink850.xml"/><Relationship Id="rId245" Type="http://schemas.openxmlformats.org/officeDocument/2006/relationships/image" Target="../media/image850.png"/><Relationship Id="rId244" Type="http://schemas.openxmlformats.org/officeDocument/2006/relationships/customXml" Target="../ink/ink849.xml"/><Relationship Id="rId243" Type="http://schemas.openxmlformats.org/officeDocument/2006/relationships/image" Target="../media/image849.png"/><Relationship Id="rId242" Type="http://schemas.openxmlformats.org/officeDocument/2006/relationships/customXml" Target="../ink/ink848.xml"/><Relationship Id="rId241" Type="http://schemas.openxmlformats.org/officeDocument/2006/relationships/image" Target="../media/image848.png"/><Relationship Id="rId240" Type="http://schemas.openxmlformats.org/officeDocument/2006/relationships/customXml" Target="../ink/ink847.xml"/><Relationship Id="rId24" Type="http://schemas.openxmlformats.org/officeDocument/2006/relationships/customXml" Target="../ink/ink739.xml"/><Relationship Id="rId239" Type="http://schemas.openxmlformats.org/officeDocument/2006/relationships/image" Target="../media/image847.png"/><Relationship Id="rId238" Type="http://schemas.openxmlformats.org/officeDocument/2006/relationships/customXml" Target="../ink/ink846.xml"/><Relationship Id="rId237" Type="http://schemas.openxmlformats.org/officeDocument/2006/relationships/image" Target="../media/image846.png"/><Relationship Id="rId236" Type="http://schemas.openxmlformats.org/officeDocument/2006/relationships/customXml" Target="../ink/ink845.xml"/><Relationship Id="rId235" Type="http://schemas.openxmlformats.org/officeDocument/2006/relationships/image" Target="../media/image845.png"/><Relationship Id="rId234" Type="http://schemas.openxmlformats.org/officeDocument/2006/relationships/customXml" Target="../ink/ink844.xml"/><Relationship Id="rId233" Type="http://schemas.openxmlformats.org/officeDocument/2006/relationships/image" Target="../media/image844.png"/><Relationship Id="rId232" Type="http://schemas.openxmlformats.org/officeDocument/2006/relationships/customXml" Target="../ink/ink843.xml"/><Relationship Id="rId231" Type="http://schemas.openxmlformats.org/officeDocument/2006/relationships/image" Target="../media/image843.png"/><Relationship Id="rId230" Type="http://schemas.openxmlformats.org/officeDocument/2006/relationships/customXml" Target="../ink/ink842.xml"/><Relationship Id="rId23" Type="http://schemas.openxmlformats.org/officeDocument/2006/relationships/image" Target="../media/image739.png"/><Relationship Id="rId229" Type="http://schemas.openxmlformats.org/officeDocument/2006/relationships/image" Target="../media/image842.png"/><Relationship Id="rId228" Type="http://schemas.openxmlformats.org/officeDocument/2006/relationships/customXml" Target="../ink/ink841.xml"/><Relationship Id="rId227" Type="http://schemas.openxmlformats.org/officeDocument/2006/relationships/image" Target="../media/image841.png"/><Relationship Id="rId226" Type="http://schemas.openxmlformats.org/officeDocument/2006/relationships/customXml" Target="../ink/ink840.xml"/><Relationship Id="rId225" Type="http://schemas.openxmlformats.org/officeDocument/2006/relationships/image" Target="../media/image840.png"/><Relationship Id="rId224" Type="http://schemas.openxmlformats.org/officeDocument/2006/relationships/customXml" Target="../ink/ink839.xml"/><Relationship Id="rId223" Type="http://schemas.openxmlformats.org/officeDocument/2006/relationships/image" Target="../media/image839.png"/><Relationship Id="rId222" Type="http://schemas.openxmlformats.org/officeDocument/2006/relationships/customXml" Target="../ink/ink838.xml"/><Relationship Id="rId221" Type="http://schemas.openxmlformats.org/officeDocument/2006/relationships/image" Target="../media/image838.png"/><Relationship Id="rId220" Type="http://schemas.openxmlformats.org/officeDocument/2006/relationships/customXml" Target="../ink/ink837.xml"/><Relationship Id="rId22" Type="http://schemas.openxmlformats.org/officeDocument/2006/relationships/customXml" Target="../ink/ink738.xml"/><Relationship Id="rId219" Type="http://schemas.openxmlformats.org/officeDocument/2006/relationships/image" Target="../media/image837.png"/><Relationship Id="rId218" Type="http://schemas.openxmlformats.org/officeDocument/2006/relationships/customXml" Target="../ink/ink836.xml"/><Relationship Id="rId217" Type="http://schemas.openxmlformats.org/officeDocument/2006/relationships/image" Target="../media/image836.png"/><Relationship Id="rId216" Type="http://schemas.openxmlformats.org/officeDocument/2006/relationships/customXml" Target="../ink/ink835.xml"/><Relationship Id="rId215" Type="http://schemas.openxmlformats.org/officeDocument/2006/relationships/image" Target="../media/image835.png"/><Relationship Id="rId214" Type="http://schemas.openxmlformats.org/officeDocument/2006/relationships/customXml" Target="../ink/ink834.xml"/><Relationship Id="rId213" Type="http://schemas.openxmlformats.org/officeDocument/2006/relationships/image" Target="../media/image834.png"/><Relationship Id="rId212" Type="http://schemas.openxmlformats.org/officeDocument/2006/relationships/customXml" Target="../ink/ink833.xml"/><Relationship Id="rId211" Type="http://schemas.openxmlformats.org/officeDocument/2006/relationships/image" Target="../media/image833.png"/><Relationship Id="rId210" Type="http://schemas.openxmlformats.org/officeDocument/2006/relationships/customXml" Target="../ink/ink832.xml"/><Relationship Id="rId21" Type="http://schemas.openxmlformats.org/officeDocument/2006/relationships/image" Target="../media/image738.png"/><Relationship Id="rId209" Type="http://schemas.openxmlformats.org/officeDocument/2006/relationships/image" Target="../media/image832.png"/><Relationship Id="rId208" Type="http://schemas.openxmlformats.org/officeDocument/2006/relationships/customXml" Target="../ink/ink831.xml"/><Relationship Id="rId207" Type="http://schemas.openxmlformats.org/officeDocument/2006/relationships/image" Target="../media/image831.png"/><Relationship Id="rId206" Type="http://schemas.openxmlformats.org/officeDocument/2006/relationships/customXml" Target="../ink/ink830.xml"/><Relationship Id="rId205" Type="http://schemas.openxmlformats.org/officeDocument/2006/relationships/image" Target="../media/image830.png"/><Relationship Id="rId204" Type="http://schemas.openxmlformats.org/officeDocument/2006/relationships/customXml" Target="../ink/ink829.xml"/><Relationship Id="rId203" Type="http://schemas.openxmlformats.org/officeDocument/2006/relationships/image" Target="../media/image829.png"/><Relationship Id="rId202" Type="http://schemas.openxmlformats.org/officeDocument/2006/relationships/customXml" Target="../ink/ink828.xml"/><Relationship Id="rId201" Type="http://schemas.openxmlformats.org/officeDocument/2006/relationships/image" Target="../media/image828.png"/><Relationship Id="rId200" Type="http://schemas.openxmlformats.org/officeDocument/2006/relationships/customXml" Target="../ink/ink827.xml"/><Relationship Id="rId20" Type="http://schemas.openxmlformats.org/officeDocument/2006/relationships/customXml" Target="../ink/ink737.xml"/><Relationship Id="rId2" Type="http://schemas.openxmlformats.org/officeDocument/2006/relationships/customXml" Target="../ink/ink728.xml"/><Relationship Id="rId199" Type="http://schemas.openxmlformats.org/officeDocument/2006/relationships/image" Target="../media/image827.png"/><Relationship Id="rId198" Type="http://schemas.openxmlformats.org/officeDocument/2006/relationships/customXml" Target="../ink/ink826.xml"/><Relationship Id="rId197" Type="http://schemas.openxmlformats.org/officeDocument/2006/relationships/image" Target="../media/image826.png"/><Relationship Id="rId196" Type="http://schemas.openxmlformats.org/officeDocument/2006/relationships/customXml" Target="../ink/ink825.xml"/><Relationship Id="rId195" Type="http://schemas.openxmlformats.org/officeDocument/2006/relationships/image" Target="../media/image825.png"/><Relationship Id="rId194" Type="http://schemas.openxmlformats.org/officeDocument/2006/relationships/customXml" Target="../ink/ink824.xml"/><Relationship Id="rId193" Type="http://schemas.openxmlformats.org/officeDocument/2006/relationships/image" Target="../media/image824.png"/><Relationship Id="rId192" Type="http://schemas.openxmlformats.org/officeDocument/2006/relationships/customXml" Target="../ink/ink823.xml"/><Relationship Id="rId191" Type="http://schemas.openxmlformats.org/officeDocument/2006/relationships/image" Target="../media/image823.png"/><Relationship Id="rId190" Type="http://schemas.openxmlformats.org/officeDocument/2006/relationships/customXml" Target="../ink/ink822.xml"/><Relationship Id="rId19" Type="http://schemas.openxmlformats.org/officeDocument/2006/relationships/image" Target="../media/image737.png"/><Relationship Id="rId189" Type="http://schemas.openxmlformats.org/officeDocument/2006/relationships/image" Target="../media/image822.png"/><Relationship Id="rId188" Type="http://schemas.openxmlformats.org/officeDocument/2006/relationships/customXml" Target="../ink/ink821.xml"/><Relationship Id="rId187" Type="http://schemas.openxmlformats.org/officeDocument/2006/relationships/image" Target="../media/image821.png"/><Relationship Id="rId186" Type="http://schemas.openxmlformats.org/officeDocument/2006/relationships/customXml" Target="../ink/ink820.xml"/><Relationship Id="rId185" Type="http://schemas.openxmlformats.org/officeDocument/2006/relationships/image" Target="../media/image820.png"/><Relationship Id="rId184" Type="http://schemas.openxmlformats.org/officeDocument/2006/relationships/customXml" Target="../ink/ink819.xml"/><Relationship Id="rId183" Type="http://schemas.openxmlformats.org/officeDocument/2006/relationships/image" Target="../media/image819.png"/><Relationship Id="rId182" Type="http://schemas.openxmlformats.org/officeDocument/2006/relationships/customXml" Target="../ink/ink818.xml"/><Relationship Id="rId181" Type="http://schemas.openxmlformats.org/officeDocument/2006/relationships/image" Target="../media/image818.png"/><Relationship Id="rId180" Type="http://schemas.openxmlformats.org/officeDocument/2006/relationships/customXml" Target="../ink/ink817.xml"/><Relationship Id="rId18" Type="http://schemas.openxmlformats.org/officeDocument/2006/relationships/customXml" Target="../ink/ink736.xml"/><Relationship Id="rId179" Type="http://schemas.openxmlformats.org/officeDocument/2006/relationships/image" Target="../media/image817.png"/><Relationship Id="rId178" Type="http://schemas.openxmlformats.org/officeDocument/2006/relationships/customXml" Target="../ink/ink816.xml"/><Relationship Id="rId177" Type="http://schemas.openxmlformats.org/officeDocument/2006/relationships/image" Target="../media/image816.png"/><Relationship Id="rId176" Type="http://schemas.openxmlformats.org/officeDocument/2006/relationships/customXml" Target="../ink/ink815.xml"/><Relationship Id="rId175" Type="http://schemas.openxmlformats.org/officeDocument/2006/relationships/image" Target="../media/image815.png"/><Relationship Id="rId174" Type="http://schemas.openxmlformats.org/officeDocument/2006/relationships/customXml" Target="../ink/ink814.xml"/><Relationship Id="rId173" Type="http://schemas.openxmlformats.org/officeDocument/2006/relationships/image" Target="../media/image814.png"/><Relationship Id="rId172" Type="http://schemas.openxmlformats.org/officeDocument/2006/relationships/customXml" Target="../ink/ink813.xml"/><Relationship Id="rId171" Type="http://schemas.openxmlformats.org/officeDocument/2006/relationships/image" Target="../media/image813.png"/><Relationship Id="rId170" Type="http://schemas.openxmlformats.org/officeDocument/2006/relationships/customXml" Target="../ink/ink812.xml"/><Relationship Id="rId17" Type="http://schemas.openxmlformats.org/officeDocument/2006/relationships/image" Target="../media/image736.png"/><Relationship Id="rId169" Type="http://schemas.openxmlformats.org/officeDocument/2006/relationships/image" Target="../media/image812.png"/><Relationship Id="rId168" Type="http://schemas.openxmlformats.org/officeDocument/2006/relationships/customXml" Target="../ink/ink811.xml"/><Relationship Id="rId167" Type="http://schemas.openxmlformats.org/officeDocument/2006/relationships/image" Target="../media/image811.png"/><Relationship Id="rId166" Type="http://schemas.openxmlformats.org/officeDocument/2006/relationships/customXml" Target="../ink/ink810.xml"/><Relationship Id="rId165" Type="http://schemas.openxmlformats.org/officeDocument/2006/relationships/image" Target="../media/image810.png"/><Relationship Id="rId164" Type="http://schemas.openxmlformats.org/officeDocument/2006/relationships/customXml" Target="../ink/ink809.xml"/><Relationship Id="rId163" Type="http://schemas.openxmlformats.org/officeDocument/2006/relationships/image" Target="../media/image809.png"/><Relationship Id="rId162" Type="http://schemas.openxmlformats.org/officeDocument/2006/relationships/customXml" Target="../ink/ink808.xml"/><Relationship Id="rId161" Type="http://schemas.openxmlformats.org/officeDocument/2006/relationships/image" Target="../media/image808.png"/><Relationship Id="rId160" Type="http://schemas.openxmlformats.org/officeDocument/2006/relationships/customXml" Target="../ink/ink807.xml"/><Relationship Id="rId16" Type="http://schemas.openxmlformats.org/officeDocument/2006/relationships/customXml" Target="../ink/ink735.xml"/><Relationship Id="rId159" Type="http://schemas.openxmlformats.org/officeDocument/2006/relationships/image" Target="../media/image807.png"/><Relationship Id="rId158" Type="http://schemas.openxmlformats.org/officeDocument/2006/relationships/customXml" Target="../ink/ink806.xml"/><Relationship Id="rId157" Type="http://schemas.openxmlformats.org/officeDocument/2006/relationships/image" Target="../media/image806.png"/><Relationship Id="rId156" Type="http://schemas.openxmlformats.org/officeDocument/2006/relationships/customXml" Target="../ink/ink805.xml"/><Relationship Id="rId155" Type="http://schemas.openxmlformats.org/officeDocument/2006/relationships/image" Target="../media/image805.png"/><Relationship Id="rId154" Type="http://schemas.openxmlformats.org/officeDocument/2006/relationships/customXml" Target="../ink/ink804.xml"/><Relationship Id="rId153" Type="http://schemas.openxmlformats.org/officeDocument/2006/relationships/image" Target="../media/image804.png"/><Relationship Id="rId152" Type="http://schemas.openxmlformats.org/officeDocument/2006/relationships/customXml" Target="../ink/ink803.xml"/><Relationship Id="rId151" Type="http://schemas.openxmlformats.org/officeDocument/2006/relationships/image" Target="../media/image803.png"/><Relationship Id="rId150" Type="http://schemas.openxmlformats.org/officeDocument/2006/relationships/customXml" Target="../ink/ink802.xml"/><Relationship Id="rId15" Type="http://schemas.openxmlformats.org/officeDocument/2006/relationships/image" Target="../media/image735.png"/><Relationship Id="rId149" Type="http://schemas.openxmlformats.org/officeDocument/2006/relationships/image" Target="../media/image802.png"/><Relationship Id="rId148" Type="http://schemas.openxmlformats.org/officeDocument/2006/relationships/customXml" Target="../ink/ink801.xml"/><Relationship Id="rId147" Type="http://schemas.openxmlformats.org/officeDocument/2006/relationships/image" Target="../media/image801.png"/><Relationship Id="rId146" Type="http://schemas.openxmlformats.org/officeDocument/2006/relationships/customXml" Target="../ink/ink800.xml"/><Relationship Id="rId145" Type="http://schemas.openxmlformats.org/officeDocument/2006/relationships/image" Target="../media/image800.png"/><Relationship Id="rId144" Type="http://schemas.openxmlformats.org/officeDocument/2006/relationships/customXml" Target="../ink/ink799.xml"/><Relationship Id="rId143" Type="http://schemas.openxmlformats.org/officeDocument/2006/relationships/image" Target="../media/image799.png"/><Relationship Id="rId142" Type="http://schemas.openxmlformats.org/officeDocument/2006/relationships/customXml" Target="../ink/ink798.xml"/><Relationship Id="rId141" Type="http://schemas.openxmlformats.org/officeDocument/2006/relationships/image" Target="../media/image798.png"/><Relationship Id="rId140" Type="http://schemas.openxmlformats.org/officeDocument/2006/relationships/customXml" Target="../ink/ink797.xml"/><Relationship Id="rId14" Type="http://schemas.openxmlformats.org/officeDocument/2006/relationships/customXml" Target="../ink/ink734.xml"/><Relationship Id="rId139" Type="http://schemas.openxmlformats.org/officeDocument/2006/relationships/image" Target="../media/image797.png"/><Relationship Id="rId138" Type="http://schemas.openxmlformats.org/officeDocument/2006/relationships/customXml" Target="../ink/ink796.xml"/><Relationship Id="rId137" Type="http://schemas.openxmlformats.org/officeDocument/2006/relationships/image" Target="../media/image796.png"/><Relationship Id="rId136" Type="http://schemas.openxmlformats.org/officeDocument/2006/relationships/customXml" Target="../ink/ink795.xml"/><Relationship Id="rId135" Type="http://schemas.openxmlformats.org/officeDocument/2006/relationships/image" Target="../media/image795.png"/><Relationship Id="rId134" Type="http://schemas.openxmlformats.org/officeDocument/2006/relationships/customXml" Target="../ink/ink794.xml"/><Relationship Id="rId133" Type="http://schemas.openxmlformats.org/officeDocument/2006/relationships/image" Target="../media/image794.png"/><Relationship Id="rId132" Type="http://schemas.openxmlformats.org/officeDocument/2006/relationships/customXml" Target="../ink/ink793.xml"/><Relationship Id="rId131" Type="http://schemas.openxmlformats.org/officeDocument/2006/relationships/image" Target="../media/image793.png"/><Relationship Id="rId130" Type="http://schemas.openxmlformats.org/officeDocument/2006/relationships/customXml" Target="../ink/ink792.xml"/><Relationship Id="rId13" Type="http://schemas.openxmlformats.org/officeDocument/2006/relationships/image" Target="../media/image734.png"/><Relationship Id="rId129" Type="http://schemas.openxmlformats.org/officeDocument/2006/relationships/image" Target="../media/image792.png"/><Relationship Id="rId128" Type="http://schemas.openxmlformats.org/officeDocument/2006/relationships/customXml" Target="../ink/ink791.xml"/><Relationship Id="rId127" Type="http://schemas.openxmlformats.org/officeDocument/2006/relationships/image" Target="../media/image791.png"/><Relationship Id="rId126" Type="http://schemas.openxmlformats.org/officeDocument/2006/relationships/customXml" Target="../ink/ink790.xml"/><Relationship Id="rId125" Type="http://schemas.openxmlformats.org/officeDocument/2006/relationships/image" Target="../media/image790.png"/><Relationship Id="rId124" Type="http://schemas.openxmlformats.org/officeDocument/2006/relationships/customXml" Target="../ink/ink789.xml"/><Relationship Id="rId123" Type="http://schemas.openxmlformats.org/officeDocument/2006/relationships/image" Target="../media/image789.png"/><Relationship Id="rId122" Type="http://schemas.openxmlformats.org/officeDocument/2006/relationships/customXml" Target="../ink/ink788.xml"/><Relationship Id="rId121" Type="http://schemas.openxmlformats.org/officeDocument/2006/relationships/image" Target="../media/image788.png"/><Relationship Id="rId120" Type="http://schemas.openxmlformats.org/officeDocument/2006/relationships/customXml" Target="../ink/ink787.xml"/><Relationship Id="rId12" Type="http://schemas.openxmlformats.org/officeDocument/2006/relationships/customXml" Target="../ink/ink733.xml"/><Relationship Id="rId119" Type="http://schemas.openxmlformats.org/officeDocument/2006/relationships/image" Target="../media/image787.png"/><Relationship Id="rId118" Type="http://schemas.openxmlformats.org/officeDocument/2006/relationships/customXml" Target="../ink/ink786.xml"/><Relationship Id="rId117" Type="http://schemas.openxmlformats.org/officeDocument/2006/relationships/image" Target="../media/image786.png"/><Relationship Id="rId116" Type="http://schemas.openxmlformats.org/officeDocument/2006/relationships/customXml" Target="../ink/ink785.xml"/><Relationship Id="rId115" Type="http://schemas.openxmlformats.org/officeDocument/2006/relationships/image" Target="../media/image785.png"/><Relationship Id="rId114" Type="http://schemas.openxmlformats.org/officeDocument/2006/relationships/customXml" Target="../ink/ink784.xml"/><Relationship Id="rId113" Type="http://schemas.openxmlformats.org/officeDocument/2006/relationships/image" Target="../media/image784.png"/><Relationship Id="rId112" Type="http://schemas.openxmlformats.org/officeDocument/2006/relationships/customXml" Target="../ink/ink783.xml"/><Relationship Id="rId111" Type="http://schemas.openxmlformats.org/officeDocument/2006/relationships/image" Target="../media/image783.png"/><Relationship Id="rId110" Type="http://schemas.openxmlformats.org/officeDocument/2006/relationships/customXml" Target="../ink/ink782.xml"/><Relationship Id="rId11" Type="http://schemas.openxmlformats.org/officeDocument/2006/relationships/image" Target="../media/image733.png"/><Relationship Id="rId109" Type="http://schemas.openxmlformats.org/officeDocument/2006/relationships/image" Target="../media/image782.png"/><Relationship Id="rId108" Type="http://schemas.openxmlformats.org/officeDocument/2006/relationships/customXml" Target="../ink/ink781.xml"/><Relationship Id="rId107" Type="http://schemas.openxmlformats.org/officeDocument/2006/relationships/image" Target="../media/image781.png"/><Relationship Id="rId106" Type="http://schemas.openxmlformats.org/officeDocument/2006/relationships/customXml" Target="../ink/ink780.xml"/><Relationship Id="rId105" Type="http://schemas.openxmlformats.org/officeDocument/2006/relationships/image" Target="../media/image780.png"/><Relationship Id="rId104" Type="http://schemas.openxmlformats.org/officeDocument/2006/relationships/customXml" Target="../ink/ink779.xml"/><Relationship Id="rId103" Type="http://schemas.openxmlformats.org/officeDocument/2006/relationships/image" Target="../media/image779.png"/><Relationship Id="rId102" Type="http://schemas.openxmlformats.org/officeDocument/2006/relationships/customXml" Target="../ink/ink778.xml"/><Relationship Id="rId101" Type="http://schemas.openxmlformats.org/officeDocument/2006/relationships/image" Target="../media/image778.png"/><Relationship Id="rId100" Type="http://schemas.openxmlformats.org/officeDocument/2006/relationships/customXml" Target="../ink/ink777.xml"/><Relationship Id="rId10" Type="http://schemas.openxmlformats.org/officeDocument/2006/relationships/customXml" Target="../ink/ink732.xml"/><Relationship Id="rId1" Type="http://schemas.openxmlformats.org/officeDocument/2006/relationships/image" Target="../media/image7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12875"/>
            <a:ext cx="9144000" cy="1195705"/>
          </a:xfrm>
        </p:spPr>
        <p:txBody>
          <a:bodyPr>
            <a:normAutofit/>
          </a:bodyPr>
          <a:p>
            <a:pPr algn="l"/>
            <a:r>
              <a:rPr altLang="zh-CN">
                <a:sym typeface="+mn-ea"/>
              </a:rPr>
              <a:t>Lane Segmentation</a:t>
            </a:r>
            <a:r>
              <a:rPr lang="en-US" altLang="zh-CN"/>
              <a:t> Week 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981643"/>
            <a:ext cx="9144000" cy="1655762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en-US" altLang="zh-CN" sz="3200">
                <a:sym typeface="+mn-ea"/>
              </a:rPr>
              <a:t>HCT CV Course</a:t>
            </a:r>
            <a:endParaRPr lang="en-US" altLang="zh-CN" sz="3200">
              <a:sym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5164455" y="4351655"/>
              <a:ext cx="17145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5164455" y="4351655"/>
                <a:ext cx="171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164455" y="4351655"/>
              <a:ext cx="17145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2"/>
            </p:blipFill>
            <p:spPr>
              <a:xfrm>
                <a:off x="5164455" y="4351655"/>
                <a:ext cx="1714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2251710" y="2159000"/>
              <a:ext cx="169545" cy="6604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251710" y="2159000"/>
                <a:ext cx="1695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395855" y="2141855"/>
              <a:ext cx="762000" cy="5670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395855" y="2141855"/>
                <a:ext cx="7620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345055" y="2616200"/>
              <a:ext cx="846455" cy="1689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345055" y="2616200"/>
                <a:ext cx="8464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3429000" y="1811655"/>
              <a:ext cx="219710" cy="4146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3429000" y="1811655"/>
                <a:ext cx="21971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851910" y="2099310"/>
              <a:ext cx="42545" cy="171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851910" y="2099310"/>
                <a:ext cx="425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479800" y="1870710"/>
              <a:ext cx="186055" cy="254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479800" y="1870710"/>
                <a:ext cx="1860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810000" y="2040255"/>
              <a:ext cx="270510" cy="1352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810000" y="2040255"/>
                <a:ext cx="2705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064000" y="2006600"/>
              <a:ext cx="168910" cy="254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064000" y="2006600"/>
                <a:ext cx="1689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377055" y="1896110"/>
              <a:ext cx="50800" cy="1695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377055" y="1896110"/>
                <a:ext cx="508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351655" y="2099310"/>
              <a:ext cx="17145" cy="1695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351655" y="2099310"/>
                <a:ext cx="17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495800" y="2099310"/>
              <a:ext cx="109855" cy="1441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495800" y="2099310"/>
                <a:ext cx="1098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486910" y="2099310"/>
              <a:ext cx="212090" cy="850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486910" y="2099310"/>
                <a:ext cx="2120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368800" y="2141855"/>
              <a:ext cx="76200" cy="1949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368800" y="2141855"/>
                <a:ext cx="762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563110" y="2141855"/>
              <a:ext cx="228600" cy="1441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563110" y="2141855"/>
                <a:ext cx="2286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4826000" y="1845310"/>
              <a:ext cx="254000" cy="381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4826000" y="1845310"/>
                <a:ext cx="254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232400" y="2040255"/>
              <a:ext cx="76200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232400" y="2040255"/>
                <a:ext cx="762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401310" y="2124710"/>
              <a:ext cx="161290" cy="850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401310" y="2124710"/>
                <a:ext cx="1612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5629910" y="2040255"/>
              <a:ext cx="101600" cy="152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629910" y="2040255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5850255" y="1913255"/>
              <a:ext cx="42545" cy="355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5850255" y="1913255"/>
                <a:ext cx="425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5842000" y="1955800"/>
              <a:ext cx="245110" cy="1943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5842000" y="1955800"/>
                <a:ext cx="24511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2395855" y="3318510"/>
              <a:ext cx="101600" cy="304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2395855" y="3318510"/>
                <a:ext cx="1016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2446655" y="3149600"/>
              <a:ext cx="871855" cy="381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2446655" y="3149600"/>
                <a:ext cx="8718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2692400" y="3513455"/>
              <a:ext cx="490855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2692400" y="3513455"/>
                <a:ext cx="4908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3724910" y="3064510"/>
              <a:ext cx="50800" cy="508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3724910" y="3064510"/>
                <a:ext cx="508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3724910" y="3048000"/>
              <a:ext cx="313690" cy="4737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3724910" y="3048000"/>
                <a:ext cx="31369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038600" y="3276600"/>
              <a:ext cx="135255" cy="203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038600" y="3276600"/>
                <a:ext cx="135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216400" y="3157855"/>
              <a:ext cx="101600" cy="3384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216400" y="3157855"/>
                <a:ext cx="1016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199255" y="3234055"/>
              <a:ext cx="262255" cy="42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199255" y="3234055"/>
                <a:ext cx="262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4419600" y="3175000"/>
              <a:ext cx="135255" cy="254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4419600" y="3175000"/>
                <a:ext cx="1352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4394200" y="3208655"/>
              <a:ext cx="304800" cy="844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4394200" y="3208655"/>
                <a:ext cx="3048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605655" y="3048000"/>
              <a:ext cx="5080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605655" y="3048000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673600" y="3267710"/>
              <a:ext cx="228600" cy="1104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673600" y="3267710"/>
                <a:ext cx="2286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4927600" y="3251200"/>
              <a:ext cx="194310" cy="1352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4927600" y="3251200"/>
                <a:ext cx="1943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105400" y="3234055"/>
              <a:ext cx="338455" cy="127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105400" y="3234055"/>
                <a:ext cx="3384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375910" y="3200400"/>
              <a:ext cx="161290" cy="152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375910" y="3200400"/>
                <a:ext cx="1612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545455" y="3166110"/>
              <a:ext cx="160655" cy="127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545455" y="3166110"/>
                <a:ext cx="1606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579110" y="3048000"/>
              <a:ext cx="110490" cy="279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579110" y="3048000"/>
                <a:ext cx="1104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629910" y="3175000"/>
              <a:ext cx="177800" cy="11811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629910" y="3175000"/>
                <a:ext cx="1778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5909310" y="2988310"/>
              <a:ext cx="186690" cy="3473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5909310" y="2988310"/>
                <a:ext cx="18669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104255" y="3005455"/>
              <a:ext cx="177800" cy="3727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104255" y="3005455"/>
                <a:ext cx="177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315710" y="3166110"/>
              <a:ext cx="127000" cy="11049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315710" y="3166110"/>
                <a:ext cx="127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485255" y="3149600"/>
              <a:ext cx="220345" cy="152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485255" y="3149600"/>
                <a:ext cx="2203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6671310" y="3073400"/>
              <a:ext cx="93345" cy="279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6671310" y="3073400"/>
                <a:ext cx="933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6731000" y="3115310"/>
              <a:ext cx="245110" cy="177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6731000" y="3115310"/>
                <a:ext cx="2451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3648710" y="2438400"/>
              <a:ext cx="2387600" cy="1181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3648710" y="2438400"/>
                <a:ext cx="2387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3953510" y="3479800"/>
              <a:ext cx="2353945" cy="279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3953510" y="3479800"/>
                <a:ext cx="2353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653655" y="1329055"/>
              <a:ext cx="169545" cy="12274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653655" y="1329055"/>
                <a:ext cx="169545" cy="1227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7772400" y="1464310"/>
              <a:ext cx="1600200" cy="94869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7772400" y="1464310"/>
                <a:ext cx="1600200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738110" y="2370455"/>
              <a:ext cx="1642745" cy="1187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738110" y="2370455"/>
                <a:ext cx="16427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652000" y="1524000"/>
              <a:ext cx="101600" cy="6178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652000" y="1524000"/>
                <a:ext cx="10160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592310" y="1464310"/>
              <a:ext cx="609600" cy="431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592310" y="1464310"/>
                <a:ext cx="609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982200" y="1769110"/>
              <a:ext cx="727710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982200" y="1769110"/>
                <a:ext cx="7277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0735310" y="1625600"/>
              <a:ext cx="212090" cy="3975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0735310" y="1625600"/>
                <a:ext cx="21209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0862310" y="1549400"/>
              <a:ext cx="558800" cy="2451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0862310" y="1549400"/>
                <a:ext cx="5588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1252200" y="1752600"/>
              <a:ext cx="685800" cy="279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1252200" y="1752600"/>
                <a:ext cx="685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1692255" y="1760855"/>
              <a:ext cx="406400" cy="679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1692255" y="1760855"/>
                <a:ext cx="4064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1023600" y="2336800"/>
              <a:ext cx="304800" cy="127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1023600" y="2336800"/>
                <a:ext cx="304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109200" y="2260600"/>
              <a:ext cx="2040255" cy="844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109200" y="2260600"/>
                <a:ext cx="20402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8305800" y="2327910"/>
              <a:ext cx="499110" cy="635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8305800" y="2327910"/>
                <a:ext cx="4991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8957310" y="2937510"/>
              <a:ext cx="101600" cy="3810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8957310" y="2937510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8999855" y="2861310"/>
              <a:ext cx="465455" cy="457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8999855" y="2861310"/>
                <a:ext cx="465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9439910" y="3132455"/>
              <a:ext cx="466090" cy="228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9439910" y="3132455"/>
                <a:ext cx="4660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9982200" y="2997200"/>
              <a:ext cx="101600" cy="4400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9982200" y="2997200"/>
                <a:ext cx="1016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0024110" y="3132455"/>
              <a:ext cx="304800" cy="1860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0024110" y="3132455"/>
                <a:ext cx="3048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0219055" y="3259455"/>
              <a:ext cx="211455" cy="177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0219055" y="3259455"/>
                <a:ext cx="2114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10574655" y="2946400"/>
              <a:ext cx="127000" cy="457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10574655" y="2946400"/>
                <a:ext cx="127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0659110" y="3234055"/>
              <a:ext cx="245745" cy="203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0659110" y="3234055"/>
                <a:ext cx="2457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0972800" y="3183255"/>
              <a:ext cx="127000" cy="2622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0972800" y="3183255"/>
                <a:ext cx="1270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10701655" y="3191510"/>
              <a:ext cx="431800" cy="5422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10701655" y="3191510"/>
                <a:ext cx="431800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11158855" y="3259455"/>
              <a:ext cx="186055" cy="177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11158855" y="3259455"/>
                <a:ext cx="186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11446510" y="3302000"/>
              <a:ext cx="330200" cy="203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11446510" y="3302000"/>
                <a:ext cx="330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1776710" y="3496310"/>
              <a:ext cx="76200" cy="596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1776710" y="3496310"/>
                <a:ext cx="762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9287510" y="3445510"/>
              <a:ext cx="2286000" cy="1441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9287510" y="3445510"/>
                <a:ext cx="22860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4826000" y="3056255"/>
              <a:ext cx="2912110" cy="22777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4826000" y="3056255"/>
                <a:ext cx="2912110" cy="2277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7188200" y="3030855"/>
              <a:ext cx="592455" cy="3473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7188200" y="3030855"/>
                <a:ext cx="5924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7661910" y="3115310"/>
              <a:ext cx="17145" cy="2882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7661910" y="3115310"/>
                <a:ext cx="171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3124200" y="5723255"/>
              <a:ext cx="825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3124200" y="5723255"/>
                <a:ext cx="82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3098800" y="5410200"/>
              <a:ext cx="41910" cy="6007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3098800" y="5410200"/>
                <a:ext cx="4191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3056255" y="5629910"/>
              <a:ext cx="457200" cy="2120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3056255" y="5629910"/>
                <a:ext cx="4572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3411855" y="5756910"/>
              <a:ext cx="423545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3411855" y="5756910"/>
                <a:ext cx="4235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3699510" y="5740400"/>
              <a:ext cx="220345" cy="228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3699510" y="5740400"/>
                <a:ext cx="2203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3987800" y="5756910"/>
              <a:ext cx="33655" cy="2120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3987800" y="5756910"/>
                <a:ext cx="336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4004310" y="5689600"/>
              <a:ext cx="220345" cy="2114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4004310" y="5689600"/>
                <a:ext cx="2203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4241800" y="5791200"/>
              <a:ext cx="355600" cy="160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4241800" y="5791200"/>
                <a:ext cx="355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4605655" y="5748655"/>
              <a:ext cx="211455" cy="2032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4605655" y="5748655"/>
                <a:ext cx="2114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4478655" y="5765800"/>
              <a:ext cx="211455" cy="6731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4478655" y="5765800"/>
                <a:ext cx="2114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4876800" y="5655310"/>
              <a:ext cx="59055" cy="3473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4876800" y="5655310"/>
                <a:ext cx="590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5071110" y="5655310"/>
              <a:ext cx="339090" cy="34734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5071110" y="5655310"/>
                <a:ext cx="33909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5469255" y="5629910"/>
              <a:ext cx="194945" cy="4064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5469255" y="5629910"/>
                <a:ext cx="1949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9846310" y="5756910"/>
              <a:ext cx="296545" cy="4826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9846310" y="5756910"/>
                <a:ext cx="29654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5655310" y="5579110"/>
              <a:ext cx="50800" cy="1866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5655310" y="5579110"/>
                <a:ext cx="508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6451600" y="5562600"/>
              <a:ext cx="92710" cy="2705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6451600" y="5562600"/>
                <a:ext cx="9271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5706110" y="5909310"/>
              <a:ext cx="220345" cy="679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5706110" y="5909310"/>
                <a:ext cx="2203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5951855" y="5926455"/>
              <a:ext cx="127000" cy="25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5951855" y="592645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6214110" y="5909310"/>
              <a:ext cx="67945" cy="596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6214110" y="5909310"/>
                <a:ext cx="679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6586855" y="6112510"/>
              <a:ext cx="101600" cy="177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6586855" y="6112510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2023110" y="3674110"/>
              <a:ext cx="5266690" cy="2203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2023110" y="3674110"/>
                <a:ext cx="52666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2251710" y="2658110"/>
              <a:ext cx="4419600" cy="2120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2251710" y="2658110"/>
                <a:ext cx="44196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6078855" y="2327910"/>
              <a:ext cx="1498600" cy="3225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6078855" y="2327910"/>
                <a:ext cx="1498600" cy="322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7026910" y="5156200"/>
              <a:ext cx="364490" cy="381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7026910" y="5156200"/>
                <a:ext cx="3644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7052310" y="5765800"/>
              <a:ext cx="135890" cy="2540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7052310" y="5765800"/>
                <a:ext cx="1358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7052310" y="5740400"/>
              <a:ext cx="212090" cy="16891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7052310" y="5740400"/>
                <a:ext cx="21209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7086600" y="5875655"/>
              <a:ext cx="194310" cy="1606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7086600" y="5875655"/>
                <a:ext cx="1943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7374255" y="5588000"/>
              <a:ext cx="76200" cy="4572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7374255" y="55880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7493000" y="5850255"/>
              <a:ext cx="101600" cy="152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7493000" y="5850255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7611110" y="5807710"/>
              <a:ext cx="203200" cy="1949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7611110" y="5807710"/>
                <a:ext cx="2032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7839710" y="5765800"/>
              <a:ext cx="50800" cy="254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7839710" y="576580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7874000" y="5774055"/>
              <a:ext cx="186055" cy="1778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7874000" y="5774055"/>
                <a:ext cx="186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5926455" y="2200910"/>
              <a:ext cx="42545" cy="425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5926455" y="2200910"/>
                <a:ext cx="42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6172200" y="2336800"/>
              <a:ext cx="1692910" cy="31578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6172200" y="2336800"/>
                <a:ext cx="1692910" cy="315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6917055" y="5071110"/>
              <a:ext cx="490855" cy="533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6917055" y="5071110"/>
                <a:ext cx="4908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7086600" y="5189855"/>
              <a:ext cx="676910" cy="37274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7086600" y="5189855"/>
                <a:ext cx="67691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4944110" y="762000"/>
              <a:ext cx="3268345" cy="7874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4944110" y="762000"/>
                <a:ext cx="3268345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7983855" y="905510"/>
              <a:ext cx="440055" cy="3302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7983855" y="905510"/>
                <a:ext cx="4400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5088255" y="1168400"/>
              <a:ext cx="363855" cy="3384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5088255" y="1168400"/>
                <a:ext cx="3638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5215255" y="8255"/>
              <a:ext cx="321945" cy="4743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5215255" y="8255"/>
                <a:ext cx="3219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5121910" y="381000"/>
              <a:ext cx="415290" cy="508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5121910" y="381000"/>
                <a:ext cx="4152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5240655" y="575310"/>
              <a:ext cx="211455" cy="171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5240655" y="575310"/>
                <a:ext cx="21145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5181600" y="592455"/>
              <a:ext cx="270510" cy="1441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5181600" y="592455"/>
                <a:ext cx="2705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5248910" y="279400"/>
              <a:ext cx="626745" cy="88011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5248910" y="279400"/>
                <a:ext cx="626745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5883910" y="279400"/>
              <a:ext cx="271145" cy="844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5883910" y="279400"/>
                <a:ext cx="2711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5807710" y="372110"/>
              <a:ext cx="203200" cy="425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5807710" y="372110"/>
                <a:ext cx="2032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5824855" y="440055"/>
              <a:ext cx="144145" cy="508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5824855" y="440055"/>
                <a:ext cx="144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5858510" y="203200"/>
              <a:ext cx="177800" cy="7448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5858510" y="203200"/>
                <a:ext cx="17780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6137910" y="109855"/>
              <a:ext cx="330200" cy="3727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6137910" y="109855"/>
                <a:ext cx="3302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5901055" y="465455"/>
              <a:ext cx="643255" cy="279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5901055" y="465455"/>
                <a:ext cx="6432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6239510" y="287655"/>
              <a:ext cx="372745" cy="3981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6239510" y="287655"/>
                <a:ext cx="3727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6426200" y="127000"/>
              <a:ext cx="524510" cy="406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6426200" y="127000"/>
                <a:ext cx="5245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6637655" y="219710"/>
              <a:ext cx="423545" cy="2628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6637655" y="219710"/>
                <a:ext cx="4235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6654800" y="457200"/>
              <a:ext cx="372110" cy="26225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6654800" y="457200"/>
                <a:ext cx="3721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2302510" y="330200"/>
              <a:ext cx="135890" cy="558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2302510" y="330200"/>
                <a:ext cx="13589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2819400" y="262255"/>
              <a:ext cx="109855" cy="13525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2819400" y="262255"/>
                <a:ext cx="1098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2649855" y="422910"/>
              <a:ext cx="363855" cy="203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2649855" y="422910"/>
                <a:ext cx="363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2489200" y="508000"/>
              <a:ext cx="254000" cy="7531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2489200" y="508000"/>
                <a:ext cx="254000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2667000" y="762000"/>
              <a:ext cx="406400" cy="29591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2667000" y="762000"/>
                <a:ext cx="4064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2802255" y="778510"/>
              <a:ext cx="169545" cy="2120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2802255" y="778510"/>
                <a:ext cx="16954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3013710" y="744855"/>
              <a:ext cx="42545" cy="1695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3013710" y="744855"/>
                <a:ext cx="42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3166110" y="431800"/>
              <a:ext cx="34290" cy="4908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3166110" y="431800"/>
                <a:ext cx="3429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3318510" y="363855"/>
              <a:ext cx="389890" cy="457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3318510" y="363855"/>
                <a:ext cx="389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3691255" y="372110"/>
              <a:ext cx="423545" cy="51689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3691255" y="372110"/>
                <a:ext cx="42354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4004310" y="313055"/>
              <a:ext cx="381000" cy="5080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4004310" y="313055"/>
                <a:ext cx="3810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4300855" y="448310"/>
              <a:ext cx="127000" cy="4254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4300855" y="448310"/>
                <a:ext cx="1270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4318000" y="330200"/>
              <a:ext cx="397510" cy="533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4318000" y="330200"/>
                <a:ext cx="39751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3513455" y="2463800"/>
              <a:ext cx="1989455" cy="2114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3513455" y="2463800"/>
                <a:ext cx="19894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4064000" y="3996055"/>
              <a:ext cx="127000" cy="844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4064000" y="3996055"/>
                <a:ext cx="127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4131310" y="4156710"/>
              <a:ext cx="42545" cy="679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4131310" y="4156710"/>
                <a:ext cx="425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4140200" y="4445000"/>
              <a:ext cx="67310" cy="508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4140200" y="4445000"/>
                <a:ext cx="673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4055110" y="4664710"/>
              <a:ext cx="59690" cy="342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4055110" y="4664710"/>
                <a:ext cx="5969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4064000" y="4834255"/>
              <a:ext cx="25400" cy="82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4064000" y="4834255"/>
                <a:ext cx="2540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4038600" y="3937000"/>
              <a:ext cx="135255" cy="16065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4038600" y="3937000"/>
                <a:ext cx="1352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4156710" y="4385310"/>
              <a:ext cx="34290" cy="425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4156710" y="4385310"/>
                <a:ext cx="342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4165600" y="4554855"/>
              <a:ext cx="16510" cy="825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4165600" y="4554855"/>
                <a:ext cx="1651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4182110" y="4673600"/>
              <a:ext cx="25400" cy="25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4182110" y="467360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2903855" y="3665855"/>
              <a:ext cx="3708400" cy="1016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2903855" y="3665855"/>
                <a:ext cx="3708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6840855" y="6256655"/>
              <a:ext cx="1033145" cy="1524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6840855" y="6256655"/>
                <a:ext cx="10331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7950200" y="6019800"/>
              <a:ext cx="262255" cy="3892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7950200" y="6019800"/>
                <a:ext cx="2622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8491855" y="5731510"/>
              <a:ext cx="406400" cy="1270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8491855" y="5731510"/>
                <a:ext cx="406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8542655" y="5765800"/>
              <a:ext cx="338455" cy="4318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8542655" y="5765800"/>
                <a:ext cx="3384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10015855" y="5765800"/>
              <a:ext cx="431800" cy="41465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10015855" y="5765800"/>
                <a:ext cx="4318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8669655" y="5232400"/>
              <a:ext cx="279400" cy="2876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8669655" y="5232400"/>
                <a:ext cx="2794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墨迹 163"/>
              <p14:cNvContentPartPr/>
              <p14:nvPr/>
            </p14:nvContentPartPr>
            <p14:xfrm>
              <a:off x="8999855" y="5435600"/>
              <a:ext cx="76200" cy="11811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2"/>
            </p:blipFill>
            <p:spPr>
              <a:xfrm>
                <a:off x="8999855" y="5435600"/>
                <a:ext cx="762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墨迹 164"/>
              <p14:cNvContentPartPr/>
              <p14:nvPr/>
            </p14:nvContentPartPr>
            <p14:xfrm>
              <a:off x="9177655" y="5223510"/>
              <a:ext cx="271145" cy="37274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4"/>
            </p:blipFill>
            <p:spPr>
              <a:xfrm>
                <a:off x="9177655" y="5223510"/>
                <a:ext cx="2711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墨迹 165"/>
              <p14:cNvContentPartPr/>
              <p14:nvPr/>
            </p14:nvContentPartPr>
            <p14:xfrm>
              <a:off x="9439910" y="5528310"/>
              <a:ext cx="161290" cy="13589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6"/>
            </p:blipFill>
            <p:spPr>
              <a:xfrm>
                <a:off x="9439910" y="5528310"/>
                <a:ext cx="16129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墨迹 166"/>
              <p14:cNvContentPartPr/>
              <p14:nvPr/>
            </p14:nvContentPartPr>
            <p14:xfrm>
              <a:off x="9753600" y="5080000"/>
              <a:ext cx="236855" cy="3892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8"/>
            </p:blipFill>
            <p:spPr>
              <a:xfrm>
                <a:off x="9753600" y="5080000"/>
                <a:ext cx="2368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墨迹 167"/>
              <p14:cNvContentPartPr/>
              <p14:nvPr/>
            </p14:nvContentPartPr>
            <p14:xfrm>
              <a:off x="10244455" y="5156200"/>
              <a:ext cx="271145" cy="2959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0"/>
            </p:blipFill>
            <p:spPr>
              <a:xfrm>
                <a:off x="10244455" y="5156200"/>
                <a:ext cx="2711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墨迹 168"/>
              <p14:cNvContentPartPr/>
              <p14:nvPr/>
            </p14:nvContentPartPr>
            <p14:xfrm>
              <a:off x="10074910" y="5520055"/>
              <a:ext cx="67945" cy="10985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2"/>
            </p:blipFill>
            <p:spPr>
              <a:xfrm>
                <a:off x="10074910" y="5520055"/>
                <a:ext cx="679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墨迹 169"/>
              <p14:cNvContentPartPr/>
              <p14:nvPr/>
            </p14:nvContentPartPr>
            <p14:xfrm>
              <a:off x="10125710" y="5748655"/>
              <a:ext cx="212090" cy="4064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4"/>
            </p:blipFill>
            <p:spPr>
              <a:xfrm>
                <a:off x="10125710" y="5748655"/>
                <a:ext cx="212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墨迹 170"/>
              <p14:cNvContentPartPr/>
              <p14:nvPr/>
            </p14:nvContentPartPr>
            <p14:xfrm>
              <a:off x="10447655" y="5647055"/>
              <a:ext cx="592455" cy="7956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6"/>
            </p:blipFill>
            <p:spPr>
              <a:xfrm>
                <a:off x="10447655" y="5647055"/>
                <a:ext cx="592455" cy="795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墨迹 171"/>
              <p14:cNvContentPartPr/>
              <p14:nvPr/>
            </p14:nvContentPartPr>
            <p14:xfrm>
              <a:off x="7763510" y="3572510"/>
              <a:ext cx="1812290" cy="166814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8"/>
            </p:blipFill>
            <p:spPr>
              <a:xfrm>
                <a:off x="7763510" y="3572510"/>
                <a:ext cx="1812290" cy="166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墨迹 172"/>
              <p14:cNvContentPartPr/>
              <p14:nvPr/>
            </p14:nvContentPartPr>
            <p14:xfrm>
              <a:off x="9194800" y="3665855"/>
              <a:ext cx="431800" cy="44894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0"/>
            </p:blipFill>
            <p:spPr>
              <a:xfrm>
                <a:off x="9194800" y="3665855"/>
                <a:ext cx="4318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墨迹 173"/>
              <p14:cNvContentPartPr/>
              <p14:nvPr/>
            </p14:nvContentPartPr>
            <p14:xfrm>
              <a:off x="10125710" y="3683000"/>
              <a:ext cx="626745" cy="13208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2"/>
            </p:blipFill>
            <p:spPr>
              <a:xfrm>
                <a:off x="10125710" y="3683000"/>
                <a:ext cx="626745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墨迹 174"/>
              <p14:cNvContentPartPr/>
              <p14:nvPr/>
            </p14:nvContentPartPr>
            <p14:xfrm>
              <a:off x="10134600" y="4529455"/>
              <a:ext cx="76200" cy="46545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4"/>
            </p:blipFill>
            <p:spPr>
              <a:xfrm>
                <a:off x="10134600" y="4529455"/>
                <a:ext cx="762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墨迹 175"/>
              <p14:cNvContentPartPr/>
              <p14:nvPr/>
            </p14:nvContentPartPr>
            <p14:xfrm>
              <a:off x="9922510" y="4715510"/>
              <a:ext cx="660400" cy="38989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6"/>
            </p:blipFill>
            <p:spPr>
              <a:xfrm>
                <a:off x="9922510" y="4715510"/>
                <a:ext cx="6604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墨迹 176"/>
              <p14:cNvContentPartPr/>
              <p14:nvPr/>
            </p14:nvContentPartPr>
            <p14:xfrm>
              <a:off x="8881110" y="6307455"/>
              <a:ext cx="1447800" cy="194945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8"/>
            </p:blipFill>
            <p:spPr>
              <a:xfrm>
                <a:off x="8881110" y="6307455"/>
                <a:ext cx="1447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墨迹 177"/>
              <p14:cNvContentPartPr/>
              <p14:nvPr/>
            </p14:nvContentPartPr>
            <p14:xfrm>
              <a:off x="7924800" y="3945255"/>
              <a:ext cx="2032000" cy="13290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0"/>
            </p:blipFill>
            <p:spPr>
              <a:xfrm>
                <a:off x="7924800" y="3945255"/>
                <a:ext cx="2032000" cy="132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墨迹 178"/>
              <p14:cNvContentPartPr/>
              <p14:nvPr/>
            </p14:nvContentPartPr>
            <p14:xfrm>
              <a:off x="7856855" y="4961255"/>
              <a:ext cx="482600" cy="37274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2"/>
            </p:blipFill>
            <p:spPr>
              <a:xfrm>
                <a:off x="7856855" y="4961255"/>
                <a:ext cx="4826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墨迹 179"/>
              <p14:cNvContentPartPr/>
              <p14:nvPr/>
            </p14:nvContentPartPr>
            <p14:xfrm>
              <a:off x="8212455" y="5248910"/>
              <a:ext cx="42545" cy="171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4"/>
            </p:blipFill>
            <p:spPr>
              <a:xfrm>
                <a:off x="8212455" y="5248910"/>
                <a:ext cx="425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墨迹 180"/>
              <p14:cNvContentPartPr/>
              <p14:nvPr/>
            </p14:nvContentPartPr>
            <p14:xfrm>
              <a:off x="6256655" y="6375400"/>
              <a:ext cx="4589145" cy="29591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6"/>
            </p:blipFill>
            <p:spPr>
              <a:xfrm>
                <a:off x="6256655" y="6375400"/>
                <a:ext cx="45891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墨迹 181"/>
              <p14:cNvContentPartPr/>
              <p14:nvPr/>
            </p14:nvContentPartPr>
            <p14:xfrm>
              <a:off x="2581910" y="4910455"/>
              <a:ext cx="2802890" cy="15748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8"/>
            </p:blipFill>
            <p:spPr>
              <a:xfrm>
                <a:off x="2581910" y="4910455"/>
                <a:ext cx="2802890" cy="157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墨迹 182"/>
              <p14:cNvContentPartPr/>
              <p14:nvPr/>
            </p14:nvContentPartPr>
            <p14:xfrm>
              <a:off x="1303655" y="4419600"/>
              <a:ext cx="93345" cy="44005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0"/>
            </p:blipFill>
            <p:spPr>
              <a:xfrm>
                <a:off x="1303655" y="4419600"/>
                <a:ext cx="933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墨迹 183"/>
              <p14:cNvContentPartPr/>
              <p14:nvPr/>
            </p14:nvContentPartPr>
            <p14:xfrm>
              <a:off x="1498600" y="4377055"/>
              <a:ext cx="270510" cy="32194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2"/>
            </p:blipFill>
            <p:spPr>
              <a:xfrm>
                <a:off x="1498600" y="4377055"/>
                <a:ext cx="2705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5" name="墨迹 184"/>
              <p14:cNvContentPartPr/>
              <p14:nvPr/>
            </p14:nvContentPartPr>
            <p14:xfrm>
              <a:off x="1819910" y="4512310"/>
              <a:ext cx="1439545" cy="26289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4"/>
            </p:blipFill>
            <p:spPr>
              <a:xfrm>
                <a:off x="1819910" y="4512310"/>
                <a:ext cx="14395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6" name="墨迹 185"/>
              <p14:cNvContentPartPr/>
              <p14:nvPr/>
            </p14:nvContentPartPr>
            <p14:xfrm>
              <a:off x="3056255" y="4351655"/>
              <a:ext cx="59055" cy="4064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6"/>
            </p:blipFill>
            <p:spPr>
              <a:xfrm>
                <a:off x="3056255" y="4351655"/>
                <a:ext cx="590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87" name="墨迹 186"/>
              <p14:cNvContentPartPr/>
              <p14:nvPr/>
            </p14:nvContentPartPr>
            <p14:xfrm>
              <a:off x="3208655" y="4554855"/>
              <a:ext cx="194945" cy="762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8"/>
            </p:blipFill>
            <p:spPr>
              <a:xfrm>
                <a:off x="3208655" y="4554855"/>
                <a:ext cx="194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88" name="墨迹 187"/>
              <p14:cNvContentPartPr/>
              <p14:nvPr/>
            </p14:nvContentPartPr>
            <p14:xfrm>
              <a:off x="3521710" y="4359910"/>
              <a:ext cx="245745" cy="38989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70"/>
            </p:blipFill>
            <p:spPr>
              <a:xfrm>
                <a:off x="3521710" y="4359910"/>
                <a:ext cx="24574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89" name="墨迹 188"/>
              <p14:cNvContentPartPr/>
              <p14:nvPr/>
            </p14:nvContentPartPr>
            <p14:xfrm>
              <a:off x="1905000" y="4707255"/>
              <a:ext cx="1270000" cy="2114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2"/>
            </p:blipFill>
            <p:spPr>
              <a:xfrm>
                <a:off x="1905000" y="4707255"/>
                <a:ext cx="12700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0" name="墨迹 189"/>
              <p14:cNvContentPartPr/>
              <p14:nvPr/>
            </p14:nvContentPartPr>
            <p14:xfrm>
              <a:off x="3157855" y="4783455"/>
              <a:ext cx="118745" cy="76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4"/>
            </p:blipFill>
            <p:spPr>
              <a:xfrm>
                <a:off x="3157855" y="4783455"/>
                <a:ext cx="1187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1" name="墨迹 190"/>
              <p14:cNvContentPartPr/>
              <p14:nvPr/>
            </p14:nvContentPartPr>
            <p14:xfrm>
              <a:off x="254000" y="4944110"/>
              <a:ext cx="135255" cy="61849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6"/>
            </p:blipFill>
            <p:spPr>
              <a:xfrm>
                <a:off x="254000" y="4944110"/>
                <a:ext cx="135255" cy="618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2" name="墨迹 191"/>
              <p14:cNvContentPartPr/>
              <p14:nvPr/>
            </p14:nvContentPartPr>
            <p14:xfrm>
              <a:off x="287655" y="4978400"/>
              <a:ext cx="355600" cy="41465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8"/>
            </p:blipFill>
            <p:spPr>
              <a:xfrm>
                <a:off x="287655" y="4978400"/>
                <a:ext cx="3556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3" name="墨迹 192"/>
              <p14:cNvContentPartPr/>
              <p14:nvPr/>
            </p14:nvContentPartPr>
            <p14:xfrm>
              <a:off x="600710" y="5291455"/>
              <a:ext cx="313690" cy="18605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80"/>
            </p:blipFill>
            <p:spPr>
              <a:xfrm>
                <a:off x="600710" y="5291455"/>
                <a:ext cx="3136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4" name="墨迹 193"/>
              <p14:cNvContentPartPr/>
              <p14:nvPr/>
            </p14:nvContentPartPr>
            <p14:xfrm>
              <a:off x="863600" y="5291455"/>
              <a:ext cx="228600" cy="271145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2"/>
            </p:blipFill>
            <p:spPr>
              <a:xfrm>
                <a:off x="863600" y="5291455"/>
                <a:ext cx="228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5" name="墨迹 194"/>
              <p14:cNvContentPartPr/>
              <p14:nvPr/>
            </p14:nvContentPartPr>
            <p14:xfrm>
              <a:off x="1143000" y="5020310"/>
              <a:ext cx="67310" cy="62674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4"/>
            </p:blipFill>
            <p:spPr>
              <a:xfrm>
                <a:off x="1143000" y="5020310"/>
                <a:ext cx="67310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6" name="墨迹 195"/>
              <p14:cNvContentPartPr/>
              <p14:nvPr/>
            </p14:nvContentPartPr>
            <p14:xfrm>
              <a:off x="1075055" y="4969510"/>
              <a:ext cx="541655" cy="2540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6"/>
            </p:blipFill>
            <p:spPr>
              <a:xfrm>
                <a:off x="1075055" y="4969510"/>
                <a:ext cx="541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197" name="墨迹 196"/>
              <p14:cNvContentPartPr/>
              <p14:nvPr/>
            </p14:nvContentPartPr>
            <p14:xfrm>
              <a:off x="1540510" y="5139055"/>
              <a:ext cx="652145" cy="26225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8"/>
            </p:blipFill>
            <p:spPr>
              <a:xfrm>
                <a:off x="1540510" y="5139055"/>
                <a:ext cx="6521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198" name="墨迹 197"/>
              <p14:cNvContentPartPr/>
              <p14:nvPr/>
            </p14:nvContentPartPr>
            <p14:xfrm>
              <a:off x="1972310" y="5130800"/>
              <a:ext cx="339090" cy="4191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90"/>
            </p:blipFill>
            <p:spPr>
              <a:xfrm>
                <a:off x="1972310" y="5130800"/>
                <a:ext cx="33909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199" name="墨迹 198"/>
              <p14:cNvContentPartPr/>
              <p14:nvPr/>
            </p14:nvContentPartPr>
            <p14:xfrm>
              <a:off x="397510" y="5816600"/>
              <a:ext cx="372745" cy="6731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2"/>
            </p:blipFill>
            <p:spPr>
              <a:xfrm>
                <a:off x="397510" y="5816600"/>
                <a:ext cx="3727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0" name="墨迹 199"/>
              <p14:cNvContentPartPr/>
              <p14:nvPr/>
            </p14:nvContentPartPr>
            <p14:xfrm>
              <a:off x="567055" y="5740400"/>
              <a:ext cx="42545" cy="62611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4"/>
            </p:blipFill>
            <p:spPr>
              <a:xfrm>
                <a:off x="567055" y="5740400"/>
                <a:ext cx="42545" cy="626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1" name="墨迹 200"/>
              <p14:cNvContentPartPr/>
              <p14:nvPr/>
            </p14:nvContentPartPr>
            <p14:xfrm>
              <a:off x="406400" y="6010910"/>
              <a:ext cx="381000" cy="13589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6"/>
            </p:blipFill>
            <p:spPr>
              <a:xfrm>
                <a:off x="406400" y="6010910"/>
                <a:ext cx="3810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2" name="墨迹 201"/>
              <p14:cNvContentPartPr/>
              <p14:nvPr/>
            </p14:nvContentPartPr>
            <p14:xfrm>
              <a:off x="753110" y="5791200"/>
              <a:ext cx="321945" cy="4191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8"/>
            </p:blipFill>
            <p:spPr>
              <a:xfrm>
                <a:off x="753110" y="5791200"/>
                <a:ext cx="3219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3" name="墨迹 202"/>
              <p14:cNvContentPartPr/>
              <p14:nvPr/>
            </p14:nvContentPartPr>
            <p14:xfrm>
              <a:off x="727710" y="5782310"/>
              <a:ext cx="381000" cy="49149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400"/>
            </p:blipFill>
            <p:spPr>
              <a:xfrm>
                <a:off x="727710" y="5782310"/>
                <a:ext cx="3810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4" name="墨迹 203"/>
              <p14:cNvContentPartPr/>
              <p14:nvPr/>
            </p14:nvContentPartPr>
            <p14:xfrm>
              <a:off x="762000" y="5977255"/>
              <a:ext cx="397510" cy="19494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2"/>
            </p:blipFill>
            <p:spPr>
              <a:xfrm>
                <a:off x="762000" y="5977255"/>
                <a:ext cx="39751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5" name="墨迹 204"/>
              <p14:cNvContentPartPr/>
              <p14:nvPr/>
            </p14:nvContentPartPr>
            <p14:xfrm>
              <a:off x="1168400" y="5756910"/>
              <a:ext cx="372110" cy="32194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4"/>
            </p:blipFill>
            <p:spPr>
              <a:xfrm>
                <a:off x="1168400" y="5756910"/>
                <a:ext cx="3721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6" name="墨迹 205"/>
              <p14:cNvContentPartPr/>
              <p14:nvPr/>
            </p14:nvContentPartPr>
            <p14:xfrm>
              <a:off x="1184910" y="5748655"/>
              <a:ext cx="415290" cy="24574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6"/>
            </p:blipFill>
            <p:spPr>
              <a:xfrm>
                <a:off x="1184910" y="5748655"/>
                <a:ext cx="4152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07" name="墨迹 206"/>
              <p14:cNvContentPartPr/>
              <p14:nvPr/>
            </p14:nvContentPartPr>
            <p14:xfrm>
              <a:off x="1464310" y="5807710"/>
              <a:ext cx="364490" cy="2032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8"/>
            </p:blipFill>
            <p:spPr>
              <a:xfrm>
                <a:off x="1464310" y="5807710"/>
                <a:ext cx="3644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08" name="墨迹 207"/>
              <p14:cNvContentPartPr/>
              <p14:nvPr/>
            </p14:nvContentPartPr>
            <p14:xfrm>
              <a:off x="1506855" y="5977255"/>
              <a:ext cx="508000" cy="3892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10"/>
            </p:blipFill>
            <p:spPr>
              <a:xfrm>
                <a:off x="1506855" y="5977255"/>
                <a:ext cx="508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09" name="墨迹 208"/>
              <p14:cNvContentPartPr/>
              <p14:nvPr/>
            </p14:nvContentPartPr>
            <p14:xfrm>
              <a:off x="422910" y="4055110"/>
              <a:ext cx="2379345" cy="235394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2"/>
            </p:blipFill>
            <p:spPr>
              <a:xfrm>
                <a:off x="422910" y="4055110"/>
                <a:ext cx="2379345" cy="2353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0" name="墨迹 209"/>
              <p14:cNvContentPartPr/>
              <p14:nvPr/>
            </p14:nvContentPartPr>
            <p14:xfrm>
              <a:off x="3606800" y="2565400"/>
              <a:ext cx="2861310" cy="10985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4"/>
            </p:blipFill>
            <p:spPr>
              <a:xfrm>
                <a:off x="3606800" y="2565400"/>
                <a:ext cx="286131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1" name="墨迹 210"/>
              <p14:cNvContentPartPr/>
              <p14:nvPr/>
            </p14:nvContentPartPr>
            <p14:xfrm>
              <a:off x="8483600" y="2150110"/>
              <a:ext cx="16510" cy="36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6"/>
            </p:blipFill>
            <p:spPr>
              <a:xfrm>
                <a:off x="8483600" y="2150110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2" name="墨迹 211"/>
              <p14:cNvContentPartPr/>
              <p14:nvPr/>
            </p14:nvContentPartPr>
            <p14:xfrm>
              <a:off x="2743200" y="2413000"/>
              <a:ext cx="381000" cy="54165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8"/>
            </p:blipFill>
            <p:spPr>
              <a:xfrm>
                <a:off x="2743200" y="2413000"/>
                <a:ext cx="3810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3" name="墨迹 212"/>
              <p14:cNvContentPartPr/>
              <p14:nvPr/>
            </p14:nvContentPartPr>
            <p14:xfrm>
              <a:off x="3962400" y="1371600"/>
              <a:ext cx="143510" cy="2540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20"/>
            </p:blipFill>
            <p:spPr>
              <a:xfrm>
                <a:off x="3962400" y="1371600"/>
                <a:ext cx="1435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4" name="墨迹 213"/>
              <p14:cNvContentPartPr/>
              <p14:nvPr/>
            </p14:nvContentPartPr>
            <p14:xfrm>
              <a:off x="2573655" y="829310"/>
              <a:ext cx="4910455" cy="375920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2"/>
            </p:blipFill>
            <p:spPr>
              <a:xfrm>
                <a:off x="2573655" y="829310"/>
                <a:ext cx="4910455" cy="375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5" name="墨迹 214"/>
              <p14:cNvContentPartPr/>
              <p14:nvPr/>
            </p14:nvContentPartPr>
            <p14:xfrm>
              <a:off x="6527800" y="4613910"/>
              <a:ext cx="4605655" cy="2387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4"/>
            </p:blipFill>
            <p:spPr>
              <a:xfrm>
                <a:off x="6527800" y="4613910"/>
                <a:ext cx="4605655" cy="238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6" name="墨迹 215"/>
              <p14:cNvContentPartPr/>
              <p14:nvPr/>
            </p14:nvContentPartPr>
            <p14:xfrm>
              <a:off x="3259455" y="2573655"/>
              <a:ext cx="2294255" cy="18605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6"/>
            </p:blipFill>
            <p:spPr>
              <a:xfrm>
                <a:off x="3259455" y="2573655"/>
                <a:ext cx="22942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17" name="墨迹 216"/>
              <p14:cNvContentPartPr/>
              <p14:nvPr/>
            </p14:nvContentPartPr>
            <p14:xfrm>
              <a:off x="3572510" y="3606800"/>
              <a:ext cx="2938145" cy="16065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8"/>
            </p:blipFill>
            <p:spPr>
              <a:xfrm>
                <a:off x="3572510" y="3606800"/>
                <a:ext cx="29381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218" name="墨迹 217"/>
              <p14:cNvContentPartPr/>
              <p14:nvPr/>
            </p14:nvContentPartPr>
            <p14:xfrm>
              <a:off x="482600" y="1684655"/>
              <a:ext cx="321310" cy="67754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30"/>
            </p:blipFill>
            <p:spPr>
              <a:xfrm>
                <a:off x="482600" y="1684655"/>
                <a:ext cx="32131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219" name="墨迹 218"/>
              <p14:cNvContentPartPr/>
              <p14:nvPr/>
            </p14:nvContentPartPr>
            <p14:xfrm>
              <a:off x="854710" y="1828800"/>
              <a:ext cx="118745" cy="5842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2"/>
            </p:blipFill>
            <p:spPr>
              <a:xfrm>
                <a:off x="854710" y="1828800"/>
                <a:ext cx="1187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3" p14:bwMode="auto">
            <p14:nvContentPartPr>
              <p14:cNvPr id="220" name="墨迹 219"/>
              <p14:cNvContentPartPr/>
              <p14:nvPr/>
            </p14:nvContentPartPr>
            <p14:xfrm>
              <a:off x="998855" y="2200910"/>
              <a:ext cx="127000" cy="11874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4"/>
            </p:blipFill>
            <p:spPr>
              <a:xfrm>
                <a:off x="998855" y="2200910"/>
                <a:ext cx="1270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5" p14:bwMode="auto">
            <p14:nvContentPartPr>
              <p14:cNvPr id="221" name="墨迹 220"/>
              <p14:cNvContentPartPr/>
              <p14:nvPr/>
            </p14:nvContentPartPr>
            <p14:xfrm>
              <a:off x="1286510" y="2184400"/>
              <a:ext cx="118745" cy="21971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6"/>
            </p:blipFill>
            <p:spPr>
              <a:xfrm>
                <a:off x="1286510" y="2184400"/>
                <a:ext cx="11874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7" p14:bwMode="auto">
            <p14:nvContentPartPr>
              <p14:cNvPr id="222" name="墨迹 221"/>
              <p14:cNvContentPartPr/>
              <p14:nvPr/>
            </p14:nvContentPartPr>
            <p14:xfrm>
              <a:off x="1515110" y="2048510"/>
              <a:ext cx="118745" cy="4572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8"/>
            </p:blipFill>
            <p:spPr>
              <a:xfrm>
                <a:off x="1515110" y="2048510"/>
                <a:ext cx="1187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9" p14:bwMode="auto">
            <p14:nvContentPartPr>
              <p14:cNvPr id="223" name="墨迹 222"/>
              <p14:cNvContentPartPr/>
              <p14:nvPr/>
            </p14:nvContentPartPr>
            <p14:xfrm>
              <a:off x="1642110" y="2124710"/>
              <a:ext cx="262890" cy="203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40"/>
            </p:blipFill>
            <p:spPr>
              <a:xfrm>
                <a:off x="1642110" y="2124710"/>
                <a:ext cx="262890" cy="203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1455" y="658495"/>
            <a:ext cx="9144000" cy="1195705"/>
          </a:xfrm>
        </p:spPr>
        <p:txBody>
          <a:bodyPr/>
          <a:p>
            <a:pPr algn="l"/>
            <a:r>
              <a:rPr altLang="zh-CN"/>
              <a:t>Identity Mapping Shortcut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ctr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1x1 Convolution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215" y="3077210"/>
            <a:ext cx="3419475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485" y="4458335"/>
            <a:ext cx="3924300" cy="600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1176655" y="1007110"/>
              <a:ext cx="5046345" cy="914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1176655" y="1007110"/>
                <a:ext cx="504634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6010910" y="448310"/>
              <a:ext cx="2971800" cy="1955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6010910" y="448310"/>
                <a:ext cx="297180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8204200" y="1955800"/>
              <a:ext cx="956310" cy="6178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8204200" y="1955800"/>
                <a:ext cx="95631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9507855" y="2268855"/>
              <a:ext cx="296545" cy="33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9507855" y="2268855"/>
                <a:ext cx="2965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9465310" y="2327910"/>
              <a:ext cx="118745" cy="4489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9465310" y="2327910"/>
                <a:ext cx="1187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9550400" y="2531110"/>
              <a:ext cx="363855" cy="25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9550400" y="2531110"/>
                <a:ext cx="3638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9838055" y="2413000"/>
              <a:ext cx="321945" cy="304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9838055" y="2413000"/>
                <a:ext cx="3219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10312400" y="2438400"/>
              <a:ext cx="92710" cy="2451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10312400" y="2438400"/>
                <a:ext cx="927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10261600" y="2286000"/>
              <a:ext cx="584200" cy="457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10261600" y="2286000"/>
                <a:ext cx="584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9398000" y="2912110"/>
              <a:ext cx="1676400" cy="933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9398000" y="2912110"/>
                <a:ext cx="1676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8051800" y="1819910"/>
              <a:ext cx="127000" cy="4489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8051800" y="1819910"/>
                <a:ext cx="1270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8042910" y="1946910"/>
              <a:ext cx="499745" cy="76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8042910" y="1946910"/>
                <a:ext cx="4997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8779510" y="2124710"/>
              <a:ext cx="499745" cy="381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8779510" y="2124710"/>
                <a:ext cx="4997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6654800" y="1710055"/>
              <a:ext cx="1557655" cy="228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6654800" y="1710055"/>
                <a:ext cx="15576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6434455" y="1769110"/>
              <a:ext cx="2489200" cy="850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6434455" y="1769110"/>
                <a:ext cx="24892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8423910" y="3200400"/>
              <a:ext cx="42545" cy="3721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8423910" y="3200400"/>
                <a:ext cx="4254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8517255" y="3242310"/>
              <a:ext cx="30480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8517255" y="3242310"/>
                <a:ext cx="304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8585200" y="3496310"/>
              <a:ext cx="363855" cy="25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8585200" y="3496310"/>
                <a:ext cx="3638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8966200" y="3403600"/>
              <a:ext cx="381000" cy="673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8966200" y="3403600"/>
                <a:ext cx="3810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9177655" y="3310255"/>
              <a:ext cx="101600" cy="171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9177655" y="3310255"/>
                <a:ext cx="1016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9414510" y="3335655"/>
              <a:ext cx="25400" cy="287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9414510" y="3335655"/>
                <a:ext cx="254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9457055" y="3318510"/>
              <a:ext cx="338455" cy="2628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9457055" y="3318510"/>
                <a:ext cx="3384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9516110" y="3538855"/>
              <a:ext cx="389890" cy="25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9516110" y="3538855"/>
                <a:ext cx="3898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9871710" y="3420110"/>
              <a:ext cx="347345" cy="50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9871710" y="3420110"/>
                <a:ext cx="3473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10151110" y="3352800"/>
              <a:ext cx="212090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10151110" y="3352800"/>
                <a:ext cx="2120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10363200" y="3293110"/>
              <a:ext cx="330200" cy="2882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10363200" y="3293110"/>
                <a:ext cx="33020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10388600" y="3521710"/>
              <a:ext cx="363855" cy="425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10388600" y="3521710"/>
                <a:ext cx="3638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10176510" y="3547110"/>
              <a:ext cx="423545" cy="171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10176510" y="3547110"/>
                <a:ext cx="4235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8001000" y="3343910"/>
              <a:ext cx="736600" cy="254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8001000" y="3343910"/>
                <a:ext cx="736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10913110" y="3496310"/>
              <a:ext cx="847090" cy="850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10913110" y="3496310"/>
                <a:ext cx="8470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8601710" y="3564255"/>
              <a:ext cx="2057400" cy="922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8601710" y="3564255"/>
                <a:ext cx="205740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10473055" y="3683000"/>
              <a:ext cx="296545" cy="1435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10473055" y="3683000"/>
                <a:ext cx="29654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8610600" y="3597910"/>
              <a:ext cx="59055" cy="787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8610600" y="3597910"/>
                <a:ext cx="59055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8585200" y="3632200"/>
              <a:ext cx="92710" cy="16891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8585200" y="3632200"/>
                <a:ext cx="9271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8677910" y="3683000"/>
              <a:ext cx="152400" cy="127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8677910" y="36830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8763000" y="4580255"/>
              <a:ext cx="262255" cy="3981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8763000" y="4580255"/>
                <a:ext cx="2622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9076055" y="4622800"/>
              <a:ext cx="287655" cy="3975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9076055" y="4622800"/>
                <a:ext cx="28765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9160510" y="4758055"/>
              <a:ext cx="431800" cy="330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9160510" y="4758055"/>
                <a:ext cx="431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9236710" y="4961255"/>
              <a:ext cx="339090" cy="1098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9236710" y="4961255"/>
                <a:ext cx="3390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9660255" y="4580255"/>
              <a:ext cx="254000" cy="5505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9660255" y="4580255"/>
                <a:ext cx="2540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9711055" y="4808855"/>
              <a:ext cx="228600" cy="2965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9711055" y="4808855"/>
                <a:ext cx="2286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10024110" y="4673600"/>
              <a:ext cx="101600" cy="590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10024110" y="4673600"/>
                <a:ext cx="1016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8" name="墨迹 47"/>
              <p14:cNvContentPartPr/>
              <p14:nvPr/>
            </p14:nvContentPartPr>
            <p14:xfrm>
              <a:off x="10024110" y="4775200"/>
              <a:ext cx="101600" cy="590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8"/>
            </p:blipFill>
            <p:spPr>
              <a:xfrm>
                <a:off x="10024110" y="4775200"/>
                <a:ext cx="1016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9" name="墨迹 48"/>
              <p14:cNvContentPartPr/>
              <p14:nvPr/>
            </p14:nvContentPartPr>
            <p14:xfrm>
              <a:off x="10125710" y="4554855"/>
              <a:ext cx="161290" cy="1606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0"/>
            </p:blipFill>
            <p:spPr>
              <a:xfrm>
                <a:off x="10125710" y="4554855"/>
                <a:ext cx="1612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0" name="墨迹 49"/>
              <p14:cNvContentPartPr/>
              <p14:nvPr/>
            </p14:nvContentPartPr>
            <p14:xfrm>
              <a:off x="10083800" y="4656455"/>
              <a:ext cx="448310" cy="4318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2"/>
            </p:blipFill>
            <p:spPr>
              <a:xfrm>
                <a:off x="10083800" y="4656455"/>
                <a:ext cx="4483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1" name="墨迹 50"/>
              <p14:cNvContentPartPr/>
              <p14:nvPr/>
            </p14:nvContentPartPr>
            <p14:xfrm>
              <a:off x="10659110" y="4512310"/>
              <a:ext cx="59690" cy="431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4"/>
            </p:blipFill>
            <p:spPr>
              <a:xfrm>
                <a:off x="10659110" y="4512310"/>
                <a:ext cx="596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2" name="墨迹 51"/>
              <p14:cNvContentPartPr/>
              <p14:nvPr/>
            </p14:nvContentPartPr>
            <p14:xfrm>
              <a:off x="10532110" y="4715510"/>
              <a:ext cx="601345" cy="5251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6"/>
            </p:blipFill>
            <p:spPr>
              <a:xfrm>
                <a:off x="10532110" y="4715510"/>
                <a:ext cx="6013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3" name="墨迹 52"/>
              <p14:cNvContentPartPr/>
              <p14:nvPr/>
            </p14:nvContentPartPr>
            <p14:xfrm>
              <a:off x="10515600" y="3564255"/>
              <a:ext cx="143510" cy="9226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8"/>
            </p:blipFill>
            <p:spPr>
              <a:xfrm>
                <a:off x="10515600" y="3564255"/>
                <a:ext cx="14351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4" name="墨迹 53"/>
              <p14:cNvContentPartPr/>
              <p14:nvPr/>
            </p14:nvContentPartPr>
            <p14:xfrm>
              <a:off x="10439400" y="3716655"/>
              <a:ext cx="194310" cy="1695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0"/>
            </p:blipFill>
            <p:spPr>
              <a:xfrm>
                <a:off x="10439400" y="3716655"/>
                <a:ext cx="1943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5" name="墨迹 54"/>
              <p14:cNvContentPartPr/>
              <p14:nvPr/>
            </p14:nvContentPartPr>
            <p14:xfrm>
              <a:off x="10574655" y="3826510"/>
              <a:ext cx="127000" cy="1695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2"/>
            </p:blipFill>
            <p:spPr>
              <a:xfrm>
                <a:off x="10574655" y="3826510"/>
                <a:ext cx="127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6" name="墨迹 55"/>
              <p14:cNvContentPartPr/>
              <p14:nvPr/>
            </p14:nvContentPartPr>
            <p14:xfrm>
              <a:off x="8991600" y="5121910"/>
              <a:ext cx="254000" cy="1104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4"/>
            </p:blipFill>
            <p:spPr>
              <a:xfrm>
                <a:off x="8991600" y="5121910"/>
                <a:ext cx="254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7" name="墨迹 56"/>
              <p14:cNvContentPartPr/>
              <p14:nvPr/>
            </p14:nvContentPartPr>
            <p14:xfrm>
              <a:off x="8966200" y="5274310"/>
              <a:ext cx="490855" cy="3727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6"/>
            </p:blipFill>
            <p:spPr>
              <a:xfrm>
                <a:off x="8966200" y="5274310"/>
                <a:ext cx="4908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8" name="墨迹 57"/>
              <p14:cNvContentPartPr/>
              <p14:nvPr/>
            </p14:nvContentPartPr>
            <p14:xfrm>
              <a:off x="9058910" y="5629910"/>
              <a:ext cx="474345" cy="2203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8"/>
            </p:blipFill>
            <p:spPr>
              <a:xfrm>
                <a:off x="9058910" y="5629910"/>
                <a:ext cx="4743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9" name="墨迹 58"/>
              <p14:cNvContentPartPr/>
              <p14:nvPr/>
            </p14:nvContentPartPr>
            <p14:xfrm>
              <a:off x="9245600" y="5680710"/>
              <a:ext cx="143510" cy="152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0"/>
            </p:blipFill>
            <p:spPr>
              <a:xfrm>
                <a:off x="9245600" y="5680710"/>
                <a:ext cx="1435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0" name="墨迹 59"/>
              <p14:cNvContentPartPr/>
              <p14:nvPr/>
            </p14:nvContentPartPr>
            <p14:xfrm>
              <a:off x="9652000" y="5325110"/>
              <a:ext cx="228600" cy="2457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2"/>
            </p:blipFill>
            <p:spPr>
              <a:xfrm>
                <a:off x="9652000" y="5325110"/>
                <a:ext cx="2286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1" name="墨迹 60"/>
              <p14:cNvContentPartPr/>
              <p14:nvPr/>
            </p14:nvContentPartPr>
            <p14:xfrm>
              <a:off x="9592310" y="5334000"/>
              <a:ext cx="110490" cy="5334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4"/>
            </p:blipFill>
            <p:spPr>
              <a:xfrm>
                <a:off x="9592310" y="5334000"/>
                <a:ext cx="1104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2" name="墨迹 61"/>
              <p14:cNvContentPartPr/>
              <p14:nvPr/>
            </p14:nvContentPartPr>
            <p14:xfrm>
              <a:off x="9668510" y="5579110"/>
              <a:ext cx="254000" cy="2711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6"/>
            </p:blipFill>
            <p:spPr>
              <a:xfrm>
                <a:off x="9668510" y="5579110"/>
                <a:ext cx="2540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3" name="墨迹 62"/>
              <p14:cNvContentPartPr/>
              <p14:nvPr/>
            </p14:nvContentPartPr>
            <p14:xfrm>
              <a:off x="10024110" y="5299710"/>
              <a:ext cx="144145" cy="457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8"/>
            </p:blipFill>
            <p:spPr>
              <a:xfrm>
                <a:off x="10024110" y="5299710"/>
                <a:ext cx="1441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4" name="墨迹 63"/>
              <p14:cNvContentPartPr/>
              <p14:nvPr/>
            </p14:nvContentPartPr>
            <p14:xfrm>
              <a:off x="10201910" y="5274310"/>
              <a:ext cx="330200" cy="5930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0"/>
            </p:blipFill>
            <p:spPr>
              <a:xfrm>
                <a:off x="10201910" y="5274310"/>
                <a:ext cx="33020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5" name="墨迹 64"/>
              <p14:cNvContentPartPr/>
              <p14:nvPr/>
            </p14:nvContentPartPr>
            <p14:xfrm>
              <a:off x="10676255" y="5257800"/>
              <a:ext cx="84455" cy="381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2"/>
            </p:blipFill>
            <p:spPr>
              <a:xfrm>
                <a:off x="10676255" y="5257800"/>
                <a:ext cx="844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6" name="墨迹 65"/>
              <p14:cNvContentPartPr/>
              <p14:nvPr/>
            </p14:nvContentPartPr>
            <p14:xfrm>
              <a:off x="10709910" y="5367655"/>
              <a:ext cx="245745" cy="4908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4"/>
            </p:blipFill>
            <p:spPr>
              <a:xfrm>
                <a:off x="10709910" y="5367655"/>
                <a:ext cx="2457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7" name="墨迹 66"/>
              <p14:cNvContentPartPr/>
              <p14:nvPr/>
            </p14:nvContentPartPr>
            <p14:xfrm>
              <a:off x="8872855" y="4046855"/>
              <a:ext cx="2548255" cy="22269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6"/>
            </p:blipFill>
            <p:spPr>
              <a:xfrm>
                <a:off x="8872855" y="4046855"/>
                <a:ext cx="2548255" cy="2226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8" name="墨迹 67"/>
              <p14:cNvContentPartPr/>
              <p14:nvPr/>
            </p14:nvContentPartPr>
            <p14:xfrm>
              <a:off x="10049510" y="3962400"/>
              <a:ext cx="1033145" cy="736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8"/>
            </p:blipFill>
            <p:spPr>
              <a:xfrm>
                <a:off x="10049510" y="3962400"/>
                <a:ext cx="10331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9" name="墨迹 68"/>
              <p14:cNvContentPartPr/>
              <p14:nvPr/>
            </p14:nvContentPartPr>
            <p14:xfrm>
              <a:off x="6070600" y="1828800"/>
              <a:ext cx="2658110" cy="927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0"/>
            </p:blipFill>
            <p:spPr>
              <a:xfrm>
                <a:off x="6070600" y="1828800"/>
                <a:ext cx="265811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0" name="墨迹 69"/>
              <p14:cNvContentPartPr/>
              <p14:nvPr/>
            </p14:nvContentPartPr>
            <p14:xfrm>
              <a:off x="6180455" y="1938655"/>
              <a:ext cx="2362200" cy="336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2"/>
            </p:blipFill>
            <p:spPr>
              <a:xfrm>
                <a:off x="6180455" y="1938655"/>
                <a:ext cx="23622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1" name="墨迹 70"/>
              <p14:cNvContentPartPr/>
              <p14:nvPr/>
            </p14:nvContentPartPr>
            <p14:xfrm>
              <a:off x="6908800" y="1819910"/>
              <a:ext cx="1600200" cy="1187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4"/>
            </p:blipFill>
            <p:spPr>
              <a:xfrm>
                <a:off x="6908800" y="1819910"/>
                <a:ext cx="16002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2" name="墨迹 71"/>
              <p14:cNvContentPartPr/>
              <p14:nvPr/>
            </p14:nvContentPartPr>
            <p14:xfrm>
              <a:off x="3708400" y="2946400"/>
              <a:ext cx="4724400" cy="90551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6"/>
            </p:blipFill>
            <p:spPr>
              <a:xfrm>
                <a:off x="3708400" y="2946400"/>
                <a:ext cx="4724400" cy="905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3" name="墨迹 72"/>
              <p14:cNvContentPartPr/>
              <p14:nvPr/>
            </p14:nvContentPartPr>
            <p14:xfrm>
              <a:off x="5096510" y="2489200"/>
              <a:ext cx="1913890" cy="16084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8"/>
            </p:blipFill>
            <p:spPr>
              <a:xfrm>
                <a:off x="5096510" y="2489200"/>
                <a:ext cx="1913890" cy="160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4" name="墨迹 73"/>
              <p14:cNvContentPartPr/>
              <p14:nvPr/>
            </p14:nvContentPartPr>
            <p14:xfrm>
              <a:off x="5393055" y="3547110"/>
              <a:ext cx="550545" cy="1441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0"/>
            </p:blipFill>
            <p:spPr>
              <a:xfrm>
                <a:off x="5393055" y="3547110"/>
                <a:ext cx="5505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5" name="墨迹 74"/>
              <p14:cNvContentPartPr/>
              <p14:nvPr/>
            </p14:nvContentPartPr>
            <p14:xfrm>
              <a:off x="5977255" y="2835910"/>
              <a:ext cx="1041400" cy="10502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2"/>
            </p:blipFill>
            <p:spPr>
              <a:xfrm>
                <a:off x="5977255" y="2835910"/>
                <a:ext cx="1041400" cy="1050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6" name="墨迹 75"/>
              <p14:cNvContentPartPr/>
              <p14:nvPr/>
            </p14:nvContentPartPr>
            <p14:xfrm>
              <a:off x="4105910" y="3589655"/>
              <a:ext cx="575945" cy="1098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4"/>
            </p:blipFill>
            <p:spPr>
              <a:xfrm>
                <a:off x="4105910" y="3589655"/>
                <a:ext cx="5759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7" name="墨迹 76"/>
              <p14:cNvContentPartPr/>
              <p14:nvPr/>
            </p14:nvContentPartPr>
            <p14:xfrm>
              <a:off x="7450455" y="3691255"/>
              <a:ext cx="457200" cy="679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6"/>
            </p:blipFill>
            <p:spPr>
              <a:xfrm>
                <a:off x="7450455" y="3691255"/>
                <a:ext cx="4572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8" name="墨迹 77"/>
              <p14:cNvContentPartPr/>
              <p14:nvPr/>
            </p14:nvContentPartPr>
            <p14:xfrm>
              <a:off x="1159510" y="2286000"/>
              <a:ext cx="474345" cy="590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8"/>
            </p:blipFill>
            <p:spPr>
              <a:xfrm>
                <a:off x="1159510" y="2286000"/>
                <a:ext cx="4743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9" name="墨迹 78"/>
              <p14:cNvContentPartPr/>
              <p14:nvPr/>
            </p14:nvContentPartPr>
            <p14:xfrm>
              <a:off x="1388110" y="2319655"/>
              <a:ext cx="34290" cy="609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0"/>
            </p:blipFill>
            <p:spPr>
              <a:xfrm>
                <a:off x="1388110" y="2319655"/>
                <a:ext cx="3429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0" name="墨迹 79"/>
              <p14:cNvContentPartPr/>
              <p14:nvPr/>
            </p14:nvContentPartPr>
            <p14:xfrm>
              <a:off x="1422400" y="2531110"/>
              <a:ext cx="381000" cy="1358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2"/>
            </p:blipFill>
            <p:spPr>
              <a:xfrm>
                <a:off x="1422400" y="2531110"/>
                <a:ext cx="3810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1" name="墨迹 80"/>
              <p14:cNvContentPartPr/>
              <p14:nvPr/>
            </p14:nvContentPartPr>
            <p14:xfrm>
              <a:off x="1743710" y="2327910"/>
              <a:ext cx="431800" cy="3136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4"/>
            </p:blipFill>
            <p:spPr>
              <a:xfrm>
                <a:off x="1743710" y="2327910"/>
                <a:ext cx="4318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2" name="墨迹 81"/>
              <p14:cNvContentPartPr/>
              <p14:nvPr/>
            </p14:nvContentPartPr>
            <p14:xfrm>
              <a:off x="2209800" y="2294255"/>
              <a:ext cx="67310" cy="2622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6"/>
            </p:blipFill>
            <p:spPr>
              <a:xfrm>
                <a:off x="2209800" y="2294255"/>
                <a:ext cx="673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3" name="墨迹 82"/>
              <p14:cNvContentPartPr/>
              <p14:nvPr/>
            </p14:nvContentPartPr>
            <p14:xfrm>
              <a:off x="2192655" y="2192655"/>
              <a:ext cx="457200" cy="3638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8"/>
            </p:blipFill>
            <p:spPr>
              <a:xfrm>
                <a:off x="2192655" y="2192655"/>
                <a:ext cx="4572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4" name="墨迹 83"/>
              <p14:cNvContentPartPr/>
              <p14:nvPr/>
            </p14:nvContentPartPr>
            <p14:xfrm>
              <a:off x="795655" y="3166110"/>
              <a:ext cx="694055" cy="6013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0"/>
            </p:blipFill>
            <p:spPr>
              <a:xfrm>
                <a:off x="795655" y="3166110"/>
                <a:ext cx="6940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5" name="墨迹 84"/>
              <p14:cNvContentPartPr/>
              <p14:nvPr/>
            </p14:nvContentPartPr>
            <p14:xfrm>
              <a:off x="871855" y="3352800"/>
              <a:ext cx="558800" cy="101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2"/>
            </p:blipFill>
            <p:spPr>
              <a:xfrm>
                <a:off x="871855" y="3352800"/>
                <a:ext cx="558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6" name="墨迹 85"/>
              <p14:cNvContentPartPr/>
              <p14:nvPr/>
            </p14:nvContentPartPr>
            <p14:xfrm>
              <a:off x="1202055" y="3234055"/>
              <a:ext cx="17145" cy="5162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4"/>
            </p:blipFill>
            <p:spPr>
              <a:xfrm>
                <a:off x="1202055" y="3234055"/>
                <a:ext cx="1714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7" name="墨迹 86"/>
              <p14:cNvContentPartPr/>
              <p14:nvPr/>
            </p14:nvContentPartPr>
            <p14:xfrm>
              <a:off x="1125855" y="3191510"/>
              <a:ext cx="160655" cy="51689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6"/>
            </p:blipFill>
            <p:spPr>
              <a:xfrm>
                <a:off x="1125855" y="3191510"/>
                <a:ext cx="16065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8" name="墨迹 87"/>
              <p14:cNvContentPartPr/>
              <p14:nvPr/>
            </p14:nvContentPartPr>
            <p14:xfrm>
              <a:off x="897255" y="3394710"/>
              <a:ext cx="609600" cy="1187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8"/>
            </p:blipFill>
            <p:spPr>
              <a:xfrm>
                <a:off x="897255" y="3394710"/>
                <a:ext cx="6096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9" name="墨迹 88"/>
              <p14:cNvContentPartPr/>
              <p14:nvPr/>
            </p14:nvContentPartPr>
            <p14:xfrm>
              <a:off x="1244600" y="3208655"/>
              <a:ext cx="16510" cy="457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0"/>
            </p:blipFill>
            <p:spPr>
              <a:xfrm>
                <a:off x="1244600" y="3208655"/>
                <a:ext cx="1651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0" name="墨迹 89"/>
              <p14:cNvContentPartPr/>
              <p14:nvPr/>
            </p14:nvContentPartPr>
            <p14:xfrm>
              <a:off x="1778000" y="3251200"/>
              <a:ext cx="152400" cy="7448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2"/>
            </p:blipFill>
            <p:spPr>
              <a:xfrm>
                <a:off x="1778000" y="3251200"/>
                <a:ext cx="15240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1" name="墨迹 90"/>
              <p14:cNvContentPartPr/>
              <p14:nvPr/>
            </p14:nvContentPartPr>
            <p14:xfrm>
              <a:off x="1964055" y="3234055"/>
              <a:ext cx="203200" cy="558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4"/>
            </p:blipFill>
            <p:spPr>
              <a:xfrm>
                <a:off x="1964055" y="3234055"/>
                <a:ext cx="203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2" name="墨迹 91"/>
              <p14:cNvContentPartPr/>
              <p14:nvPr/>
            </p14:nvContentPartPr>
            <p14:xfrm>
              <a:off x="2141855" y="3276600"/>
              <a:ext cx="304800" cy="4146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6"/>
            </p:blipFill>
            <p:spPr>
              <a:xfrm>
                <a:off x="2141855" y="3276600"/>
                <a:ext cx="3048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3" name="墨迹 92"/>
              <p14:cNvContentPartPr/>
              <p14:nvPr/>
            </p14:nvContentPartPr>
            <p14:xfrm>
              <a:off x="2395855" y="2988310"/>
              <a:ext cx="490855" cy="8553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8"/>
            </p:blipFill>
            <p:spPr>
              <a:xfrm>
                <a:off x="2395855" y="2988310"/>
                <a:ext cx="490855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4" name="墨迹 93"/>
              <p14:cNvContentPartPr/>
              <p14:nvPr/>
            </p14:nvContentPartPr>
            <p14:xfrm>
              <a:off x="2599055" y="3234055"/>
              <a:ext cx="279400" cy="4908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0"/>
            </p:blipFill>
            <p:spPr>
              <a:xfrm>
                <a:off x="2599055" y="3234055"/>
                <a:ext cx="2794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5" name="墨迹 94"/>
              <p14:cNvContentPartPr/>
              <p14:nvPr/>
            </p14:nvContentPartPr>
            <p14:xfrm>
              <a:off x="2870200" y="3505200"/>
              <a:ext cx="168910" cy="419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2"/>
            </p:blipFill>
            <p:spPr>
              <a:xfrm>
                <a:off x="2870200" y="3505200"/>
                <a:ext cx="16891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6" name="墨迹 95"/>
              <p14:cNvContentPartPr/>
              <p14:nvPr/>
            </p14:nvContentPartPr>
            <p14:xfrm>
              <a:off x="3056255" y="3242310"/>
              <a:ext cx="584200" cy="49149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4"/>
            </p:blipFill>
            <p:spPr>
              <a:xfrm>
                <a:off x="3056255" y="3242310"/>
                <a:ext cx="5842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7" name="墨迹 96"/>
              <p14:cNvContentPartPr/>
              <p14:nvPr/>
            </p14:nvContentPartPr>
            <p14:xfrm>
              <a:off x="3708400" y="3767455"/>
              <a:ext cx="25400" cy="25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6"/>
            </p:blipFill>
            <p:spPr>
              <a:xfrm>
                <a:off x="3708400" y="3767455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8" name="墨迹 97"/>
              <p14:cNvContentPartPr/>
              <p14:nvPr/>
            </p14:nvContentPartPr>
            <p14:xfrm>
              <a:off x="1887855" y="3851910"/>
              <a:ext cx="1718945" cy="1270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8"/>
            </p:blipFill>
            <p:spPr>
              <a:xfrm>
                <a:off x="1887855" y="3851910"/>
                <a:ext cx="17189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9" name="墨迹 98"/>
              <p14:cNvContentPartPr/>
              <p14:nvPr/>
            </p14:nvContentPartPr>
            <p14:xfrm>
              <a:off x="930910" y="4334510"/>
              <a:ext cx="144145" cy="3981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0"/>
            </p:blipFill>
            <p:spPr>
              <a:xfrm>
                <a:off x="930910" y="4334510"/>
                <a:ext cx="1441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0" name="墨迹 99"/>
              <p14:cNvContentPartPr/>
              <p14:nvPr/>
            </p14:nvContentPartPr>
            <p14:xfrm>
              <a:off x="1143000" y="4334510"/>
              <a:ext cx="414655" cy="2540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2"/>
            </p:blipFill>
            <p:spPr>
              <a:xfrm>
                <a:off x="1143000" y="4334510"/>
                <a:ext cx="414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1" name="墨迹 100"/>
              <p14:cNvContentPartPr/>
              <p14:nvPr/>
            </p14:nvContentPartPr>
            <p14:xfrm>
              <a:off x="1752600" y="4250055"/>
              <a:ext cx="41910" cy="558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4"/>
            </p:blipFill>
            <p:spPr>
              <a:xfrm>
                <a:off x="1752600" y="4250055"/>
                <a:ext cx="4191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2" name="墨迹 101"/>
              <p14:cNvContentPartPr/>
              <p14:nvPr/>
            </p14:nvContentPartPr>
            <p14:xfrm>
              <a:off x="2082800" y="4334510"/>
              <a:ext cx="406400" cy="2965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6"/>
            </p:blipFill>
            <p:spPr>
              <a:xfrm>
                <a:off x="2082800" y="4334510"/>
                <a:ext cx="4064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3" name="墨迹 102"/>
              <p14:cNvContentPartPr/>
              <p14:nvPr/>
            </p14:nvContentPartPr>
            <p14:xfrm>
              <a:off x="2395855" y="4368800"/>
              <a:ext cx="1566545" cy="4064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8"/>
            </p:blipFill>
            <p:spPr>
              <a:xfrm>
                <a:off x="2395855" y="4368800"/>
                <a:ext cx="15665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4" name="墨迹 103"/>
              <p14:cNvContentPartPr/>
              <p14:nvPr/>
            </p14:nvContentPartPr>
            <p14:xfrm>
              <a:off x="1303655" y="4826000"/>
              <a:ext cx="1913255" cy="2114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0"/>
            </p:blipFill>
            <p:spPr>
              <a:xfrm>
                <a:off x="1303655" y="4826000"/>
                <a:ext cx="19132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5" name="墨迹 104"/>
              <p14:cNvContentPartPr/>
              <p14:nvPr/>
            </p14:nvContentPartPr>
            <p14:xfrm>
              <a:off x="2141855" y="3767455"/>
              <a:ext cx="1287145" cy="16954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2"/>
            </p:blipFill>
            <p:spPr>
              <a:xfrm>
                <a:off x="2141855" y="3767455"/>
                <a:ext cx="1287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6" name="墨迹 105"/>
              <p14:cNvContentPartPr/>
              <p14:nvPr/>
            </p14:nvContentPartPr>
            <p14:xfrm>
              <a:off x="3462655" y="5164455"/>
              <a:ext cx="4851400" cy="660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4"/>
            </p:blipFill>
            <p:spPr>
              <a:xfrm>
                <a:off x="3462655" y="5164455"/>
                <a:ext cx="48514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7" name="墨迹 106"/>
              <p14:cNvContentPartPr/>
              <p14:nvPr/>
            </p14:nvContentPartPr>
            <p14:xfrm>
              <a:off x="6798310" y="4080510"/>
              <a:ext cx="863600" cy="12026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6"/>
            </p:blipFill>
            <p:spPr>
              <a:xfrm>
                <a:off x="6798310" y="4080510"/>
                <a:ext cx="863600" cy="1202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8" name="墨迹 107"/>
              <p14:cNvContentPartPr/>
              <p14:nvPr/>
            </p14:nvContentPartPr>
            <p14:xfrm>
              <a:off x="5748655" y="4140200"/>
              <a:ext cx="1668145" cy="3892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8"/>
            </p:blipFill>
            <p:spPr>
              <a:xfrm>
                <a:off x="5748655" y="4140200"/>
                <a:ext cx="16681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9" name="墨迹 108"/>
              <p14:cNvContentPartPr/>
              <p14:nvPr/>
            </p14:nvContentPartPr>
            <p14:xfrm>
              <a:off x="7120255" y="4258310"/>
              <a:ext cx="372745" cy="31369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0"/>
            </p:blipFill>
            <p:spPr>
              <a:xfrm>
                <a:off x="7120255" y="4258310"/>
                <a:ext cx="37274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0" name="墨迹 109"/>
              <p14:cNvContentPartPr/>
              <p14:nvPr/>
            </p14:nvContentPartPr>
            <p14:xfrm>
              <a:off x="5723255" y="4038600"/>
              <a:ext cx="668655" cy="38925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2"/>
            </p:blipFill>
            <p:spPr>
              <a:xfrm>
                <a:off x="5723255" y="4038600"/>
                <a:ext cx="6686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1" name="墨迹 110"/>
              <p14:cNvContentPartPr/>
              <p14:nvPr/>
            </p14:nvContentPartPr>
            <p14:xfrm>
              <a:off x="5316855" y="5029200"/>
              <a:ext cx="1168400" cy="336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4"/>
            </p:blipFill>
            <p:spPr>
              <a:xfrm>
                <a:off x="5316855" y="5029200"/>
                <a:ext cx="11684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2" name="墨迹 111"/>
              <p14:cNvContentPartPr/>
              <p14:nvPr/>
            </p14:nvContentPartPr>
            <p14:xfrm>
              <a:off x="7145655" y="5105400"/>
              <a:ext cx="889000" cy="33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6"/>
            </p:blipFill>
            <p:spPr>
              <a:xfrm>
                <a:off x="7145655" y="5105400"/>
                <a:ext cx="8890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3" name="墨迹 112"/>
              <p14:cNvContentPartPr/>
              <p14:nvPr/>
            </p14:nvContentPartPr>
            <p14:xfrm>
              <a:off x="7289800" y="5130800"/>
              <a:ext cx="762000" cy="419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8"/>
            </p:blipFill>
            <p:spPr>
              <a:xfrm>
                <a:off x="7289800" y="5130800"/>
                <a:ext cx="7620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4" name="墨迹 113"/>
              <p14:cNvContentPartPr/>
              <p14:nvPr/>
            </p14:nvContentPartPr>
            <p14:xfrm>
              <a:off x="6823710" y="4105910"/>
              <a:ext cx="974090" cy="12363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0"/>
            </p:blipFill>
            <p:spPr>
              <a:xfrm>
                <a:off x="6823710" y="4105910"/>
                <a:ext cx="974090" cy="123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5" name="墨迹 114"/>
              <p14:cNvContentPartPr/>
              <p14:nvPr/>
            </p14:nvContentPartPr>
            <p14:xfrm>
              <a:off x="5562600" y="6087110"/>
              <a:ext cx="406400" cy="685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2"/>
            </p:blipFill>
            <p:spPr>
              <a:xfrm>
                <a:off x="5562600" y="6087110"/>
                <a:ext cx="4064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6" name="墨迹 115"/>
              <p14:cNvContentPartPr/>
              <p14:nvPr/>
            </p14:nvContentPartPr>
            <p14:xfrm>
              <a:off x="5604510" y="6036310"/>
              <a:ext cx="652145" cy="54229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4"/>
            </p:blipFill>
            <p:spPr>
              <a:xfrm>
                <a:off x="5604510" y="6036310"/>
                <a:ext cx="652145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7" name="墨迹 116"/>
              <p14:cNvContentPartPr/>
              <p14:nvPr/>
            </p14:nvContentPartPr>
            <p14:xfrm>
              <a:off x="6375400" y="6061710"/>
              <a:ext cx="295910" cy="67754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6"/>
            </p:blipFill>
            <p:spPr>
              <a:xfrm>
                <a:off x="6375400" y="6061710"/>
                <a:ext cx="29591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8" name="墨迹 117"/>
              <p14:cNvContentPartPr/>
              <p14:nvPr/>
            </p14:nvContentPartPr>
            <p14:xfrm>
              <a:off x="6468110" y="6375400"/>
              <a:ext cx="406400" cy="2959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8"/>
            </p:blipFill>
            <p:spPr>
              <a:xfrm>
                <a:off x="6468110" y="6375400"/>
                <a:ext cx="4064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9" name="墨迹 118"/>
              <p14:cNvContentPartPr/>
              <p14:nvPr/>
            </p14:nvContentPartPr>
            <p14:xfrm>
              <a:off x="6747510" y="6112510"/>
              <a:ext cx="558800" cy="5930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0"/>
            </p:blipFill>
            <p:spPr>
              <a:xfrm>
                <a:off x="6747510" y="6112510"/>
                <a:ext cx="55880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0" name="墨迹 119"/>
              <p14:cNvContentPartPr/>
              <p14:nvPr/>
            </p14:nvContentPartPr>
            <p14:xfrm>
              <a:off x="6866255" y="3945255"/>
              <a:ext cx="728345" cy="13970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2"/>
            </p:blipFill>
            <p:spPr>
              <a:xfrm>
                <a:off x="6866255" y="3945255"/>
                <a:ext cx="728345" cy="139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1" name="墨迹 120"/>
              <p14:cNvContentPartPr/>
              <p14:nvPr/>
            </p14:nvContentPartPr>
            <p14:xfrm>
              <a:off x="4910455" y="5672455"/>
              <a:ext cx="2709545" cy="1041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4"/>
            </p:blipFill>
            <p:spPr>
              <a:xfrm>
                <a:off x="4910455" y="5672455"/>
                <a:ext cx="2709545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2" name="墨迹 121"/>
              <p14:cNvContentPartPr/>
              <p14:nvPr/>
            </p14:nvContentPartPr>
            <p14:xfrm>
              <a:off x="8255000" y="5875655"/>
              <a:ext cx="440055" cy="4489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6"/>
            </p:blipFill>
            <p:spPr>
              <a:xfrm>
                <a:off x="8255000" y="5875655"/>
                <a:ext cx="4400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3" name="墨迹 122"/>
              <p14:cNvContentPartPr/>
              <p14:nvPr/>
            </p14:nvContentPartPr>
            <p14:xfrm>
              <a:off x="8280400" y="5951855"/>
              <a:ext cx="431800" cy="2794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8"/>
            </p:blipFill>
            <p:spPr>
              <a:xfrm>
                <a:off x="8280400" y="5951855"/>
                <a:ext cx="431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4" name="墨迹 123"/>
              <p14:cNvContentPartPr/>
              <p14:nvPr/>
            </p14:nvContentPartPr>
            <p14:xfrm>
              <a:off x="7966710" y="5570855"/>
              <a:ext cx="889000" cy="9480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0"/>
            </p:blipFill>
            <p:spPr>
              <a:xfrm>
                <a:off x="7966710" y="5570855"/>
                <a:ext cx="889000" cy="948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5" name="墨迹 124"/>
              <p14:cNvContentPartPr/>
              <p14:nvPr/>
            </p14:nvContentPartPr>
            <p14:xfrm>
              <a:off x="4013200" y="6019800"/>
              <a:ext cx="16510" cy="36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2"/>
            </p:blipFill>
            <p:spPr>
              <a:xfrm>
                <a:off x="4013200" y="6019800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6" name="墨迹 125"/>
              <p14:cNvContentPartPr/>
              <p14:nvPr/>
            </p14:nvContentPartPr>
            <p14:xfrm>
              <a:off x="6282055" y="3826510"/>
              <a:ext cx="2082800" cy="159194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4"/>
            </p:blipFill>
            <p:spPr>
              <a:xfrm>
                <a:off x="6282055" y="3826510"/>
                <a:ext cx="2082800" cy="159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7" name="墨迹 126"/>
              <p14:cNvContentPartPr/>
              <p14:nvPr/>
            </p14:nvContentPartPr>
            <p14:xfrm>
              <a:off x="2472055" y="4817110"/>
              <a:ext cx="3996055" cy="99949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6"/>
            </p:blipFill>
            <p:spPr>
              <a:xfrm>
                <a:off x="2472055" y="4817110"/>
                <a:ext cx="3996055" cy="999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8" name="墨迹 127"/>
              <p14:cNvContentPartPr/>
              <p14:nvPr/>
            </p14:nvContentPartPr>
            <p14:xfrm>
              <a:off x="2277110" y="5553710"/>
              <a:ext cx="491490" cy="4997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8"/>
            </p:blipFill>
            <p:spPr>
              <a:xfrm>
                <a:off x="2277110" y="5553710"/>
                <a:ext cx="49149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9" name="墨迹 128"/>
              <p14:cNvContentPartPr/>
              <p14:nvPr/>
            </p14:nvContentPartPr>
            <p14:xfrm>
              <a:off x="956310" y="5393055"/>
              <a:ext cx="161290" cy="4572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0"/>
            </p:blipFill>
            <p:spPr>
              <a:xfrm>
                <a:off x="956310" y="5393055"/>
                <a:ext cx="1612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0" name="墨迹 129"/>
              <p14:cNvContentPartPr/>
              <p14:nvPr/>
            </p14:nvContentPartPr>
            <p14:xfrm>
              <a:off x="854710" y="5299710"/>
              <a:ext cx="423545" cy="5676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2"/>
            </p:blipFill>
            <p:spPr>
              <a:xfrm>
                <a:off x="854710" y="5299710"/>
                <a:ext cx="42354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1" name="墨迹 130"/>
              <p14:cNvContentPartPr/>
              <p14:nvPr/>
            </p14:nvContentPartPr>
            <p14:xfrm>
              <a:off x="1371600" y="5520055"/>
              <a:ext cx="135255" cy="203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4"/>
            </p:blipFill>
            <p:spPr>
              <a:xfrm>
                <a:off x="1371600" y="5520055"/>
                <a:ext cx="135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2" name="墨迹 131"/>
              <p14:cNvContentPartPr/>
              <p14:nvPr/>
            </p14:nvContentPartPr>
            <p14:xfrm>
              <a:off x="1625600" y="5477510"/>
              <a:ext cx="304800" cy="1441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6"/>
            </p:blipFill>
            <p:spPr>
              <a:xfrm>
                <a:off x="1625600" y="5477510"/>
                <a:ext cx="304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3" name="墨迹 132"/>
              <p14:cNvContentPartPr/>
              <p14:nvPr/>
            </p14:nvContentPartPr>
            <p14:xfrm>
              <a:off x="1964055" y="5410200"/>
              <a:ext cx="135255" cy="16065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8"/>
            </p:blipFill>
            <p:spPr>
              <a:xfrm>
                <a:off x="1964055" y="5410200"/>
                <a:ext cx="1352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4" name="墨迹 133"/>
              <p14:cNvContentPartPr/>
              <p14:nvPr/>
            </p14:nvContentPartPr>
            <p14:xfrm>
              <a:off x="2167255" y="5291455"/>
              <a:ext cx="152400" cy="2368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0"/>
            </p:blipFill>
            <p:spPr>
              <a:xfrm>
                <a:off x="2167255" y="5291455"/>
                <a:ext cx="1524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5" name="墨迹 134"/>
              <p14:cNvContentPartPr/>
              <p14:nvPr/>
            </p14:nvContentPartPr>
            <p14:xfrm>
              <a:off x="2438400" y="5020310"/>
              <a:ext cx="1388110" cy="38989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2"/>
            </p:blipFill>
            <p:spPr>
              <a:xfrm>
                <a:off x="2438400" y="5020310"/>
                <a:ext cx="138811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6" name="墨迹 135"/>
              <p14:cNvContentPartPr/>
              <p14:nvPr/>
            </p14:nvContentPartPr>
            <p14:xfrm>
              <a:off x="1557655" y="5248910"/>
              <a:ext cx="2277745" cy="65214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4"/>
            </p:blipFill>
            <p:spPr>
              <a:xfrm>
                <a:off x="1557655" y="5248910"/>
                <a:ext cx="227774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7" name="墨迹 136"/>
              <p14:cNvContentPartPr/>
              <p14:nvPr/>
            </p14:nvContentPartPr>
            <p14:xfrm>
              <a:off x="3547110" y="4368800"/>
              <a:ext cx="5486400" cy="7448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6"/>
            </p:blipFill>
            <p:spPr>
              <a:xfrm>
                <a:off x="3547110" y="4368800"/>
                <a:ext cx="5486400" cy="744855"/>
              </a:xfrm>
              <a:prstGeom prst="rect"/>
            </p:spPr>
          </p:pic>
        </mc:Fallback>
      </mc:AlternateContent>
      <p:sp>
        <p:nvSpPr>
          <p:cNvPr id="138" name="文本框 137"/>
          <p:cNvSpPr txBox="1"/>
          <p:nvPr/>
        </p:nvSpPr>
        <p:spPr>
          <a:xfrm>
            <a:off x="710565" y="351790"/>
            <a:ext cx="246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唯一更新</a:t>
            </a:r>
            <a:r>
              <a:rPr lang="en-US" altLang="zh-CN"/>
              <a:t>qq932891086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1_6hF97Upuqg_LdsqWY6n_w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35810"/>
            <a:ext cx="10058400" cy="4428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117600" y="6442710"/>
              <a:ext cx="10210800" cy="2120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117600" y="6442710"/>
                <a:ext cx="102108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87400" y="5088255"/>
              <a:ext cx="685800" cy="1041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87400" y="5088255"/>
                <a:ext cx="6858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73455" y="5850255"/>
              <a:ext cx="372745" cy="844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73455" y="5850255"/>
                <a:ext cx="3727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54000" y="4732655"/>
              <a:ext cx="177800" cy="304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54000" y="4732655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40055" y="4808855"/>
              <a:ext cx="431800" cy="2114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40055" y="4808855"/>
                <a:ext cx="4318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68655" y="4918710"/>
              <a:ext cx="67945" cy="127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68655" y="4918710"/>
                <a:ext cx="679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70255" y="4826000"/>
              <a:ext cx="186055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70255" y="4826000"/>
                <a:ext cx="1860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54710" y="4808855"/>
              <a:ext cx="144145" cy="152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54710" y="4808855"/>
                <a:ext cx="1441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39800" y="4842510"/>
              <a:ext cx="143510" cy="50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939800" y="4842510"/>
                <a:ext cx="1435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973455" y="4885055"/>
              <a:ext cx="7620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973455" y="4885055"/>
                <a:ext cx="76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66800" y="4783455"/>
              <a:ext cx="109855" cy="228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066800" y="4783455"/>
                <a:ext cx="109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202055" y="4699000"/>
              <a:ext cx="160655" cy="2622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202055" y="4699000"/>
                <a:ext cx="1606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1473200" y="6112510"/>
              <a:ext cx="431800" cy="425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1473200" y="6112510"/>
                <a:ext cx="4318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2235200" y="6146800"/>
              <a:ext cx="49085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2235200" y="6146800"/>
                <a:ext cx="4908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1371600" y="6121400"/>
              <a:ext cx="727710" cy="336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1371600" y="6121400"/>
                <a:ext cx="7277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2844800" y="4740910"/>
              <a:ext cx="1202055" cy="1498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2844800" y="4740910"/>
                <a:ext cx="1202055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3530600" y="6096000"/>
              <a:ext cx="152400" cy="3467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3530600" y="6096000"/>
                <a:ext cx="1524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3496310" y="6155055"/>
              <a:ext cx="110490" cy="1860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3496310" y="6155055"/>
                <a:ext cx="1104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3589655" y="6121400"/>
              <a:ext cx="84455" cy="844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3589655" y="6121400"/>
                <a:ext cx="844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3538855" y="6137910"/>
              <a:ext cx="254000" cy="596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3538855" y="6137910"/>
                <a:ext cx="2540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854710" y="5883910"/>
              <a:ext cx="508000" cy="1104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854710" y="5883910"/>
                <a:ext cx="508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254000" y="5012055"/>
              <a:ext cx="1193800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254000" y="5012055"/>
                <a:ext cx="1193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2311400" y="6451600"/>
              <a:ext cx="9093200" cy="1181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2311400" y="6451600"/>
                <a:ext cx="90932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5553710" y="4859655"/>
              <a:ext cx="398145" cy="4235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5553710" y="4859655"/>
                <a:ext cx="39814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5638800" y="4885055"/>
              <a:ext cx="245110" cy="508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5638800" y="4885055"/>
                <a:ext cx="24511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5520055" y="4876800"/>
              <a:ext cx="169545" cy="177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5520055" y="4876800"/>
                <a:ext cx="169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5664200" y="4842510"/>
              <a:ext cx="160655" cy="2032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5664200" y="4842510"/>
                <a:ext cx="1606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5664200" y="4902200"/>
              <a:ext cx="228600" cy="635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5664200" y="4902200"/>
                <a:ext cx="2286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5664200" y="5147310"/>
              <a:ext cx="211455" cy="36449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5664200" y="5147310"/>
                <a:ext cx="21145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770255" y="5867400"/>
              <a:ext cx="635000" cy="1270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770255" y="5867400"/>
                <a:ext cx="635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727710" y="3708400"/>
              <a:ext cx="812800" cy="10750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727710" y="3708400"/>
                <a:ext cx="812800" cy="1075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2141855" y="4699000"/>
              <a:ext cx="8898255" cy="228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2141855" y="4699000"/>
                <a:ext cx="8898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2167255" y="4783455"/>
              <a:ext cx="9135745" cy="279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2167255" y="4783455"/>
                <a:ext cx="91357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1065510" y="3869055"/>
              <a:ext cx="42545" cy="82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1065510" y="3869055"/>
                <a:ext cx="4254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972800" y="3716655"/>
              <a:ext cx="59055" cy="431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972800" y="3716655"/>
                <a:ext cx="590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930255" y="3759200"/>
              <a:ext cx="279400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930255" y="3759200"/>
                <a:ext cx="279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1158855" y="3521710"/>
              <a:ext cx="127000" cy="482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1158855" y="3521710"/>
                <a:ext cx="1270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1217910" y="3877310"/>
              <a:ext cx="228600" cy="127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1217910" y="3877310"/>
                <a:ext cx="228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1489055" y="3750310"/>
              <a:ext cx="17145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1489055" y="3750310"/>
                <a:ext cx="171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1455400" y="3860800"/>
              <a:ext cx="41910" cy="1352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1455400" y="3860800"/>
                <a:ext cx="419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1557000" y="3911600"/>
              <a:ext cx="194310" cy="844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1557000" y="3911600"/>
                <a:ext cx="1943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862310" y="4165600"/>
              <a:ext cx="1024890" cy="336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862310" y="4165600"/>
                <a:ext cx="10248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1150600" y="4402455"/>
              <a:ext cx="211455" cy="679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1150600" y="4402455"/>
                <a:ext cx="2114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11176000" y="4470400"/>
              <a:ext cx="101600" cy="844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11176000" y="4470400"/>
                <a:ext cx="1016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1099800" y="4478655"/>
              <a:ext cx="422910" cy="6940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1099800" y="4478655"/>
                <a:ext cx="422910" cy="694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1497310" y="4470400"/>
              <a:ext cx="313690" cy="3721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1497310" y="4470400"/>
                <a:ext cx="3136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1506200" y="4631055"/>
              <a:ext cx="219710" cy="25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11506200" y="4631055"/>
                <a:ext cx="21971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1108055" y="5003800"/>
              <a:ext cx="685800" cy="11811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1108055" y="5003800"/>
                <a:ext cx="6858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905000" y="4800600"/>
              <a:ext cx="7950200" cy="1606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905000" y="4800600"/>
                <a:ext cx="79502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870200" y="3521710"/>
              <a:ext cx="575310" cy="8045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870200" y="3521710"/>
                <a:ext cx="57531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3403600" y="3538855"/>
              <a:ext cx="939800" cy="685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3403600" y="3538855"/>
                <a:ext cx="9398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4309110" y="4080510"/>
              <a:ext cx="25400" cy="25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4309110" y="408051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4283710" y="4055110"/>
              <a:ext cx="34290" cy="425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4283710" y="4055110"/>
                <a:ext cx="342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4351655" y="3826510"/>
              <a:ext cx="17145" cy="850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4351655" y="3826510"/>
                <a:ext cx="171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4385310" y="3699510"/>
              <a:ext cx="25400" cy="76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4385310" y="3699510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4410710" y="3632200"/>
              <a:ext cx="25400" cy="50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4410710" y="36322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4504055" y="3606800"/>
              <a:ext cx="17145" cy="82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4504055" y="3606800"/>
                <a:ext cx="1714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4588510" y="3606800"/>
              <a:ext cx="262890" cy="50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4588510" y="3606800"/>
                <a:ext cx="2628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4834255" y="3683000"/>
              <a:ext cx="25400" cy="419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4834255" y="3683000"/>
                <a:ext cx="254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4817110" y="3775710"/>
              <a:ext cx="25400" cy="342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4817110" y="3775710"/>
                <a:ext cx="254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4842510" y="3886200"/>
              <a:ext cx="8890" cy="673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4842510" y="3886200"/>
                <a:ext cx="889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4842510" y="3996055"/>
              <a:ext cx="8890" cy="171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4842510" y="3996055"/>
                <a:ext cx="889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4842510" y="4072255"/>
              <a:ext cx="34290" cy="50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4842510" y="4072255"/>
                <a:ext cx="342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4826000" y="4191000"/>
              <a:ext cx="8255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4826000" y="4191000"/>
                <a:ext cx="82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4808855" y="4199255"/>
              <a:ext cx="33655" cy="25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4808855" y="4199255"/>
                <a:ext cx="33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529455" y="1295400"/>
              <a:ext cx="906145" cy="812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529455" y="1295400"/>
                <a:ext cx="906145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5147310" y="1252855"/>
              <a:ext cx="364490" cy="2711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5147310" y="1252855"/>
                <a:ext cx="36449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6010910" y="346710"/>
              <a:ext cx="203200" cy="2628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6010910" y="346710"/>
                <a:ext cx="2032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892800" y="465455"/>
              <a:ext cx="473710" cy="933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892800" y="465455"/>
                <a:ext cx="4737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5926455" y="567055"/>
              <a:ext cx="398145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5926455" y="567055"/>
                <a:ext cx="3981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5960110" y="651510"/>
              <a:ext cx="135890" cy="4406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5960110" y="651510"/>
                <a:ext cx="13589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6358255" y="575310"/>
              <a:ext cx="177800" cy="596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6358255" y="575310"/>
                <a:ext cx="1778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6273800" y="676910"/>
              <a:ext cx="236855" cy="11049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6273800" y="676910"/>
                <a:ext cx="2368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6426200" y="473710"/>
              <a:ext cx="295910" cy="3898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6426200" y="473710"/>
                <a:ext cx="29591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6434455" y="778510"/>
              <a:ext cx="177800" cy="1441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6434455" y="778510"/>
                <a:ext cx="177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6256655" y="516255"/>
              <a:ext cx="101600" cy="3981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6256655" y="516255"/>
                <a:ext cx="1016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010400" y="846455"/>
              <a:ext cx="92710" cy="304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010400" y="846455"/>
                <a:ext cx="927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162800" y="736600"/>
              <a:ext cx="84455" cy="558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162800" y="736600"/>
                <a:ext cx="844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391400" y="762000"/>
              <a:ext cx="16510" cy="4191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391400" y="762000"/>
                <a:ext cx="1651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7289800" y="863600"/>
              <a:ext cx="254000" cy="2451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7289800" y="863600"/>
                <a:ext cx="2540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7509510" y="660400"/>
              <a:ext cx="42545" cy="57531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7509510" y="660400"/>
                <a:ext cx="42545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7493000" y="778510"/>
              <a:ext cx="414655" cy="127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7493000" y="778510"/>
                <a:ext cx="4146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7636510" y="744855"/>
              <a:ext cx="330200" cy="406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7636510" y="744855"/>
                <a:ext cx="330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8034655" y="660400"/>
              <a:ext cx="33655" cy="590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8034655" y="660400"/>
                <a:ext cx="336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7915910" y="744855"/>
              <a:ext cx="161290" cy="203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7915910" y="744855"/>
                <a:ext cx="1612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7882255" y="762000"/>
              <a:ext cx="321945" cy="3892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7882255" y="762000"/>
                <a:ext cx="3219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8322310" y="889000"/>
              <a:ext cx="50800" cy="336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8322310" y="889000"/>
                <a:ext cx="508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8212455" y="914400"/>
              <a:ext cx="109855" cy="16891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8212455" y="914400"/>
                <a:ext cx="1098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8339455" y="863600"/>
              <a:ext cx="431800" cy="152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8339455" y="863600"/>
                <a:ext cx="431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6874510" y="473710"/>
              <a:ext cx="1854200" cy="9232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6874510" y="473710"/>
                <a:ext cx="1854200" cy="923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6510655" y="1498600"/>
              <a:ext cx="76200" cy="457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6510655" y="1498600"/>
                <a:ext cx="76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6739255" y="1600200"/>
              <a:ext cx="203200" cy="2197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6739255" y="1600200"/>
                <a:ext cx="2032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6654800" y="1651000"/>
              <a:ext cx="304800" cy="24511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6654800" y="1651000"/>
                <a:ext cx="3048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7086600" y="1583055"/>
              <a:ext cx="59055" cy="533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7086600" y="1583055"/>
                <a:ext cx="590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7331710" y="1616710"/>
              <a:ext cx="339090" cy="33909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7331710" y="1616710"/>
                <a:ext cx="33909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7611110" y="1743710"/>
              <a:ext cx="974090" cy="1187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7611110" y="1743710"/>
                <a:ext cx="9740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5926455" y="1311910"/>
              <a:ext cx="2726055" cy="679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5926455" y="1311910"/>
                <a:ext cx="27260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4749800" y="2124710"/>
              <a:ext cx="482600" cy="8216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4749800" y="2124710"/>
                <a:ext cx="482600" cy="82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5156200" y="2768600"/>
              <a:ext cx="127000" cy="11811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5156200" y="2768600"/>
                <a:ext cx="1270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5248910" y="2124710"/>
              <a:ext cx="499745" cy="838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5248910" y="2124710"/>
                <a:ext cx="4997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5664200" y="2759710"/>
              <a:ext cx="59055" cy="203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5664200" y="2759710"/>
                <a:ext cx="590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5689600" y="2116455"/>
              <a:ext cx="473710" cy="9315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5689600" y="2116455"/>
                <a:ext cx="47371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811655" y="3505200"/>
              <a:ext cx="474345" cy="65151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811655" y="3505200"/>
                <a:ext cx="47434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870710" y="3394710"/>
              <a:ext cx="9245600" cy="2965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870710" y="3394710"/>
                <a:ext cx="9245600" cy="2965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2165985"/>
            <a:ext cx="9172575" cy="4067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117600" y="643255"/>
              <a:ext cx="2870200" cy="1490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117600" y="643255"/>
                <a:ext cx="2870200" cy="149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4326255" y="457200"/>
              <a:ext cx="406400" cy="3638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4326255" y="457200"/>
                <a:ext cx="4064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4766310" y="541655"/>
              <a:ext cx="364490" cy="2622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4766310" y="541655"/>
                <a:ext cx="36449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4918710" y="635000"/>
              <a:ext cx="35560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4918710" y="635000"/>
                <a:ext cx="355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5088255" y="660400"/>
              <a:ext cx="144145" cy="2451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5088255" y="660400"/>
                <a:ext cx="14414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5240655" y="533400"/>
              <a:ext cx="363855" cy="228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5240655" y="533400"/>
                <a:ext cx="363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5359400" y="626110"/>
              <a:ext cx="397510" cy="596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5359400" y="626110"/>
                <a:ext cx="39751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5537200" y="635000"/>
              <a:ext cx="186055" cy="1943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5537200" y="635000"/>
                <a:ext cx="18605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4470400" y="922655"/>
              <a:ext cx="1193800" cy="101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4470400" y="922655"/>
                <a:ext cx="1193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422400" y="2505710"/>
              <a:ext cx="1049655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422400" y="2505710"/>
                <a:ext cx="10496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557655" y="3005455"/>
              <a:ext cx="931545" cy="533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557655" y="3005455"/>
                <a:ext cx="9315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464310" y="3657600"/>
              <a:ext cx="872490" cy="5924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464310" y="3657600"/>
                <a:ext cx="87249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1532255" y="4199255"/>
              <a:ext cx="1016000" cy="6775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1532255" y="4199255"/>
                <a:ext cx="101600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1532255" y="4944110"/>
              <a:ext cx="931545" cy="6438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1532255" y="4944110"/>
                <a:ext cx="931545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262255" y="3860800"/>
              <a:ext cx="321945" cy="3975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262255" y="3860800"/>
                <a:ext cx="32194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711200" y="3665855"/>
              <a:ext cx="168910" cy="406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711200" y="3665855"/>
                <a:ext cx="1689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549910" y="3894455"/>
              <a:ext cx="364490" cy="101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549910" y="3894455"/>
                <a:ext cx="3644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854710" y="3699510"/>
              <a:ext cx="262890" cy="6775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854710" y="3699510"/>
                <a:ext cx="26289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100455" y="3843655"/>
              <a:ext cx="254000" cy="177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100455" y="3843655"/>
                <a:ext cx="254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321310" y="4156710"/>
              <a:ext cx="1083945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321310" y="4156710"/>
                <a:ext cx="10839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151255" y="4267200"/>
              <a:ext cx="25400" cy="33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151255" y="4267200"/>
                <a:ext cx="254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43510" y="3352800"/>
              <a:ext cx="1312545" cy="11087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43510" y="3352800"/>
                <a:ext cx="1312545" cy="1108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3420110" y="2073910"/>
              <a:ext cx="956945" cy="4997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3420110" y="2073910"/>
                <a:ext cx="9569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4842510" y="2082800"/>
              <a:ext cx="1033145" cy="4229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4842510" y="2082800"/>
                <a:ext cx="103314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6223000" y="1997710"/>
              <a:ext cx="922655" cy="508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6223000" y="1997710"/>
                <a:ext cx="9226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7661910" y="2099310"/>
              <a:ext cx="990600" cy="508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7661910" y="2099310"/>
                <a:ext cx="990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9152255" y="2032000"/>
              <a:ext cx="1058545" cy="5670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9152255" y="2032000"/>
                <a:ext cx="105854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4427855" y="1667510"/>
              <a:ext cx="5376545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4427855" y="1667510"/>
                <a:ext cx="53765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9448800" y="1549400"/>
              <a:ext cx="304800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9448800" y="1549400"/>
                <a:ext cx="304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0515600" y="2116455"/>
              <a:ext cx="41910" cy="679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0515600" y="2116455"/>
                <a:ext cx="419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0676255" y="2124710"/>
              <a:ext cx="177800" cy="850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0676255" y="2124710"/>
                <a:ext cx="1778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11031855" y="2159000"/>
              <a:ext cx="144145" cy="673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11031855" y="2159000"/>
                <a:ext cx="1441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11328400" y="2192655"/>
              <a:ext cx="16510" cy="336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11328400" y="2192655"/>
                <a:ext cx="165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10633710" y="1329055"/>
              <a:ext cx="880745" cy="355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10633710" y="1329055"/>
                <a:ext cx="8807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854055" y="1786255"/>
              <a:ext cx="939800" cy="590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854055" y="1786255"/>
                <a:ext cx="9398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1143000" y="2802255"/>
              <a:ext cx="168910" cy="279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1143000" y="2802255"/>
                <a:ext cx="168910" cy="279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56310" y="5283200"/>
              <a:ext cx="271145" cy="431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56310" y="5283200"/>
                <a:ext cx="2711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1041400" y="5410200"/>
              <a:ext cx="219710" cy="457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1041400" y="5410200"/>
                <a:ext cx="21971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41400" y="2624455"/>
              <a:ext cx="211455" cy="457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41400" y="2624455"/>
                <a:ext cx="211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193800" y="2632710"/>
              <a:ext cx="160655" cy="558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193800" y="2632710"/>
                <a:ext cx="1606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50800" y="4673600"/>
              <a:ext cx="617855" cy="1689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50800" y="4673600"/>
                <a:ext cx="6178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330200" y="4597400"/>
              <a:ext cx="143510" cy="533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330200" y="4597400"/>
                <a:ext cx="14351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60655" y="4800600"/>
              <a:ext cx="355600" cy="2705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60655" y="4800600"/>
                <a:ext cx="3556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541655" y="4648200"/>
              <a:ext cx="118745" cy="3975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541655" y="4648200"/>
                <a:ext cx="11874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473710" y="4622800"/>
              <a:ext cx="609600" cy="6178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473710" y="4622800"/>
                <a:ext cx="60960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440055" y="5156200"/>
              <a:ext cx="846455" cy="1606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440055" y="5156200"/>
                <a:ext cx="846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10227310" y="3064510"/>
              <a:ext cx="355600" cy="4743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10227310" y="3064510"/>
                <a:ext cx="3556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252710" y="3792855"/>
              <a:ext cx="448945" cy="3981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252710" y="3792855"/>
                <a:ext cx="4489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269855" y="4445000"/>
              <a:ext cx="482600" cy="5162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269855" y="4445000"/>
                <a:ext cx="4826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328910" y="5113655"/>
              <a:ext cx="304800" cy="3473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328910" y="5113655"/>
                <a:ext cx="3048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3166110" y="2988310"/>
              <a:ext cx="1083945" cy="7283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3166110" y="2988310"/>
                <a:ext cx="1083945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3513455" y="3657600"/>
              <a:ext cx="829945" cy="736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3513455" y="3657600"/>
                <a:ext cx="8299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6087110" y="3699510"/>
              <a:ext cx="1117600" cy="787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6087110" y="3699510"/>
                <a:ext cx="1117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4064000" y="1202055"/>
              <a:ext cx="2040255" cy="18205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4064000" y="1202055"/>
                <a:ext cx="2040255" cy="182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5807710" y="1134110"/>
              <a:ext cx="389890" cy="3727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5807710" y="1134110"/>
                <a:ext cx="38989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6332855" y="744855"/>
              <a:ext cx="287655" cy="2965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6332855" y="744855"/>
                <a:ext cx="28765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6747510" y="567055"/>
              <a:ext cx="228600" cy="2203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6747510" y="567055"/>
                <a:ext cx="228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6629400" y="549910"/>
              <a:ext cx="245110" cy="7708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6629400" y="549910"/>
                <a:ext cx="245110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6772910" y="871855"/>
              <a:ext cx="313690" cy="2622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6772910" y="871855"/>
                <a:ext cx="31369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6798310" y="1159510"/>
              <a:ext cx="1210945" cy="26504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6798310" y="1159510"/>
                <a:ext cx="1210945" cy="265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7636510" y="1219200"/>
              <a:ext cx="339090" cy="2876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7636510" y="1219200"/>
                <a:ext cx="33909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8085455" y="854710"/>
              <a:ext cx="262255" cy="4235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8085455" y="854710"/>
                <a:ext cx="2622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8458200" y="736600"/>
              <a:ext cx="346710" cy="6940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8458200" y="736600"/>
                <a:ext cx="346710" cy="694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8500110" y="990600"/>
              <a:ext cx="288290" cy="2197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8500110" y="990600"/>
                <a:ext cx="28829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8093710" y="1252855"/>
              <a:ext cx="1007745" cy="177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8093710" y="1252855"/>
                <a:ext cx="10077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5960110" y="1176655"/>
              <a:ext cx="1295400" cy="2114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5960110" y="1176655"/>
                <a:ext cx="12954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4258310" y="4165600"/>
              <a:ext cx="85090" cy="590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4258310" y="4165600"/>
                <a:ext cx="850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368800" y="4309110"/>
              <a:ext cx="16510" cy="596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368800" y="4309110"/>
                <a:ext cx="1651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478655" y="4445000"/>
              <a:ext cx="17145" cy="4191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478655" y="4445000"/>
                <a:ext cx="171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3267710" y="6180455"/>
              <a:ext cx="169545" cy="2203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3267710" y="6180455"/>
                <a:ext cx="1695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3369310" y="6324600"/>
              <a:ext cx="42545" cy="29591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3369310" y="6324600"/>
                <a:ext cx="425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3505200" y="6172200"/>
              <a:ext cx="389255" cy="406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3505200" y="6172200"/>
                <a:ext cx="3892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3886200" y="6197600"/>
              <a:ext cx="753110" cy="381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3886200" y="6197600"/>
                <a:ext cx="7531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699000" y="6468110"/>
              <a:ext cx="59055" cy="342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699000" y="6468110"/>
                <a:ext cx="590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3352800" y="6569710"/>
              <a:ext cx="1574800" cy="1441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3352800" y="6569710"/>
                <a:ext cx="1574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4969510" y="5537200"/>
              <a:ext cx="491490" cy="9226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4969510" y="5537200"/>
                <a:ext cx="49149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5502910" y="5494655"/>
              <a:ext cx="34290" cy="152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5502910" y="5494655"/>
                <a:ext cx="342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5629910" y="6197600"/>
              <a:ext cx="372745" cy="47371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5629910" y="6197600"/>
                <a:ext cx="37274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5748655" y="6332855"/>
              <a:ext cx="338455" cy="1606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5748655" y="6332855"/>
                <a:ext cx="338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994400" y="6121400"/>
              <a:ext cx="389255" cy="1352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994400" y="6121400"/>
                <a:ext cx="3892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6172200" y="6070600"/>
              <a:ext cx="50800" cy="29591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6172200" y="6070600"/>
                <a:ext cx="508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6146800" y="6180455"/>
              <a:ext cx="143510" cy="1860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6146800" y="6180455"/>
                <a:ext cx="1435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6104255" y="6264910"/>
              <a:ext cx="381000" cy="3219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6104255" y="6264910"/>
                <a:ext cx="3810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6155055" y="6434455"/>
              <a:ext cx="287655" cy="2457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6155055" y="6434455"/>
                <a:ext cx="2876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6223000" y="6586855"/>
              <a:ext cx="186055" cy="844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6223000" y="6586855"/>
                <a:ext cx="1860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6400800" y="6350000"/>
              <a:ext cx="211455" cy="6731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6400800" y="6350000"/>
                <a:ext cx="2114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6477000" y="6324600"/>
              <a:ext cx="397510" cy="24511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6477000" y="6324600"/>
                <a:ext cx="3975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6671310" y="6205855"/>
              <a:ext cx="110490" cy="4146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6671310" y="6205855"/>
                <a:ext cx="1104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6645910" y="6569710"/>
              <a:ext cx="355600" cy="1016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6645910" y="6569710"/>
                <a:ext cx="355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6942455" y="6341110"/>
              <a:ext cx="109855" cy="127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6942455" y="6341110"/>
                <a:ext cx="1098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6976110" y="6451600"/>
              <a:ext cx="25400" cy="1606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6976110" y="6451600"/>
                <a:ext cx="254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7179310" y="6400800"/>
              <a:ext cx="101600" cy="101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7179310" y="6400800"/>
                <a:ext cx="101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7077710" y="6341110"/>
              <a:ext cx="584200" cy="1866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7077710" y="6341110"/>
                <a:ext cx="584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10693400" y="2370455"/>
              <a:ext cx="702310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10693400" y="2370455"/>
                <a:ext cx="7023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1446510" y="2370455"/>
              <a:ext cx="271145" cy="1860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1446510" y="2370455"/>
                <a:ext cx="2711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11522710" y="2413000"/>
              <a:ext cx="237490" cy="2794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11522710" y="2413000"/>
                <a:ext cx="2374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11150600" y="3488055"/>
              <a:ext cx="101600" cy="3727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11150600" y="3488055"/>
                <a:ext cx="1016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11319510" y="3386455"/>
              <a:ext cx="330200" cy="4908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11319510" y="3386455"/>
                <a:ext cx="3302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11133455" y="4029710"/>
              <a:ext cx="567055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11133455" y="4029710"/>
                <a:ext cx="5670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9144000" y="2082800"/>
              <a:ext cx="956310" cy="60071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9144000" y="2082800"/>
                <a:ext cx="95631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016000" y="2624455"/>
              <a:ext cx="203200" cy="406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016000" y="2624455"/>
                <a:ext cx="203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176655" y="2675255"/>
              <a:ext cx="169545" cy="4146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176655" y="2675255"/>
                <a:ext cx="1695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939800" y="5248910"/>
              <a:ext cx="304800" cy="38989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939800" y="5248910"/>
                <a:ext cx="3048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159510" y="5325110"/>
              <a:ext cx="118745" cy="3219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159510" y="5325110"/>
                <a:ext cx="1187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1014710" y="4250055"/>
              <a:ext cx="423545" cy="8299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1014710" y="4250055"/>
                <a:ext cx="42354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1379200" y="4427855"/>
              <a:ext cx="127000" cy="844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1379200" y="4427855"/>
                <a:ext cx="127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1336655" y="4453255"/>
              <a:ext cx="398145" cy="3048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1336655" y="4453255"/>
                <a:ext cx="3981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11395710" y="4800600"/>
              <a:ext cx="271145" cy="419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11395710" y="4800600"/>
                <a:ext cx="2711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1455400" y="4775200"/>
              <a:ext cx="168910" cy="18605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1455400" y="4775200"/>
                <a:ext cx="1689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11438255" y="4859655"/>
              <a:ext cx="220345" cy="844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11438255" y="4859655"/>
                <a:ext cx="2203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11582400" y="4580255"/>
              <a:ext cx="186055" cy="3556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11582400" y="4580255"/>
                <a:ext cx="186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11734800" y="4664710"/>
              <a:ext cx="203200" cy="152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11734800" y="466471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11811000" y="4622800"/>
              <a:ext cx="355600" cy="3638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11811000" y="4622800"/>
                <a:ext cx="3556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9287510" y="2565400"/>
              <a:ext cx="990600" cy="3365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9287510" y="2565400"/>
                <a:ext cx="9906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5604510" y="5570855"/>
              <a:ext cx="1151890" cy="4235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5604510" y="5570855"/>
                <a:ext cx="115189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5680710" y="5520055"/>
              <a:ext cx="1033145" cy="4743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5680710" y="5520055"/>
                <a:ext cx="10331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5858510" y="5850255"/>
              <a:ext cx="787400" cy="177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5858510" y="5850255"/>
                <a:ext cx="787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7077710" y="5951855"/>
              <a:ext cx="8890" cy="36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7077710" y="5951855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7069455" y="5477510"/>
              <a:ext cx="1261745" cy="5080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7069455" y="5477510"/>
                <a:ext cx="12617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6612255" y="5418455"/>
              <a:ext cx="982345" cy="558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6612255" y="5418455"/>
                <a:ext cx="9823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7196455" y="5562600"/>
              <a:ext cx="338455" cy="457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7196455" y="5562600"/>
                <a:ext cx="338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6282055" y="4359910"/>
              <a:ext cx="42545" cy="11049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6282055" y="4359910"/>
                <a:ext cx="4254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6544310" y="5291455"/>
              <a:ext cx="1033145" cy="84645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6544310" y="5291455"/>
                <a:ext cx="1033145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6010910" y="1379855"/>
              <a:ext cx="186690" cy="55035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6010910" y="1379855"/>
                <a:ext cx="186690" cy="550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5943600" y="6502400"/>
              <a:ext cx="338455" cy="3130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5943600" y="6502400"/>
                <a:ext cx="3384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163310" y="6671310"/>
              <a:ext cx="254000" cy="1104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163310" y="6671310"/>
                <a:ext cx="254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5791200" y="1134110"/>
              <a:ext cx="355600" cy="4743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5791200" y="1134110"/>
                <a:ext cx="3556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5985510" y="1261110"/>
              <a:ext cx="296545" cy="3644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5985510" y="1261110"/>
                <a:ext cx="29654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5723255" y="1176655"/>
              <a:ext cx="279400" cy="3892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5723255" y="1176655"/>
                <a:ext cx="279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6045200" y="1159510"/>
              <a:ext cx="287655" cy="4235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6045200" y="1159510"/>
                <a:ext cx="2876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3750310" y="2700655"/>
              <a:ext cx="360" cy="1714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3750310" y="2700655"/>
                <a:ext cx="36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3420110" y="2006600"/>
              <a:ext cx="2675890" cy="6769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3420110" y="2006600"/>
                <a:ext cx="2675890" cy="676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5680710" y="1905000"/>
              <a:ext cx="948690" cy="27051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5680710" y="1905000"/>
                <a:ext cx="94869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5629910" y="1769110"/>
              <a:ext cx="321945" cy="2628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5629910" y="1769110"/>
                <a:ext cx="3219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4740910" y="2819400"/>
              <a:ext cx="923290" cy="8890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4740910" y="2819400"/>
                <a:ext cx="92329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4554855" y="3581400"/>
              <a:ext cx="1134745" cy="7702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4554855" y="3581400"/>
                <a:ext cx="11347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4664710" y="4318000"/>
              <a:ext cx="1066800" cy="70231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4664710" y="4318000"/>
                <a:ext cx="1066800" cy="70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6417310" y="1913255"/>
              <a:ext cx="3344545" cy="2286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6417310" y="1913255"/>
                <a:ext cx="33445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6612255" y="2921000"/>
              <a:ext cx="8255" cy="3365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6612255" y="2921000"/>
                <a:ext cx="82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969000" y="2861310"/>
              <a:ext cx="1329055" cy="9652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969000" y="2861310"/>
                <a:ext cx="132905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6078855" y="3683000"/>
              <a:ext cx="1151255" cy="82931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6078855" y="3683000"/>
                <a:ext cx="1151255" cy="829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7620000" y="2632710"/>
              <a:ext cx="1235710" cy="112649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7620000" y="2632710"/>
                <a:ext cx="1235710" cy="1126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3166110" y="4842510"/>
              <a:ext cx="1160145" cy="965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3166110" y="4842510"/>
                <a:ext cx="116014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1913255" y="5283200"/>
              <a:ext cx="1473200" cy="5924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1913255" y="5283200"/>
                <a:ext cx="14732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2014855" y="5596255"/>
              <a:ext cx="93345" cy="1695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2014855" y="5596255"/>
                <a:ext cx="933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871855" y="5892800"/>
              <a:ext cx="296545" cy="38925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871855" y="5892800"/>
                <a:ext cx="2965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1083310" y="5807710"/>
              <a:ext cx="609600" cy="36449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1083310" y="5807710"/>
                <a:ext cx="60960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8229600" y="5774055"/>
              <a:ext cx="914400" cy="431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8229600" y="5774055"/>
                <a:ext cx="914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8839200" y="6096000"/>
              <a:ext cx="270510" cy="24511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8839200" y="6096000"/>
                <a:ext cx="2705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9025255" y="6096000"/>
              <a:ext cx="59055" cy="25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9025255" y="6096000"/>
                <a:ext cx="590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8314055" y="5147310"/>
              <a:ext cx="1092200" cy="11176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8314055" y="5147310"/>
                <a:ext cx="109220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9101455" y="6087110"/>
              <a:ext cx="271145" cy="1524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9101455" y="6087110"/>
                <a:ext cx="2711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8" name="墨迹 157"/>
              <p14:cNvContentPartPr/>
              <p14:nvPr/>
            </p14:nvContentPartPr>
            <p14:xfrm>
              <a:off x="9363710" y="5977255"/>
              <a:ext cx="59690" cy="2711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7"/>
            </p:blipFill>
            <p:spPr>
              <a:xfrm>
                <a:off x="9363710" y="5977255"/>
                <a:ext cx="5969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9" name="墨迹 158"/>
              <p14:cNvContentPartPr/>
              <p14:nvPr/>
            </p14:nvContentPartPr>
            <p14:xfrm>
              <a:off x="9634855" y="6070600"/>
              <a:ext cx="203200" cy="5416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9"/>
            </p:blipFill>
            <p:spPr>
              <a:xfrm>
                <a:off x="9634855" y="6070600"/>
                <a:ext cx="2032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60" name="墨迹 159"/>
              <p14:cNvContentPartPr/>
              <p14:nvPr/>
            </p14:nvContentPartPr>
            <p14:xfrm>
              <a:off x="9931400" y="6358255"/>
              <a:ext cx="135255" cy="19494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1"/>
            </p:blipFill>
            <p:spPr>
              <a:xfrm>
                <a:off x="9931400" y="6358255"/>
                <a:ext cx="1352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1" name="墨迹 160"/>
              <p14:cNvContentPartPr/>
              <p14:nvPr/>
            </p14:nvContentPartPr>
            <p14:xfrm>
              <a:off x="10210800" y="6155055"/>
              <a:ext cx="59055" cy="31305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3"/>
            </p:blipFill>
            <p:spPr>
              <a:xfrm>
                <a:off x="10210800" y="6155055"/>
                <a:ext cx="590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2" name="墨迹 161"/>
              <p14:cNvContentPartPr/>
              <p14:nvPr/>
            </p14:nvContentPartPr>
            <p14:xfrm>
              <a:off x="9998710" y="6264910"/>
              <a:ext cx="330200" cy="11049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5"/>
            </p:blipFill>
            <p:spPr>
              <a:xfrm>
                <a:off x="9998710" y="6264910"/>
                <a:ext cx="3302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3" name="墨迹 162"/>
              <p14:cNvContentPartPr/>
              <p14:nvPr/>
            </p14:nvContentPartPr>
            <p14:xfrm>
              <a:off x="10312400" y="6155055"/>
              <a:ext cx="118110" cy="3302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7"/>
            </p:blipFill>
            <p:spPr>
              <a:xfrm>
                <a:off x="10312400" y="6155055"/>
                <a:ext cx="1181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4" name="墨迹 163"/>
              <p14:cNvContentPartPr/>
              <p14:nvPr/>
            </p14:nvContentPartPr>
            <p14:xfrm>
              <a:off x="10312400" y="6248400"/>
              <a:ext cx="254000" cy="9271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9"/>
            </p:blipFill>
            <p:spPr>
              <a:xfrm>
                <a:off x="10312400" y="6248400"/>
                <a:ext cx="2540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5" name="墨迹 164"/>
              <p14:cNvContentPartPr/>
              <p14:nvPr/>
            </p14:nvContentPartPr>
            <p14:xfrm>
              <a:off x="10566400" y="6180455"/>
              <a:ext cx="160655" cy="26225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1"/>
            </p:blipFill>
            <p:spPr>
              <a:xfrm>
                <a:off x="10566400" y="6180455"/>
                <a:ext cx="1606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6" name="墨迹 165"/>
              <p14:cNvContentPartPr/>
              <p14:nvPr/>
            </p14:nvContentPartPr>
            <p14:xfrm>
              <a:off x="10709910" y="6028055"/>
              <a:ext cx="76200" cy="41465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3"/>
            </p:blipFill>
            <p:spPr>
              <a:xfrm>
                <a:off x="10709910" y="6028055"/>
                <a:ext cx="762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7" name="墨迹 166"/>
              <p14:cNvContentPartPr/>
              <p14:nvPr/>
            </p14:nvContentPartPr>
            <p14:xfrm>
              <a:off x="10930255" y="6129655"/>
              <a:ext cx="194945" cy="2540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5"/>
            </p:blipFill>
            <p:spPr>
              <a:xfrm>
                <a:off x="10930255" y="6129655"/>
                <a:ext cx="1949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8" name="墨迹 167"/>
              <p14:cNvContentPartPr/>
              <p14:nvPr/>
            </p14:nvContentPartPr>
            <p14:xfrm>
              <a:off x="11344910" y="6315710"/>
              <a:ext cx="59690" cy="8509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7"/>
            </p:blipFill>
            <p:spPr>
              <a:xfrm>
                <a:off x="11344910" y="6315710"/>
                <a:ext cx="596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9" name="墨迹 168"/>
              <p14:cNvContentPartPr/>
              <p14:nvPr/>
            </p14:nvContentPartPr>
            <p14:xfrm>
              <a:off x="5909310" y="2454910"/>
              <a:ext cx="2260600" cy="64389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9"/>
            </p:blipFill>
            <p:spPr>
              <a:xfrm>
                <a:off x="5909310" y="2454910"/>
                <a:ext cx="2260600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70" name="墨迹 169"/>
              <p14:cNvContentPartPr/>
              <p14:nvPr/>
            </p14:nvContentPartPr>
            <p14:xfrm>
              <a:off x="5934710" y="2370455"/>
              <a:ext cx="1972945" cy="7194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1"/>
            </p:blipFill>
            <p:spPr>
              <a:xfrm>
                <a:off x="5934710" y="2370455"/>
                <a:ext cx="1972945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1" name="墨迹 170"/>
              <p14:cNvContentPartPr/>
              <p14:nvPr/>
            </p14:nvContentPartPr>
            <p14:xfrm>
              <a:off x="3115310" y="465455"/>
              <a:ext cx="2971800" cy="20910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3"/>
            </p:blipFill>
            <p:spPr>
              <a:xfrm>
                <a:off x="3115310" y="465455"/>
                <a:ext cx="2971800" cy="209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2" name="墨迹 171"/>
              <p14:cNvContentPartPr/>
              <p14:nvPr/>
            </p14:nvContentPartPr>
            <p14:xfrm>
              <a:off x="3115310" y="397510"/>
              <a:ext cx="457200" cy="177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5"/>
            </p:blipFill>
            <p:spPr>
              <a:xfrm>
                <a:off x="3115310" y="397510"/>
                <a:ext cx="457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3" name="墨迹 172"/>
              <p14:cNvContentPartPr/>
              <p14:nvPr/>
            </p14:nvContentPartPr>
            <p14:xfrm>
              <a:off x="2251710" y="41910"/>
              <a:ext cx="304800" cy="177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7"/>
            </p:blipFill>
            <p:spPr>
              <a:xfrm>
                <a:off x="2251710" y="41910"/>
                <a:ext cx="304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4" name="墨迹 173"/>
              <p14:cNvContentPartPr/>
              <p14:nvPr/>
            </p14:nvContentPartPr>
            <p14:xfrm>
              <a:off x="2184400" y="262255"/>
              <a:ext cx="372110" cy="1352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9"/>
            </p:blipFill>
            <p:spPr>
              <a:xfrm>
                <a:off x="2184400" y="262255"/>
                <a:ext cx="3721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5" name="墨迹 174"/>
              <p14:cNvContentPartPr/>
              <p14:nvPr/>
            </p14:nvContentPartPr>
            <p14:xfrm>
              <a:off x="2251710" y="211455"/>
              <a:ext cx="135890" cy="46545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1"/>
            </p:blipFill>
            <p:spPr>
              <a:xfrm>
                <a:off x="2251710" y="211455"/>
                <a:ext cx="1358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6" name="墨迹 175"/>
              <p14:cNvContentPartPr/>
              <p14:nvPr/>
            </p14:nvContentPartPr>
            <p14:xfrm>
              <a:off x="2438400" y="228600"/>
              <a:ext cx="76200" cy="2876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3"/>
            </p:blipFill>
            <p:spPr>
              <a:xfrm>
                <a:off x="2438400" y="228600"/>
                <a:ext cx="762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7" name="墨迹 176"/>
              <p14:cNvContentPartPr/>
              <p14:nvPr/>
            </p14:nvContentPartPr>
            <p14:xfrm>
              <a:off x="2581910" y="143510"/>
              <a:ext cx="118745" cy="26289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5"/>
            </p:blipFill>
            <p:spPr>
              <a:xfrm>
                <a:off x="2581910" y="143510"/>
                <a:ext cx="1187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8" name="墨迹 177"/>
              <p14:cNvContentPartPr/>
              <p14:nvPr/>
            </p14:nvContentPartPr>
            <p14:xfrm>
              <a:off x="2599055" y="186055"/>
              <a:ext cx="17145" cy="4254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7"/>
            </p:blipFill>
            <p:spPr>
              <a:xfrm>
                <a:off x="2599055" y="186055"/>
                <a:ext cx="171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9" name="墨迹 178"/>
              <p14:cNvContentPartPr/>
              <p14:nvPr/>
            </p14:nvContentPartPr>
            <p14:xfrm>
              <a:off x="2599055" y="194310"/>
              <a:ext cx="271145" cy="22034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9"/>
            </p:blipFill>
            <p:spPr>
              <a:xfrm>
                <a:off x="2599055" y="194310"/>
                <a:ext cx="2711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80" name="墨迹 179"/>
              <p14:cNvContentPartPr/>
              <p14:nvPr/>
            </p14:nvContentPartPr>
            <p14:xfrm>
              <a:off x="2632710" y="50800"/>
              <a:ext cx="339090" cy="4318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1"/>
            </p:blipFill>
            <p:spPr>
              <a:xfrm>
                <a:off x="2632710" y="50800"/>
                <a:ext cx="3390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1" name="墨迹 180"/>
              <p14:cNvContentPartPr/>
              <p14:nvPr/>
            </p14:nvContentPartPr>
            <p14:xfrm>
              <a:off x="2878455" y="270510"/>
              <a:ext cx="127000" cy="11874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3"/>
            </p:blipFill>
            <p:spPr>
              <a:xfrm>
                <a:off x="2878455" y="270510"/>
                <a:ext cx="1270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2" name="墨迹 181"/>
              <p14:cNvContentPartPr/>
              <p14:nvPr/>
            </p14:nvContentPartPr>
            <p14:xfrm>
              <a:off x="3064510" y="8255"/>
              <a:ext cx="25400" cy="11874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5"/>
            </p:blipFill>
            <p:spPr>
              <a:xfrm>
                <a:off x="3064510" y="8255"/>
                <a:ext cx="254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3" name="墨迹 182"/>
              <p14:cNvContentPartPr/>
              <p14:nvPr/>
            </p14:nvContentPartPr>
            <p14:xfrm>
              <a:off x="3056255" y="127000"/>
              <a:ext cx="330200" cy="3048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7"/>
            </p:blipFill>
            <p:spPr>
              <a:xfrm>
                <a:off x="3056255" y="127000"/>
                <a:ext cx="330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4" name="墨迹 183"/>
              <p14:cNvContentPartPr/>
              <p14:nvPr/>
            </p14:nvContentPartPr>
            <p14:xfrm>
              <a:off x="3429000" y="101600"/>
              <a:ext cx="41910" cy="5905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9"/>
            </p:blipFill>
            <p:spPr>
              <a:xfrm>
                <a:off x="3429000" y="101600"/>
                <a:ext cx="419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5" name="墨迹 184"/>
              <p14:cNvContentPartPr/>
              <p14:nvPr/>
            </p14:nvContentPartPr>
            <p14:xfrm>
              <a:off x="3429000" y="245110"/>
              <a:ext cx="41910" cy="1016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1"/>
            </p:blipFill>
            <p:spPr>
              <a:xfrm>
                <a:off x="3429000" y="245110"/>
                <a:ext cx="419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6" name="墨迹 185"/>
              <p14:cNvContentPartPr/>
              <p14:nvPr/>
            </p14:nvContentPartPr>
            <p14:xfrm>
              <a:off x="3505200" y="177800"/>
              <a:ext cx="152400" cy="31305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3"/>
            </p:blipFill>
            <p:spPr>
              <a:xfrm>
                <a:off x="3505200" y="177800"/>
                <a:ext cx="1524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7" name="墨迹 186"/>
              <p14:cNvContentPartPr/>
              <p14:nvPr/>
            </p14:nvContentPartPr>
            <p14:xfrm>
              <a:off x="3403600" y="0"/>
              <a:ext cx="414655" cy="37211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5"/>
            </p:blipFill>
            <p:spPr>
              <a:xfrm>
                <a:off x="3403600" y="0"/>
                <a:ext cx="41465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8" name="墨迹 187"/>
              <p14:cNvContentPartPr/>
              <p14:nvPr/>
            </p14:nvContentPartPr>
            <p14:xfrm>
              <a:off x="3462655" y="254000"/>
              <a:ext cx="203200" cy="2794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7"/>
            </p:blipFill>
            <p:spPr>
              <a:xfrm>
                <a:off x="3462655" y="254000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9" name="墨迹 188"/>
              <p14:cNvContentPartPr/>
              <p14:nvPr/>
            </p14:nvContentPartPr>
            <p14:xfrm>
              <a:off x="3403600" y="254000"/>
              <a:ext cx="203200" cy="3302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9"/>
            </p:blipFill>
            <p:spPr>
              <a:xfrm>
                <a:off x="3403600" y="254000"/>
                <a:ext cx="203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90" name="墨迹 189"/>
              <p14:cNvContentPartPr/>
              <p14:nvPr/>
            </p14:nvContentPartPr>
            <p14:xfrm>
              <a:off x="2268855" y="499110"/>
              <a:ext cx="1820545" cy="34734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1"/>
            </p:blipFill>
            <p:spPr>
              <a:xfrm>
                <a:off x="2268855" y="499110"/>
                <a:ext cx="18205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1" name="墨迹 190"/>
              <p14:cNvContentPartPr/>
              <p14:nvPr/>
            </p14:nvContentPartPr>
            <p14:xfrm>
              <a:off x="1362710" y="3437255"/>
              <a:ext cx="161290" cy="5905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3"/>
            </p:blipFill>
            <p:spPr>
              <a:xfrm>
                <a:off x="1362710" y="3437255"/>
                <a:ext cx="1612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2" name="墨迹 191"/>
              <p14:cNvContentPartPr/>
              <p14:nvPr/>
            </p14:nvContentPartPr>
            <p14:xfrm>
              <a:off x="1574800" y="3361055"/>
              <a:ext cx="981710" cy="11874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5"/>
            </p:blipFill>
            <p:spPr>
              <a:xfrm>
                <a:off x="1574800" y="3361055"/>
                <a:ext cx="98171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3" name="墨迹 192"/>
              <p14:cNvContentPartPr/>
              <p14:nvPr/>
            </p14:nvContentPartPr>
            <p14:xfrm>
              <a:off x="1540510" y="3919855"/>
              <a:ext cx="974090" cy="160655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7"/>
            </p:blipFill>
            <p:spPr>
              <a:xfrm>
                <a:off x="1540510" y="3919855"/>
                <a:ext cx="9740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4" name="墨迹 193"/>
              <p14:cNvContentPartPr/>
              <p14:nvPr/>
            </p14:nvContentPartPr>
            <p14:xfrm>
              <a:off x="1540510" y="4613910"/>
              <a:ext cx="1016000" cy="18669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9"/>
            </p:blipFill>
            <p:spPr>
              <a:xfrm>
                <a:off x="1540510" y="4613910"/>
                <a:ext cx="10160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5" name="墨迹 194"/>
              <p14:cNvContentPartPr/>
              <p14:nvPr/>
            </p14:nvContentPartPr>
            <p14:xfrm>
              <a:off x="1473200" y="5375910"/>
              <a:ext cx="965200" cy="1270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1"/>
            </p:blipFill>
            <p:spPr>
              <a:xfrm>
                <a:off x="1473200" y="5375910"/>
                <a:ext cx="965200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Global Average Pooling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global_average_pooling_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7805" y="2378075"/>
            <a:ext cx="6677025" cy="4007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46455" y="575310"/>
              <a:ext cx="7272655" cy="14566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46455" y="575310"/>
                <a:ext cx="7272655" cy="145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601710" y="1057910"/>
              <a:ext cx="406400" cy="5930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601710" y="1057910"/>
                <a:ext cx="40640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8839200" y="1235710"/>
              <a:ext cx="549910" cy="1612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8839200" y="1235710"/>
                <a:ext cx="54991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8830310" y="1524000"/>
              <a:ext cx="491490" cy="3130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8830310" y="1524000"/>
                <a:ext cx="4914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312910" y="1320800"/>
              <a:ext cx="76200" cy="673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312910" y="1320800"/>
                <a:ext cx="762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296400" y="1117600"/>
              <a:ext cx="465455" cy="431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296400" y="1117600"/>
                <a:ext cx="4654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287510" y="1303655"/>
              <a:ext cx="304800" cy="4908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287510" y="1303655"/>
                <a:ext cx="3048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439910" y="1540510"/>
              <a:ext cx="516890" cy="3136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9439910" y="1540510"/>
                <a:ext cx="51689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897110" y="1210310"/>
              <a:ext cx="271145" cy="425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9897110" y="1210310"/>
                <a:ext cx="2711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9871710" y="1329055"/>
              <a:ext cx="330200" cy="590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9871710" y="1329055"/>
                <a:ext cx="3302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9982200" y="1311910"/>
              <a:ext cx="431800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9982200" y="1311910"/>
                <a:ext cx="431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0439400" y="1193800"/>
              <a:ext cx="685800" cy="5499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0439400" y="1193800"/>
                <a:ext cx="685800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10676255" y="1405255"/>
              <a:ext cx="313055" cy="177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10676255" y="1405255"/>
                <a:ext cx="313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11150600" y="1278255"/>
              <a:ext cx="67310" cy="3219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11150600" y="1278255"/>
                <a:ext cx="673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11108055" y="1176655"/>
              <a:ext cx="372745" cy="7029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11108055" y="1176655"/>
                <a:ext cx="372745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347200" y="1837055"/>
              <a:ext cx="1870710" cy="336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347200" y="1837055"/>
                <a:ext cx="18707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604000" y="1819910"/>
              <a:ext cx="2454910" cy="1441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604000" y="1819910"/>
                <a:ext cx="24549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2581910" y="1642110"/>
              <a:ext cx="4987290" cy="2711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2581910" y="1642110"/>
                <a:ext cx="498729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5723255" y="2378710"/>
              <a:ext cx="762000" cy="4660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5723255" y="2378710"/>
                <a:ext cx="7620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5647055" y="2514600"/>
              <a:ext cx="457200" cy="3467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5647055" y="2514600"/>
                <a:ext cx="4572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629400" y="2277110"/>
              <a:ext cx="346710" cy="76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629400" y="2277110"/>
                <a:ext cx="3467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722110" y="2353310"/>
              <a:ext cx="85090" cy="406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722110" y="2353310"/>
                <a:ext cx="85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629400" y="2489200"/>
              <a:ext cx="457200" cy="1689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629400" y="2489200"/>
                <a:ext cx="4572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985000" y="2446655"/>
              <a:ext cx="998855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985000" y="2446655"/>
                <a:ext cx="9988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763510" y="2345055"/>
              <a:ext cx="262890" cy="2203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763510" y="2345055"/>
                <a:ext cx="2628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128000" y="2345055"/>
              <a:ext cx="1168400" cy="3130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128000" y="2345055"/>
                <a:ext cx="11684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3098800" y="5080000"/>
              <a:ext cx="880110" cy="3892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3098800" y="5080000"/>
                <a:ext cx="88011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2463800" y="5020310"/>
              <a:ext cx="524510" cy="355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2463800" y="5020310"/>
                <a:ext cx="5245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6282055" y="3454400"/>
              <a:ext cx="211455" cy="203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6282055" y="3454400"/>
                <a:ext cx="2114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391910" y="3521710"/>
              <a:ext cx="59690" cy="41529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391910" y="3521710"/>
                <a:ext cx="5969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5232400" y="5147310"/>
              <a:ext cx="355600" cy="2794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5232400" y="5147310"/>
                <a:ext cx="355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5359400" y="5147310"/>
              <a:ext cx="127000" cy="4152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5359400" y="5147310"/>
                <a:ext cx="12700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390255" y="4529455"/>
              <a:ext cx="685800" cy="990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390255" y="4529455"/>
                <a:ext cx="68580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631055" y="3098800"/>
              <a:ext cx="1354455" cy="20910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631055" y="3098800"/>
                <a:ext cx="1354455" cy="209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851400" y="3048000"/>
              <a:ext cx="508000" cy="2260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851400" y="3048000"/>
                <a:ext cx="508000" cy="226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5951855" y="3335655"/>
              <a:ext cx="3369945" cy="1498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5951855" y="3335655"/>
                <a:ext cx="3369945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763000" y="4309110"/>
              <a:ext cx="448310" cy="5505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763000" y="4309110"/>
                <a:ext cx="44831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4580255" y="3107055"/>
              <a:ext cx="1490345" cy="21672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4580255" y="3107055"/>
                <a:ext cx="1490345" cy="2167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5867400" y="5189855"/>
              <a:ext cx="355600" cy="1949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5867400" y="5189855"/>
                <a:ext cx="3556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909310" y="5248910"/>
              <a:ext cx="212090" cy="26289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909310" y="5248910"/>
                <a:ext cx="21209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875655" y="5350510"/>
              <a:ext cx="363855" cy="8553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875655" y="5350510"/>
                <a:ext cx="363855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6155055" y="5232400"/>
              <a:ext cx="533400" cy="4737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6155055" y="5232400"/>
                <a:ext cx="5334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459855" y="5105400"/>
              <a:ext cx="906145" cy="660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459855" y="5105400"/>
                <a:ext cx="9061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7239000" y="5782310"/>
              <a:ext cx="16510" cy="25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7239000" y="5782310"/>
                <a:ext cx="1651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303655" y="431800"/>
              <a:ext cx="2192655" cy="18199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303655" y="431800"/>
                <a:ext cx="2192655" cy="181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7518400" y="4944110"/>
              <a:ext cx="1515110" cy="5588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7518400" y="4944110"/>
                <a:ext cx="151511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7552055" y="4842510"/>
              <a:ext cx="194945" cy="279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7552055" y="4842510"/>
                <a:ext cx="194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7670800" y="4918710"/>
              <a:ext cx="160655" cy="679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7670800" y="4918710"/>
                <a:ext cx="160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981200" y="2802255"/>
              <a:ext cx="346710" cy="3473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981200" y="2802255"/>
                <a:ext cx="3467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192655" y="2962910"/>
              <a:ext cx="118745" cy="3898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192655" y="2962910"/>
                <a:ext cx="11874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2395855" y="3005455"/>
              <a:ext cx="186055" cy="152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2395855" y="3005455"/>
                <a:ext cx="1860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2489200" y="2921000"/>
              <a:ext cx="152400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2489200" y="2921000"/>
                <a:ext cx="152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2649855" y="2844800"/>
              <a:ext cx="228600" cy="3892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2649855" y="2844800"/>
                <a:ext cx="2286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997200" y="2861310"/>
              <a:ext cx="219710" cy="406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997200" y="2861310"/>
                <a:ext cx="219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2886710" y="2946400"/>
              <a:ext cx="355600" cy="2368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2886710" y="2946400"/>
                <a:ext cx="3556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3115310" y="2835910"/>
              <a:ext cx="372745" cy="508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3115310" y="2835910"/>
                <a:ext cx="3727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735455" y="2505710"/>
              <a:ext cx="1972945" cy="11601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735455" y="2505710"/>
                <a:ext cx="1972945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989455" y="3386455"/>
              <a:ext cx="1854200" cy="127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989455" y="3386455"/>
                <a:ext cx="1854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584055" y="4377055"/>
              <a:ext cx="109855" cy="3219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584055" y="4377055"/>
                <a:ext cx="1098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744710" y="4334510"/>
              <a:ext cx="381000" cy="2965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744710" y="4334510"/>
                <a:ext cx="3810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838055" y="4419600"/>
              <a:ext cx="313055" cy="1943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838055" y="4419600"/>
                <a:ext cx="31305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252710" y="4241800"/>
              <a:ext cx="279400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252710" y="4241800"/>
                <a:ext cx="2794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9101455" y="4385310"/>
              <a:ext cx="59055" cy="431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9101455" y="4385310"/>
                <a:ext cx="590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144000" y="4470400"/>
              <a:ext cx="287655" cy="2451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144000" y="4470400"/>
                <a:ext cx="28765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177655" y="4512310"/>
              <a:ext cx="262255" cy="2457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177655" y="4512310"/>
                <a:ext cx="2622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177655" y="4885055"/>
              <a:ext cx="1541145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177655" y="4885055"/>
                <a:ext cx="1541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7340600" y="3911600"/>
              <a:ext cx="1887855" cy="16510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7340600" y="3911600"/>
                <a:ext cx="1887855" cy="165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8542655" y="3488055"/>
              <a:ext cx="2108200" cy="7702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8542655" y="3488055"/>
                <a:ext cx="2108200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0142855" y="3386455"/>
              <a:ext cx="516255" cy="3473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0142855" y="3386455"/>
                <a:ext cx="5162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9736455" y="2370455"/>
              <a:ext cx="330200" cy="3810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9736455" y="2370455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982200" y="2472055"/>
              <a:ext cx="482600" cy="1695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982200" y="2472055"/>
                <a:ext cx="4826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9998710" y="2726055"/>
              <a:ext cx="525145" cy="3130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9998710" y="2726055"/>
                <a:ext cx="525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0506710" y="2429510"/>
              <a:ext cx="389890" cy="101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0506710" y="2429510"/>
                <a:ext cx="3898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0532110" y="2387600"/>
              <a:ext cx="601345" cy="54991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0532110" y="2387600"/>
                <a:ext cx="601345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1023600" y="2327910"/>
              <a:ext cx="313055" cy="5930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1023600" y="2327910"/>
                <a:ext cx="31305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1150600" y="2218055"/>
              <a:ext cx="355600" cy="6686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1150600" y="2218055"/>
                <a:ext cx="35560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1573510" y="2311400"/>
              <a:ext cx="398145" cy="5245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1573510" y="2311400"/>
                <a:ext cx="39814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0744200" y="2937510"/>
              <a:ext cx="1125855" cy="25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0744200" y="2937510"/>
                <a:ext cx="11258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188200" y="3953510"/>
              <a:ext cx="1676400" cy="138049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188200" y="3953510"/>
                <a:ext cx="1676400" cy="138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9050655" y="5156200"/>
              <a:ext cx="465455" cy="1689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9050655" y="5156200"/>
                <a:ext cx="4654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9380855" y="5207000"/>
              <a:ext cx="169545" cy="2368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9380855" y="5207000"/>
                <a:ext cx="1695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9897110" y="5232400"/>
              <a:ext cx="508000" cy="844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9897110" y="5232400"/>
                <a:ext cx="508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9863455" y="5232400"/>
              <a:ext cx="160655" cy="88011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9863455" y="5232400"/>
                <a:ext cx="160655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9897110" y="5562600"/>
              <a:ext cx="516890" cy="1352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9897110" y="5562600"/>
                <a:ext cx="5168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0303510" y="5375910"/>
              <a:ext cx="135890" cy="5168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0303510" y="5375910"/>
                <a:ext cx="13589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0422255" y="5502910"/>
              <a:ext cx="516255" cy="3302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0422255" y="5502910"/>
                <a:ext cx="5162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0625455" y="5579110"/>
              <a:ext cx="499745" cy="8509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0625455" y="5579110"/>
                <a:ext cx="4997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11031855" y="5443855"/>
              <a:ext cx="160655" cy="4908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11031855" y="5443855"/>
                <a:ext cx="16065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0947400" y="5629910"/>
              <a:ext cx="346710" cy="76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0947400" y="5629910"/>
                <a:ext cx="3467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11006455" y="5731510"/>
              <a:ext cx="1100455" cy="431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11006455" y="5731510"/>
                <a:ext cx="11004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9617710" y="5892800"/>
              <a:ext cx="2396490" cy="355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9617710" y="5892800"/>
                <a:ext cx="23964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2260600" y="1752600"/>
              <a:ext cx="5494655" cy="203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2260600" y="1752600"/>
                <a:ext cx="54946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202055" y="3716655"/>
              <a:ext cx="279400" cy="6686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202055" y="3716655"/>
                <a:ext cx="27940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210310" y="3810000"/>
              <a:ext cx="406400" cy="9271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210310" y="3810000"/>
                <a:ext cx="4064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574800" y="3894455"/>
              <a:ext cx="254000" cy="2622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574800" y="3894455"/>
                <a:ext cx="2540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727200" y="3886200"/>
              <a:ext cx="67310" cy="2114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727200" y="3886200"/>
                <a:ext cx="673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955800" y="3792855"/>
              <a:ext cx="211455" cy="4064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955800" y="3792855"/>
                <a:ext cx="2114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862455" y="3818255"/>
              <a:ext cx="330200" cy="1860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862455" y="3818255"/>
                <a:ext cx="3302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2302510" y="3877310"/>
              <a:ext cx="279400" cy="3219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2302510" y="3877310"/>
                <a:ext cx="2794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2311400" y="3928110"/>
              <a:ext cx="211455" cy="2882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2311400" y="3928110"/>
                <a:ext cx="2114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2514600" y="3767455"/>
              <a:ext cx="406400" cy="7620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2514600" y="3767455"/>
                <a:ext cx="4064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295400" y="4588510"/>
              <a:ext cx="186055" cy="3727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295400" y="4588510"/>
                <a:ext cx="1860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540510" y="4554855"/>
              <a:ext cx="254000" cy="2368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540510" y="4554855"/>
                <a:ext cx="2540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938655" y="4554855"/>
              <a:ext cx="355600" cy="3727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938655" y="4554855"/>
                <a:ext cx="3556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819910" y="4597400"/>
              <a:ext cx="508000" cy="254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819910" y="4597400"/>
                <a:ext cx="508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2235200" y="4521200"/>
              <a:ext cx="59055" cy="330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2235200" y="4521200"/>
                <a:ext cx="590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2302510" y="4461510"/>
              <a:ext cx="279400" cy="3219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2302510" y="4461510"/>
                <a:ext cx="2794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2743200" y="4470400"/>
              <a:ext cx="228600" cy="29591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2743200" y="4470400"/>
                <a:ext cx="2286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2726055" y="4580255"/>
              <a:ext cx="287655" cy="1949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2726055" y="4580255"/>
                <a:ext cx="2876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2886710" y="4343400"/>
              <a:ext cx="372745" cy="77851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2886710" y="4343400"/>
                <a:ext cx="372745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889000" y="2463800"/>
              <a:ext cx="2040255" cy="28530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889000" y="2463800"/>
                <a:ext cx="2040255" cy="285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2395855" y="4994910"/>
              <a:ext cx="6807200" cy="82169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2395855" y="4994910"/>
                <a:ext cx="6807200" cy="82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8830310" y="3869055"/>
              <a:ext cx="2023745" cy="130365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8830310" y="3869055"/>
                <a:ext cx="2023745" cy="130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1684655" y="1803400"/>
              <a:ext cx="6536055" cy="2876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1684655" y="1803400"/>
                <a:ext cx="65360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4283710" y="381000"/>
              <a:ext cx="593090" cy="8445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4283710" y="381000"/>
                <a:ext cx="5930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4394200" y="448310"/>
              <a:ext cx="397510" cy="46609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4394200" y="448310"/>
                <a:ext cx="39751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4842510" y="575310"/>
              <a:ext cx="135890" cy="11049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4842510" y="575310"/>
                <a:ext cx="13589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5130800" y="346710"/>
              <a:ext cx="25400" cy="5168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5130800" y="346710"/>
                <a:ext cx="254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5308600" y="389255"/>
              <a:ext cx="355600" cy="4489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5308600" y="389255"/>
                <a:ext cx="3556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5316855" y="270510"/>
              <a:ext cx="177800" cy="6775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5316855" y="270510"/>
                <a:ext cx="17780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5816600" y="533400"/>
              <a:ext cx="254000" cy="590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5816600" y="533400"/>
                <a:ext cx="254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5799455" y="422910"/>
              <a:ext cx="186055" cy="36449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5799455" y="422910"/>
                <a:ext cx="18605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5909310" y="617855"/>
              <a:ext cx="279400" cy="254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5909310" y="617855"/>
                <a:ext cx="279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6324600" y="422910"/>
              <a:ext cx="67310" cy="3136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6324600" y="422910"/>
                <a:ext cx="6731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6180455" y="516255"/>
              <a:ext cx="245745" cy="5905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6180455" y="516255"/>
                <a:ext cx="2457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6629400" y="431800"/>
              <a:ext cx="16510" cy="36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6629400" y="431800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6612255" y="406400"/>
              <a:ext cx="135255" cy="508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6612255" y="406400"/>
                <a:ext cx="135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6569710" y="330200"/>
              <a:ext cx="228600" cy="5416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6569710" y="330200"/>
                <a:ext cx="2286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6899910" y="236855"/>
              <a:ext cx="186690" cy="609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6899910" y="236855"/>
                <a:ext cx="18669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6942455" y="448310"/>
              <a:ext cx="304800" cy="51689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6942455" y="448310"/>
                <a:ext cx="3048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7213600" y="473710"/>
              <a:ext cx="736600" cy="38989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7213600" y="473710"/>
                <a:ext cx="7366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3708400" y="372110"/>
              <a:ext cx="4732655" cy="93154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3708400" y="372110"/>
                <a:ext cx="4732655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6010910" y="3437255"/>
              <a:ext cx="2404745" cy="2368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6010910" y="3437255"/>
                <a:ext cx="2404745" cy="2368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598805"/>
          </a:xfrm>
        </p:spPr>
        <p:txBody>
          <a:bodyPr>
            <a:normAutofit fontScale="90000"/>
          </a:bodyPr>
          <a:p>
            <a:pPr algn="l"/>
            <a:r>
              <a:rPr altLang="zh-CN"/>
              <a:t>Global Average Pooling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Global average poo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255" y="1637665"/>
            <a:ext cx="8366125" cy="4789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1574800" y="1202055"/>
              <a:ext cx="6264910" cy="177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1574800" y="1202055"/>
                <a:ext cx="62649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墨迹 6"/>
              <p14:cNvContentPartPr/>
              <p14:nvPr/>
            </p14:nvContentPartPr>
            <p14:xfrm>
              <a:off x="8771255" y="1219200"/>
              <a:ext cx="728345" cy="590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8771255" y="1219200"/>
                <a:ext cx="7283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9017000" y="1049655"/>
              <a:ext cx="262255" cy="5162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9017000" y="1049655"/>
                <a:ext cx="26225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9" name="墨迹 8"/>
              <p14:cNvContentPartPr/>
              <p14:nvPr/>
            </p14:nvContentPartPr>
            <p14:xfrm>
              <a:off x="9118600" y="1278255"/>
              <a:ext cx="499110" cy="287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9118600" y="1278255"/>
                <a:ext cx="4991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" name="墨迹 9"/>
              <p14:cNvContentPartPr/>
              <p14:nvPr/>
            </p14:nvContentPartPr>
            <p14:xfrm>
              <a:off x="9668510" y="914400"/>
              <a:ext cx="355600" cy="2368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9668510" y="914400"/>
                <a:ext cx="3556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" name="墨迹 10"/>
              <p14:cNvContentPartPr/>
              <p14:nvPr/>
            </p14:nvContentPartPr>
            <p14:xfrm>
              <a:off x="9601200" y="1159510"/>
              <a:ext cx="549910" cy="3644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9601200" y="1159510"/>
                <a:ext cx="54991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2" name="墨迹 11"/>
              <p14:cNvContentPartPr/>
              <p14:nvPr/>
            </p14:nvContentPartPr>
            <p14:xfrm>
              <a:off x="9795510" y="1202055"/>
              <a:ext cx="330200" cy="5162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9795510" y="1202055"/>
                <a:ext cx="3302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3" name="墨迹 12"/>
              <p14:cNvContentPartPr/>
              <p14:nvPr/>
            </p14:nvContentPartPr>
            <p14:xfrm>
              <a:off x="10185400" y="1007110"/>
              <a:ext cx="499110" cy="101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10185400" y="1007110"/>
                <a:ext cx="4991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4" name="墨迹 13"/>
              <p14:cNvContentPartPr/>
              <p14:nvPr/>
            </p14:nvContentPartPr>
            <p14:xfrm>
              <a:off x="10244455" y="1032510"/>
              <a:ext cx="144145" cy="660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0244455" y="1032510"/>
                <a:ext cx="1441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5" name="墨迹 14"/>
              <p14:cNvContentPartPr/>
              <p14:nvPr/>
            </p14:nvContentPartPr>
            <p14:xfrm>
              <a:off x="10210800" y="1083310"/>
              <a:ext cx="177800" cy="679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10210800" y="1083310"/>
                <a:ext cx="1778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6" name="墨迹 15"/>
              <p14:cNvContentPartPr/>
              <p14:nvPr/>
            </p14:nvContentPartPr>
            <p14:xfrm>
              <a:off x="10168255" y="1252855"/>
              <a:ext cx="42545" cy="25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10168255" y="1252855"/>
                <a:ext cx="425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7" name="墨迹 16"/>
              <p14:cNvContentPartPr/>
              <p14:nvPr/>
            </p14:nvContentPartPr>
            <p14:xfrm>
              <a:off x="10287000" y="1210310"/>
              <a:ext cx="160655" cy="679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10287000" y="1210310"/>
                <a:ext cx="160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8" name="墨迹 17"/>
              <p14:cNvContentPartPr/>
              <p14:nvPr/>
            </p14:nvContentPartPr>
            <p14:xfrm>
              <a:off x="10532110" y="1066800"/>
              <a:ext cx="50800" cy="673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10532110" y="1066800"/>
                <a:ext cx="508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9" name="墨迹 18"/>
              <p14:cNvContentPartPr/>
              <p14:nvPr/>
            </p14:nvContentPartPr>
            <p14:xfrm>
              <a:off x="10430510" y="965200"/>
              <a:ext cx="194945" cy="482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10430510" y="965200"/>
                <a:ext cx="19494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0" name="墨迹 19"/>
              <p14:cNvContentPartPr/>
              <p14:nvPr/>
            </p14:nvContentPartPr>
            <p14:xfrm>
              <a:off x="10388600" y="948055"/>
              <a:ext cx="8255" cy="5251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10388600" y="948055"/>
                <a:ext cx="82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1" name="墨迹 20"/>
              <p14:cNvContentPartPr/>
              <p14:nvPr/>
            </p14:nvContentPartPr>
            <p14:xfrm>
              <a:off x="10532110" y="846455"/>
              <a:ext cx="228600" cy="381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10532110" y="846455"/>
                <a:ext cx="228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2" name="墨迹 21"/>
              <p14:cNvContentPartPr/>
              <p14:nvPr/>
            </p14:nvContentPartPr>
            <p14:xfrm>
              <a:off x="10481310" y="990600"/>
              <a:ext cx="423545" cy="6178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0481310" y="990600"/>
                <a:ext cx="423545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3" name="墨迹 22"/>
              <p14:cNvContentPartPr/>
              <p14:nvPr/>
            </p14:nvContentPartPr>
            <p14:xfrm>
              <a:off x="10693400" y="1270000"/>
              <a:ext cx="194310" cy="2705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0693400" y="1270000"/>
                <a:ext cx="19431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4" name="墨迹 23"/>
              <p14:cNvContentPartPr/>
              <p14:nvPr/>
            </p14:nvContentPartPr>
            <p14:xfrm>
              <a:off x="11040110" y="1125855"/>
              <a:ext cx="321945" cy="3219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1040110" y="1125855"/>
                <a:ext cx="3219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5" name="墨迹 24"/>
              <p14:cNvContentPartPr/>
              <p14:nvPr/>
            </p14:nvContentPartPr>
            <p14:xfrm>
              <a:off x="9643110" y="1684655"/>
              <a:ext cx="381000" cy="6604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9643110" y="1684655"/>
                <a:ext cx="3810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6" name="墨迹 25"/>
              <p14:cNvContentPartPr/>
              <p14:nvPr/>
            </p14:nvContentPartPr>
            <p14:xfrm>
              <a:off x="10287000" y="1684655"/>
              <a:ext cx="59055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3"/>
            </p:blipFill>
            <p:spPr>
              <a:xfrm>
                <a:off x="10287000" y="1684655"/>
                <a:ext cx="590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7" name="墨迹 26"/>
              <p14:cNvContentPartPr/>
              <p14:nvPr/>
            </p14:nvContentPartPr>
            <p14:xfrm>
              <a:off x="10109200" y="1727200"/>
              <a:ext cx="397510" cy="457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5"/>
            </p:blipFill>
            <p:spPr>
              <a:xfrm>
                <a:off x="10109200" y="1727200"/>
                <a:ext cx="39751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8" name="墨迹 27"/>
              <p14:cNvContentPartPr/>
              <p14:nvPr/>
            </p14:nvContentPartPr>
            <p14:xfrm>
              <a:off x="10532110" y="1811655"/>
              <a:ext cx="313690" cy="3130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7"/>
            </p:blipFill>
            <p:spPr>
              <a:xfrm>
                <a:off x="10532110" y="1811655"/>
                <a:ext cx="3136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9" name="墨迹 28"/>
              <p14:cNvContentPartPr/>
              <p14:nvPr/>
            </p14:nvContentPartPr>
            <p14:xfrm>
              <a:off x="10862310" y="1651000"/>
              <a:ext cx="93345" cy="844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9"/>
            </p:blipFill>
            <p:spPr>
              <a:xfrm>
                <a:off x="10862310" y="1651000"/>
                <a:ext cx="933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30" name="墨迹 29"/>
              <p14:cNvContentPartPr/>
              <p14:nvPr/>
            </p14:nvContentPartPr>
            <p14:xfrm>
              <a:off x="10820400" y="1583055"/>
              <a:ext cx="389255" cy="1949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1"/>
            </p:blipFill>
            <p:spPr>
              <a:xfrm>
                <a:off x="10820400" y="1583055"/>
                <a:ext cx="3892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1" name="墨迹 30"/>
              <p14:cNvContentPartPr/>
              <p14:nvPr/>
            </p14:nvContentPartPr>
            <p14:xfrm>
              <a:off x="10777855" y="1591310"/>
              <a:ext cx="372745" cy="550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3"/>
            </p:blipFill>
            <p:spPr>
              <a:xfrm>
                <a:off x="10777855" y="1591310"/>
                <a:ext cx="37274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2" name="墨迹 31"/>
              <p14:cNvContentPartPr/>
              <p14:nvPr/>
            </p14:nvContentPartPr>
            <p14:xfrm>
              <a:off x="10913110" y="1981200"/>
              <a:ext cx="237490" cy="16891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5"/>
            </p:blipFill>
            <p:spPr>
              <a:xfrm>
                <a:off x="10913110" y="1981200"/>
                <a:ext cx="23749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3" name="墨迹 32"/>
              <p14:cNvContentPartPr/>
              <p14:nvPr/>
            </p14:nvContentPartPr>
            <p14:xfrm>
              <a:off x="11074400" y="1769110"/>
              <a:ext cx="321310" cy="2794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7"/>
            </p:blipFill>
            <p:spPr>
              <a:xfrm>
                <a:off x="11074400" y="1769110"/>
                <a:ext cx="32131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4" name="墨迹 33"/>
              <p14:cNvContentPartPr/>
              <p14:nvPr/>
            </p14:nvContentPartPr>
            <p14:xfrm>
              <a:off x="11430000" y="1473200"/>
              <a:ext cx="219710" cy="927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9"/>
            </p:blipFill>
            <p:spPr>
              <a:xfrm>
                <a:off x="11430000" y="1473200"/>
                <a:ext cx="21971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5" name="墨迹 34"/>
              <p14:cNvContentPartPr/>
              <p14:nvPr/>
            </p14:nvContentPartPr>
            <p14:xfrm>
              <a:off x="11319510" y="1506855"/>
              <a:ext cx="423545" cy="7702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1"/>
            </p:blipFill>
            <p:spPr>
              <a:xfrm>
                <a:off x="11319510" y="1506855"/>
                <a:ext cx="4235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6" name="墨迹 35"/>
              <p14:cNvContentPartPr/>
              <p14:nvPr/>
            </p14:nvContentPartPr>
            <p14:xfrm>
              <a:off x="11684000" y="2311400"/>
              <a:ext cx="25400" cy="336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3"/>
            </p:blipFill>
            <p:spPr>
              <a:xfrm>
                <a:off x="11684000" y="2311400"/>
                <a:ext cx="254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7" name="墨迹 36"/>
              <p14:cNvContentPartPr/>
              <p14:nvPr/>
            </p14:nvContentPartPr>
            <p14:xfrm>
              <a:off x="9982200" y="2319655"/>
              <a:ext cx="1997710" cy="933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5"/>
            </p:blipFill>
            <p:spPr>
              <a:xfrm>
                <a:off x="9982200" y="2319655"/>
                <a:ext cx="19977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8" name="墨迹 37"/>
              <p14:cNvContentPartPr/>
              <p14:nvPr/>
            </p14:nvContentPartPr>
            <p14:xfrm>
              <a:off x="9406255" y="2658110"/>
              <a:ext cx="567055" cy="4743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7"/>
            </p:blipFill>
            <p:spPr>
              <a:xfrm>
                <a:off x="9406255" y="2658110"/>
                <a:ext cx="5670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9" name="墨迹 38"/>
              <p14:cNvContentPartPr/>
              <p14:nvPr/>
            </p14:nvContentPartPr>
            <p14:xfrm>
              <a:off x="9906000" y="2878455"/>
              <a:ext cx="287655" cy="1949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9"/>
            </p:blipFill>
            <p:spPr>
              <a:xfrm>
                <a:off x="9906000" y="2878455"/>
                <a:ext cx="2876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40" name="墨迹 39"/>
              <p14:cNvContentPartPr/>
              <p14:nvPr/>
            </p14:nvContentPartPr>
            <p14:xfrm>
              <a:off x="10236200" y="2921000"/>
              <a:ext cx="1371600" cy="1689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1"/>
            </p:blipFill>
            <p:spPr>
              <a:xfrm>
                <a:off x="10236200" y="2921000"/>
                <a:ext cx="13716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1" name="墨迹 40"/>
              <p14:cNvContentPartPr/>
              <p14:nvPr/>
            </p14:nvContentPartPr>
            <p14:xfrm>
              <a:off x="9389110" y="3521710"/>
              <a:ext cx="67945" cy="7029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3"/>
            </p:blipFill>
            <p:spPr>
              <a:xfrm>
                <a:off x="9389110" y="3521710"/>
                <a:ext cx="67945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2" name="墨迹 41"/>
              <p14:cNvContentPartPr/>
              <p14:nvPr/>
            </p14:nvContentPartPr>
            <p14:xfrm>
              <a:off x="9380855" y="3547110"/>
              <a:ext cx="1117600" cy="2120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5"/>
            </p:blipFill>
            <p:spPr>
              <a:xfrm>
                <a:off x="9380855" y="3547110"/>
                <a:ext cx="11176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3" name="墨迹 42"/>
              <p14:cNvContentPartPr/>
              <p14:nvPr/>
            </p14:nvContentPartPr>
            <p14:xfrm>
              <a:off x="9363710" y="4156710"/>
              <a:ext cx="965200" cy="1866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7"/>
            </p:blipFill>
            <p:spPr>
              <a:xfrm>
                <a:off x="9363710" y="4156710"/>
                <a:ext cx="965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4" name="墨迹 43"/>
              <p14:cNvContentPartPr/>
              <p14:nvPr/>
            </p14:nvContentPartPr>
            <p14:xfrm>
              <a:off x="10371455" y="3767455"/>
              <a:ext cx="42545" cy="4743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9"/>
            </p:blipFill>
            <p:spPr>
              <a:xfrm>
                <a:off x="10371455" y="3767455"/>
                <a:ext cx="425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5" name="墨迹 44"/>
              <p14:cNvContentPartPr/>
              <p14:nvPr/>
            </p14:nvContentPartPr>
            <p14:xfrm>
              <a:off x="10668000" y="3792855"/>
              <a:ext cx="41910" cy="381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1"/>
            </p:blipFill>
            <p:spPr>
              <a:xfrm>
                <a:off x="10668000" y="3792855"/>
                <a:ext cx="419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6" name="墨迹 45"/>
              <p14:cNvContentPartPr/>
              <p14:nvPr/>
            </p14:nvContentPartPr>
            <p14:xfrm>
              <a:off x="10862310" y="3801110"/>
              <a:ext cx="110490" cy="3727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3"/>
            </p:blipFill>
            <p:spPr>
              <a:xfrm>
                <a:off x="10862310" y="3801110"/>
                <a:ext cx="11049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7" name="墨迹 46"/>
              <p14:cNvContentPartPr/>
              <p14:nvPr/>
            </p14:nvContentPartPr>
            <p14:xfrm>
              <a:off x="11192510" y="3775710"/>
              <a:ext cx="169545" cy="5168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5"/>
            </p:blipFill>
            <p:spPr>
              <a:xfrm>
                <a:off x="11192510" y="3775710"/>
                <a:ext cx="16954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8" name="墨迹 47"/>
              <p14:cNvContentPartPr/>
              <p14:nvPr/>
            </p14:nvContentPartPr>
            <p14:xfrm>
              <a:off x="11065510" y="3843655"/>
              <a:ext cx="6794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7"/>
            </p:blipFill>
            <p:spPr>
              <a:xfrm>
                <a:off x="11065510" y="3843655"/>
                <a:ext cx="679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9" name="墨迹 48"/>
              <p14:cNvContentPartPr/>
              <p14:nvPr/>
            </p14:nvContentPartPr>
            <p14:xfrm>
              <a:off x="11176000" y="3750310"/>
              <a:ext cx="59055" cy="54229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9"/>
            </p:blipFill>
            <p:spPr>
              <a:xfrm>
                <a:off x="11176000" y="3750310"/>
                <a:ext cx="59055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50" name="墨迹 49"/>
              <p14:cNvContentPartPr/>
              <p14:nvPr/>
            </p14:nvContentPartPr>
            <p14:xfrm>
              <a:off x="9185910" y="3437255"/>
              <a:ext cx="1083945" cy="381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1"/>
            </p:blipFill>
            <p:spPr>
              <a:xfrm>
                <a:off x="9185910" y="3437255"/>
                <a:ext cx="10839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1" name="墨迹 50"/>
              <p14:cNvContentPartPr/>
              <p14:nvPr/>
            </p14:nvContentPartPr>
            <p14:xfrm>
              <a:off x="9355455" y="3615055"/>
              <a:ext cx="152400" cy="685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3"/>
            </p:blipFill>
            <p:spPr>
              <a:xfrm>
                <a:off x="9355455" y="3615055"/>
                <a:ext cx="1524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2" name="墨迹 51"/>
              <p14:cNvContentPartPr/>
              <p14:nvPr/>
            </p14:nvContentPartPr>
            <p14:xfrm>
              <a:off x="9372600" y="4241800"/>
              <a:ext cx="880110" cy="4191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5"/>
            </p:blipFill>
            <p:spPr>
              <a:xfrm>
                <a:off x="9372600" y="4241800"/>
                <a:ext cx="88011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3" name="墨迹 52"/>
              <p14:cNvContentPartPr/>
              <p14:nvPr/>
            </p14:nvContentPartPr>
            <p14:xfrm>
              <a:off x="10396855" y="3648710"/>
              <a:ext cx="33655" cy="5930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7"/>
            </p:blipFill>
            <p:spPr>
              <a:xfrm>
                <a:off x="10396855" y="3648710"/>
                <a:ext cx="3365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4" name="墨迹 53"/>
              <p14:cNvContentPartPr/>
              <p14:nvPr/>
            </p14:nvContentPartPr>
            <p14:xfrm>
              <a:off x="10549255" y="4275455"/>
              <a:ext cx="770255" cy="508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9"/>
            </p:blipFill>
            <p:spPr>
              <a:xfrm>
                <a:off x="10549255" y="4275455"/>
                <a:ext cx="770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5" name="墨迹 54"/>
              <p14:cNvContentPartPr/>
              <p14:nvPr/>
            </p14:nvContentPartPr>
            <p14:xfrm>
              <a:off x="10693400" y="3826510"/>
              <a:ext cx="50800" cy="3727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1"/>
            </p:blipFill>
            <p:spPr>
              <a:xfrm>
                <a:off x="10693400" y="3826510"/>
                <a:ext cx="50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6" name="墨迹 55"/>
              <p14:cNvContentPartPr/>
              <p14:nvPr/>
            </p14:nvContentPartPr>
            <p14:xfrm>
              <a:off x="10930255" y="3708400"/>
              <a:ext cx="59055" cy="4991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3"/>
            </p:blipFill>
            <p:spPr>
              <a:xfrm>
                <a:off x="10930255" y="3708400"/>
                <a:ext cx="59055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7" name="墨迹 56"/>
              <p14:cNvContentPartPr/>
              <p14:nvPr/>
            </p14:nvContentPartPr>
            <p14:xfrm>
              <a:off x="11217910" y="3810000"/>
              <a:ext cx="76200" cy="482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5"/>
            </p:blipFill>
            <p:spPr>
              <a:xfrm>
                <a:off x="11217910" y="3810000"/>
                <a:ext cx="76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8" name="墨迹 57"/>
              <p14:cNvContentPartPr/>
              <p14:nvPr/>
            </p14:nvContentPartPr>
            <p14:xfrm>
              <a:off x="10193655" y="3361055"/>
              <a:ext cx="1405255" cy="11855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7"/>
            </p:blipFill>
            <p:spPr>
              <a:xfrm>
                <a:off x="10193655" y="3361055"/>
                <a:ext cx="1405255" cy="1185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9" name="墨迹 58"/>
              <p14:cNvContentPartPr/>
              <p14:nvPr/>
            </p14:nvContentPartPr>
            <p14:xfrm>
              <a:off x="10142855" y="4605655"/>
              <a:ext cx="1066800" cy="685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9"/>
            </p:blipFill>
            <p:spPr>
              <a:xfrm>
                <a:off x="10142855" y="4605655"/>
                <a:ext cx="10668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60" name="墨迹 59"/>
              <p14:cNvContentPartPr/>
              <p14:nvPr/>
            </p14:nvContentPartPr>
            <p14:xfrm>
              <a:off x="10854055" y="5088255"/>
              <a:ext cx="194945" cy="1441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1"/>
            </p:blipFill>
            <p:spPr>
              <a:xfrm>
                <a:off x="10854055" y="5088255"/>
                <a:ext cx="1949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1" name="墨迹 60"/>
              <p14:cNvContentPartPr/>
              <p14:nvPr/>
            </p14:nvContentPartPr>
            <p14:xfrm>
              <a:off x="11209655" y="4394200"/>
              <a:ext cx="398145" cy="7023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3"/>
            </p:blipFill>
            <p:spPr>
              <a:xfrm>
                <a:off x="11209655" y="4394200"/>
                <a:ext cx="398145" cy="70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2" name="墨迹 61"/>
              <p14:cNvContentPartPr/>
              <p14:nvPr/>
            </p14:nvContentPartPr>
            <p14:xfrm>
              <a:off x="11430000" y="4385310"/>
              <a:ext cx="287655" cy="8509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5"/>
            </p:blipFill>
            <p:spPr>
              <a:xfrm>
                <a:off x="11430000" y="4385310"/>
                <a:ext cx="2876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3" name="墨迹 62"/>
              <p14:cNvContentPartPr/>
              <p14:nvPr/>
            </p14:nvContentPartPr>
            <p14:xfrm>
              <a:off x="10455910" y="3429000"/>
              <a:ext cx="1134745" cy="1219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7"/>
            </p:blipFill>
            <p:spPr>
              <a:xfrm>
                <a:off x="10455910" y="3429000"/>
                <a:ext cx="113474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4" name="墨迹 63"/>
              <p14:cNvContentPartPr/>
              <p14:nvPr/>
            </p14:nvContentPartPr>
            <p14:xfrm>
              <a:off x="10430510" y="4470400"/>
              <a:ext cx="736600" cy="11811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9"/>
            </p:blipFill>
            <p:spPr>
              <a:xfrm>
                <a:off x="10430510" y="4470400"/>
                <a:ext cx="736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5" name="墨迹 64"/>
              <p14:cNvContentPartPr/>
              <p14:nvPr/>
            </p14:nvContentPartPr>
            <p14:xfrm>
              <a:off x="7103110" y="4486910"/>
              <a:ext cx="2692400" cy="11093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1"/>
            </p:blipFill>
            <p:spPr>
              <a:xfrm>
                <a:off x="7103110" y="4486910"/>
                <a:ext cx="2692400" cy="1109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6" name="墨迹 65"/>
              <p14:cNvContentPartPr/>
              <p14:nvPr/>
            </p14:nvContentPartPr>
            <p14:xfrm>
              <a:off x="863600" y="3632200"/>
              <a:ext cx="4410710" cy="19304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3"/>
            </p:blipFill>
            <p:spPr>
              <a:xfrm>
                <a:off x="863600" y="3632200"/>
                <a:ext cx="4410710" cy="193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7" name="墨迹 66"/>
              <p14:cNvContentPartPr/>
              <p14:nvPr/>
            </p14:nvContentPartPr>
            <p14:xfrm>
              <a:off x="3437255" y="4140200"/>
              <a:ext cx="1219200" cy="844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5"/>
            </p:blipFill>
            <p:spPr>
              <a:xfrm>
                <a:off x="3437255" y="4140200"/>
                <a:ext cx="12192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8" name="墨迹 67"/>
              <p14:cNvContentPartPr/>
              <p14:nvPr/>
            </p14:nvContentPartPr>
            <p14:xfrm>
              <a:off x="7264400" y="4241800"/>
              <a:ext cx="2751455" cy="1270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7"/>
            </p:blipFill>
            <p:spPr>
              <a:xfrm>
                <a:off x="7264400" y="4241800"/>
                <a:ext cx="2751455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9" name="墨迹 68"/>
              <p14:cNvContentPartPr/>
              <p14:nvPr/>
            </p14:nvContentPartPr>
            <p14:xfrm>
              <a:off x="1473200" y="4859655"/>
              <a:ext cx="626110" cy="2114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9"/>
            </p:blipFill>
            <p:spPr>
              <a:xfrm>
                <a:off x="1473200" y="4859655"/>
                <a:ext cx="6261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70" name="墨迹 69"/>
              <p14:cNvContentPartPr/>
              <p14:nvPr/>
            </p14:nvContentPartPr>
            <p14:xfrm>
              <a:off x="1794510" y="1981200"/>
              <a:ext cx="2768600" cy="20402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1"/>
            </p:blipFill>
            <p:spPr>
              <a:xfrm>
                <a:off x="1794510" y="1981200"/>
                <a:ext cx="2768600" cy="204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1" name="墨迹 70"/>
              <p14:cNvContentPartPr/>
              <p14:nvPr/>
            </p14:nvContentPartPr>
            <p14:xfrm>
              <a:off x="4165600" y="1506855"/>
              <a:ext cx="186055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3"/>
            </p:blipFill>
            <p:spPr>
              <a:xfrm>
                <a:off x="4165600" y="1506855"/>
                <a:ext cx="1860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2" name="墨迹 71"/>
              <p14:cNvContentPartPr/>
              <p14:nvPr/>
            </p14:nvContentPartPr>
            <p14:xfrm>
              <a:off x="4470400" y="1583055"/>
              <a:ext cx="168910" cy="1441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5"/>
            </p:blipFill>
            <p:spPr>
              <a:xfrm>
                <a:off x="4470400" y="1583055"/>
                <a:ext cx="1689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3" name="墨迹 72"/>
              <p14:cNvContentPartPr/>
              <p14:nvPr/>
            </p14:nvContentPartPr>
            <p14:xfrm>
              <a:off x="4410710" y="1591310"/>
              <a:ext cx="194945" cy="177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7"/>
            </p:blipFill>
            <p:spPr>
              <a:xfrm>
                <a:off x="4410710" y="1591310"/>
                <a:ext cx="194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4" name="墨迹 73"/>
              <p14:cNvContentPartPr/>
              <p14:nvPr/>
            </p14:nvContentPartPr>
            <p14:xfrm>
              <a:off x="4648200" y="1464310"/>
              <a:ext cx="219710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9"/>
            </p:blipFill>
            <p:spPr>
              <a:xfrm>
                <a:off x="4648200" y="1464310"/>
                <a:ext cx="219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5" name="墨迹 74"/>
              <p14:cNvContentPartPr/>
              <p14:nvPr/>
            </p14:nvContentPartPr>
            <p14:xfrm>
              <a:off x="4902200" y="1565910"/>
              <a:ext cx="270510" cy="152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1"/>
            </p:blipFill>
            <p:spPr>
              <a:xfrm>
                <a:off x="4902200" y="1565910"/>
                <a:ext cx="2705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6" name="墨迹 75"/>
              <p14:cNvContentPartPr/>
              <p14:nvPr/>
            </p14:nvContentPartPr>
            <p14:xfrm>
              <a:off x="4969510" y="1574800"/>
              <a:ext cx="228600" cy="152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3"/>
            </p:blipFill>
            <p:spPr>
              <a:xfrm>
                <a:off x="4969510" y="1574800"/>
                <a:ext cx="228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7" name="墨迹 76"/>
              <p14:cNvContentPartPr/>
              <p14:nvPr/>
            </p14:nvContentPartPr>
            <p14:xfrm>
              <a:off x="5139055" y="1506855"/>
              <a:ext cx="321945" cy="3727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5"/>
            </p:blipFill>
            <p:spPr>
              <a:xfrm>
                <a:off x="5139055" y="1506855"/>
                <a:ext cx="3219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8" name="墨迹 77"/>
              <p14:cNvContentPartPr/>
              <p14:nvPr/>
            </p14:nvContentPartPr>
            <p14:xfrm>
              <a:off x="5375910" y="1481455"/>
              <a:ext cx="228600" cy="679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7"/>
            </p:blipFill>
            <p:spPr>
              <a:xfrm>
                <a:off x="5375910" y="1481455"/>
                <a:ext cx="228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9" name="墨迹 78"/>
              <p14:cNvContentPartPr/>
              <p14:nvPr/>
            </p14:nvContentPartPr>
            <p14:xfrm>
              <a:off x="4207510" y="1727200"/>
              <a:ext cx="1803400" cy="1778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9"/>
            </p:blipFill>
            <p:spPr>
              <a:xfrm>
                <a:off x="4207510" y="1727200"/>
                <a:ext cx="1803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80" name="墨迹 79"/>
              <p14:cNvContentPartPr/>
              <p14:nvPr/>
            </p14:nvContentPartPr>
            <p14:xfrm>
              <a:off x="4250055" y="1837055"/>
              <a:ext cx="635000" cy="17951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1"/>
            </p:blipFill>
            <p:spPr>
              <a:xfrm>
                <a:off x="4250055" y="1837055"/>
                <a:ext cx="635000" cy="179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1" name="墨迹 80"/>
              <p14:cNvContentPartPr/>
              <p14:nvPr/>
            </p14:nvContentPartPr>
            <p14:xfrm>
              <a:off x="1887855" y="3742055"/>
              <a:ext cx="998855" cy="8464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3"/>
            </p:blipFill>
            <p:spPr>
              <a:xfrm>
                <a:off x="1887855" y="3742055"/>
                <a:ext cx="998855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2" name="墨迹 81"/>
              <p14:cNvContentPartPr/>
              <p14:nvPr/>
            </p14:nvContentPartPr>
            <p14:xfrm>
              <a:off x="4800600" y="3335655"/>
              <a:ext cx="127000" cy="406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5"/>
            </p:blipFill>
            <p:spPr>
              <a:xfrm>
                <a:off x="4800600" y="3335655"/>
                <a:ext cx="1270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3" name="墨迹 82"/>
              <p14:cNvContentPartPr/>
              <p14:nvPr/>
            </p14:nvContentPartPr>
            <p14:xfrm>
              <a:off x="4876800" y="3437255"/>
              <a:ext cx="295910" cy="1695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7"/>
            </p:blipFill>
            <p:spPr>
              <a:xfrm>
                <a:off x="4876800" y="3437255"/>
                <a:ext cx="2959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4" name="墨迹 83"/>
              <p14:cNvContentPartPr/>
              <p14:nvPr/>
            </p14:nvContentPartPr>
            <p14:xfrm>
              <a:off x="4944110" y="3429000"/>
              <a:ext cx="212090" cy="2197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9"/>
            </p:blipFill>
            <p:spPr>
              <a:xfrm>
                <a:off x="4944110" y="3429000"/>
                <a:ext cx="21209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5" name="墨迹 84"/>
              <p14:cNvContentPartPr/>
              <p14:nvPr/>
            </p14:nvContentPartPr>
            <p14:xfrm>
              <a:off x="5172710" y="3378200"/>
              <a:ext cx="203200" cy="330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1"/>
            </p:blipFill>
            <p:spPr>
              <a:xfrm>
                <a:off x="5172710" y="3378200"/>
                <a:ext cx="203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6" name="墨迹 85"/>
              <p14:cNvContentPartPr/>
              <p14:nvPr/>
            </p14:nvContentPartPr>
            <p14:xfrm>
              <a:off x="5393055" y="3386455"/>
              <a:ext cx="8255" cy="336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3"/>
            </p:blipFill>
            <p:spPr>
              <a:xfrm>
                <a:off x="5393055" y="3386455"/>
                <a:ext cx="82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7" name="墨迹 86"/>
              <p14:cNvContentPartPr/>
              <p14:nvPr/>
            </p14:nvContentPartPr>
            <p14:xfrm>
              <a:off x="5443855" y="3437255"/>
              <a:ext cx="271145" cy="1695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5"/>
            </p:blipFill>
            <p:spPr>
              <a:xfrm>
                <a:off x="5443855" y="3437255"/>
                <a:ext cx="271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8" name="墨迹 87"/>
              <p14:cNvContentPartPr/>
              <p14:nvPr/>
            </p14:nvContentPartPr>
            <p14:xfrm>
              <a:off x="5528310" y="3411855"/>
              <a:ext cx="194945" cy="1270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7"/>
            </p:blipFill>
            <p:spPr>
              <a:xfrm>
                <a:off x="5528310" y="3411855"/>
                <a:ext cx="1949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9" name="墨迹 88"/>
              <p14:cNvContentPartPr/>
              <p14:nvPr/>
            </p14:nvContentPartPr>
            <p14:xfrm>
              <a:off x="5807710" y="3394710"/>
              <a:ext cx="203200" cy="3136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9"/>
            </p:blipFill>
            <p:spPr>
              <a:xfrm>
                <a:off x="5807710" y="3394710"/>
                <a:ext cx="2032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90" name="墨迹 89"/>
              <p14:cNvContentPartPr/>
              <p14:nvPr/>
            </p14:nvContentPartPr>
            <p14:xfrm>
              <a:off x="6019800" y="3318510"/>
              <a:ext cx="59055" cy="5969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1"/>
            </p:blipFill>
            <p:spPr>
              <a:xfrm>
                <a:off x="6019800" y="3318510"/>
                <a:ext cx="590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1" name="墨迹 90"/>
              <p14:cNvContentPartPr/>
              <p14:nvPr/>
            </p14:nvContentPartPr>
            <p14:xfrm>
              <a:off x="643255" y="5274310"/>
              <a:ext cx="525145" cy="46609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3"/>
            </p:blipFill>
            <p:spPr>
              <a:xfrm>
                <a:off x="643255" y="5274310"/>
                <a:ext cx="525145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2" name="墨迹 91"/>
              <p14:cNvContentPartPr/>
              <p14:nvPr/>
            </p14:nvContentPartPr>
            <p14:xfrm>
              <a:off x="905510" y="5443855"/>
              <a:ext cx="25400" cy="5924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5"/>
            </p:blipFill>
            <p:spPr>
              <a:xfrm>
                <a:off x="905510" y="5443855"/>
                <a:ext cx="254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3" name="墨迹 92"/>
              <p14:cNvContentPartPr/>
              <p14:nvPr/>
            </p14:nvContentPartPr>
            <p14:xfrm>
              <a:off x="1176655" y="5299710"/>
              <a:ext cx="220345" cy="7366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7"/>
            </p:blipFill>
            <p:spPr>
              <a:xfrm>
                <a:off x="1176655" y="5299710"/>
                <a:ext cx="2203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4" name="墨迹 93"/>
              <p14:cNvContentPartPr/>
              <p14:nvPr/>
            </p14:nvContentPartPr>
            <p14:xfrm>
              <a:off x="685800" y="5045710"/>
              <a:ext cx="1083310" cy="12026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9"/>
            </p:blipFill>
            <p:spPr>
              <a:xfrm>
                <a:off x="685800" y="5045710"/>
                <a:ext cx="1083310" cy="1202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5" name="墨迹 94"/>
              <p14:cNvContentPartPr/>
              <p14:nvPr/>
            </p14:nvContentPartPr>
            <p14:xfrm>
              <a:off x="448310" y="1413510"/>
              <a:ext cx="42545" cy="812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1"/>
            </p:blipFill>
            <p:spPr>
              <a:xfrm>
                <a:off x="448310" y="1413510"/>
                <a:ext cx="42545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6" name="墨迹 95"/>
              <p14:cNvContentPartPr/>
              <p14:nvPr/>
            </p14:nvContentPartPr>
            <p14:xfrm>
              <a:off x="397510" y="1354455"/>
              <a:ext cx="228600" cy="10496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3"/>
            </p:blipFill>
            <p:spPr>
              <a:xfrm>
                <a:off x="397510" y="1354455"/>
                <a:ext cx="228600" cy="1049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7" name="墨迹 96"/>
              <p14:cNvContentPartPr/>
              <p14:nvPr/>
            </p14:nvContentPartPr>
            <p14:xfrm>
              <a:off x="990600" y="803910"/>
              <a:ext cx="41910" cy="19392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5"/>
            </p:blipFill>
            <p:spPr>
              <a:xfrm>
                <a:off x="990600" y="803910"/>
                <a:ext cx="41910" cy="1939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8" name="墨迹 97"/>
              <p14:cNvContentPartPr/>
              <p14:nvPr/>
            </p14:nvContentPartPr>
            <p14:xfrm>
              <a:off x="973455" y="770255"/>
              <a:ext cx="338455" cy="17951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7"/>
            </p:blipFill>
            <p:spPr>
              <a:xfrm>
                <a:off x="973455" y="770255"/>
                <a:ext cx="338455" cy="179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9" name="墨迹 98"/>
              <p14:cNvContentPartPr/>
              <p14:nvPr/>
            </p14:nvContentPartPr>
            <p14:xfrm>
              <a:off x="998855" y="2692400"/>
              <a:ext cx="321945" cy="6731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9"/>
            </p:blipFill>
            <p:spPr>
              <a:xfrm>
                <a:off x="998855" y="2692400"/>
                <a:ext cx="3219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0" name="墨迹 99"/>
              <p14:cNvContentPartPr/>
              <p14:nvPr/>
            </p14:nvContentPartPr>
            <p14:xfrm>
              <a:off x="1016000" y="812800"/>
              <a:ext cx="219710" cy="482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1"/>
            </p:blipFill>
            <p:spPr>
              <a:xfrm>
                <a:off x="1016000" y="812800"/>
                <a:ext cx="21971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1" name="墨迹 100"/>
              <p14:cNvContentPartPr/>
              <p14:nvPr/>
            </p14:nvContentPartPr>
            <p14:xfrm>
              <a:off x="1057910" y="1295400"/>
              <a:ext cx="212090" cy="4146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3"/>
            </p:blipFill>
            <p:spPr>
              <a:xfrm>
                <a:off x="1057910" y="1295400"/>
                <a:ext cx="2120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2" name="墨迹 101"/>
              <p14:cNvContentPartPr/>
              <p14:nvPr/>
            </p14:nvContentPartPr>
            <p14:xfrm>
              <a:off x="1075055" y="1667510"/>
              <a:ext cx="127000" cy="177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5"/>
            </p:blipFill>
            <p:spPr>
              <a:xfrm>
                <a:off x="1075055" y="1667510"/>
                <a:ext cx="127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3" name="墨迹 102"/>
              <p14:cNvContentPartPr/>
              <p14:nvPr/>
            </p14:nvContentPartPr>
            <p14:xfrm>
              <a:off x="1100455" y="1879600"/>
              <a:ext cx="160655" cy="254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7"/>
            </p:blipFill>
            <p:spPr>
              <a:xfrm>
                <a:off x="1100455" y="1879600"/>
                <a:ext cx="160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4" name="墨迹 103"/>
              <p14:cNvContentPartPr/>
              <p14:nvPr/>
            </p14:nvContentPartPr>
            <p14:xfrm>
              <a:off x="922655" y="2226310"/>
              <a:ext cx="236855" cy="4152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9"/>
            </p:blipFill>
            <p:spPr>
              <a:xfrm>
                <a:off x="922655" y="2226310"/>
                <a:ext cx="2368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5" name="墨迹 104"/>
              <p14:cNvContentPartPr/>
              <p14:nvPr/>
            </p14:nvContentPartPr>
            <p14:xfrm>
              <a:off x="1016000" y="2599055"/>
              <a:ext cx="194310" cy="1352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1"/>
            </p:blipFill>
            <p:spPr>
              <a:xfrm>
                <a:off x="1016000" y="2599055"/>
                <a:ext cx="1943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6" name="墨迹 105"/>
              <p14:cNvContentPartPr/>
              <p14:nvPr/>
            </p14:nvContentPartPr>
            <p14:xfrm>
              <a:off x="1117600" y="2734310"/>
              <a:ext cx="127000" cy="11049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3"/>
            </p:blipFill>
            <p:spPr>
              <a:xfrm>
                <a:off x="1117600" y="2734310"/>
                <a:ext cx="127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7" name="墨迹 106"/>
              <p14:cNvContentPartPr/>
              <p14:nvPr/>
            </p14:nvContentPartPr>
            <p14:xfrm>
              <a:off x="1710055" y="1430655"/>
              <a:ext cx="33655" cy="6858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5"/>
            </p:blipFill>
            <p:spPr>
              <a:xfrm>
                <a:off x="1710055" y="1430655"/>
                <a:ext cx="3365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8" name="墨迹 107"/>
              <p14:cNvContentPartPr/>
              <p14:nvPr/>
            </p14:nvContentPartPr>
            <p14:xfrm>
              <a:off x="1778000" y="1278255"/>
              <a:ext cx="372110" cy="8210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7"/>
            </p:blipFill>
            <p:spPr>
              <a:xfrm>
                <a:off x="1778000" y="1278255"/>
                <a:ext cx="37211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9" name="墨迹 108"/>
              <p14:cNvContentPartPr/>
              <p14:nvPr/>
            </p14:nvContentPartPr>
            <p14:xfrm>
              <a:off x="1735455" y="2184400"/>
              <a:ext cx="533400" cy="844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9"/>
            </p:blipFill>
            <p:spPr>
              <a:xfrm>
                <a:off x="1735455" y="2184400"/>
                <a:ext cx="533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0" name="墨迹 109"/>
              <p14:cNvContentPartPr/>
              <p14:nvPr/>
            </p14:nvContentPartPr>
            <p14:xfrm>
              <a:off x="1506855" y="2514600"/>
              <a:ext cx="296545" cy="42291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1"/>
            </p:blipFill>
            <p:spPr>
              <a:xfrm>
                <a:off x="1506855" y="2514600"/>
                <a:ext cx="29654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1" name="墨迹 110"/>
              <p14:cNvContentPartPr/>
              <p14:nvPr/>
            </p14:nvContentPartPr>
            <p14:xfrm>
              <a:off x="1760855" y="2675255"/>
              <a:ext cx="169545" cy="1352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3"/>
            </p:blipFill>
            <p:spPr>
              <a:xfrm>
                <a:off x="1760855" y="2675255"/>
                <a:ext cx="1695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2" name="墨迹 111"/>
              <p14:cNvContentPartPr/>
              <p14:nvPr/>
            </p14:nvContentPartPr>
            <p14:xfrm>
              <a:off x="1905000" y="2472055"/>
              <a:ext cx="414655" cy="3302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5"/>
            </p:blipFill>
            <p:spPr>
              <a:xfrm>
                <a:off x="1905000" y="2472055"/>
                <a:ext cx="414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3" name="墨迹 112"/>
              <p14:cNvContentPartPr/>
              <p14:nvPr/>
            </p14:nvContentPartPr>
            <p14:xfrm>
              <a:off x="2226310" y="2548255"/>
              <a:ext cx="1295400" cy="1524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7"/>
            </p:blipFill>
            <p:spPr>
              <a:xfrm>
                <a:off x="2226310" y="2548255"/>
                <a:ext cx="129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4" name="墨迹 113"/>
              <p14:cNvContentPartPr/>
              <p14:nvPr/>
            </p14:nvContentPartPr>
            <p14:xfrm>
              <a:off x="1447800" y="2962910"/>
              <a:ext cx="1041400" cy="1949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9"/>
            </p:blipFill>
            <p:spPr>
              <a:xfrm>
                <a:off x="1447800" y="2962910"/>
                <a:ext cx="1041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5" name="墨迹 114"/>
              <p14:cNvContentPartPr/>
              <p14:nvPr/>
            </p14:nvContentPartPr>
            <p14:xfrm>
              <a:off x="499110" y="1735455"/>
              <a:ext cx="499745" cy="76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1"/>
            </p:blipFill>
            <p:spPr>
              <a:xfrm>
                <a:off x="499110" y="1735455"/>
                <a:ext cx="4997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6" name="墨迹 115"/>
              <p14:cNvContentPartPr/>
              <p14:nvPr/>
            </p14:nvContentPartPr>
            <p14:xfrm>
              <a:off x="803910" y="1625600"/>
              <a:ext cx="271145" cy="24511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3"/>
            </p:blipFill>
            <p:spPr>
              <a:xfrm>
                <a:off x="803910" y="1625600"/>
                <a:ext cx="27114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7" name="墨迹 116"/>
              <p14:cNvContentPartPr/>
              <p14:nvPr/>
            </p14:nvContentPartPr>
            <p14:xfrm>
              <a:off x="1261110" y="1625600"/>
              <a:ext cx="474345" cy="2032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5"/>
            </p:blipFill>
            <p:spPr>
              <a:xfrm>
                <a:off x="1261110" y="1625600"/>
                <a:ext cx="4743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8" name="墨迹 117"/>
              <p14:cNvContentPartPr/>
              <p14:nvPr/>
            </p14:nvContentPartPr>
            <p14:xfrm>
              <a:off x="7188200" y="4309110"/>
              <a:ext cx="2616200" cy="13208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7"/>
            </p:blipFill>
            <p:spPr>
              <a:xfrm>
                <a:off x="7188200" y="4309110"/>
                <a:ext cx="2616200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9" name="墨迹 118"/>
              <p14:cNvContentPartPr/>
              <p14:nvPr/>
            </p14:nvContentPartPr>
            <p14:xfrm>
              <a:off x="7061200" y="4207510"/>
              <a:ext cx="2980055" cy="15582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9"/>
            </p:blipFill>
            <p:spPr>
              <a:xfrm>
                <a:off x="7061200" y="4207510"/>
                <a:ext cx="2980055" cy="155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20" name="墨迹 119"/>
              <p14:cNvContentPartPr/>
              <p14:nvPr/>
            </p14:nvContentPartPr>
            <p14:xfrm>
              <a:off x="7484110" y="5393055"/>
              <a:ext cx="1609090" cy="1695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1"/>
            </p:blipFill>
            <p:spPr>
              <a:xfrm>
                <a:off x="7484110" y="5393055"/>
                <a:ext cx="16090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1" name="墨迹 120"/>
              <p14:cNvContentPartPr/>
              <p14:nvPr/>
            </p14:nvContentPartPr>
            <p14:xfrm>
              <a:off x="7010400" y="4300855"/>
              <a:ext cx="1837055" cy="12871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3"/>
            </p:blipFill>
            <p:spPr>
              <a:xfrm>
                <a:off x="7010400" y="4300855"/>
                <a:ext cx="1837055" cy="128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2" name="墨迹 121"/>
              <p14:cNvContentPartPr/>
              <p14:nvPr/>
            </p14:nvContentPartPr>
            <p14:xfrm>
              <a:off x="8136255" y="4292600"/>
              <a:ext cx="1760855" cy="1244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5"/>
            </p:blipFill>
            <p:spPr>
              <a:xfrm>
                <a:off x="8136255" y="4292600"/>
                <a:ext cx="1760855" cy="124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3" name="墨迹 122"/>
              <p14:cNvContentPartPr/>
              <p14:nvPr/>
            </p14:nvContentPartPr>
            <p14:xfrm>
              <a:off x="2997200" y="5494655"/>
              <a:ext cx="1786255" cy="1092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7"/>
            </p:blipFill>
            <p:spPr>
              <a:xfrm>
                <a:off x="2997200" y="5494655"/>
                <a:ext cx="178625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4" name="墨迹 123"/>
              <p14:cNvContentPartPr/>
              <p14:nvPr/>
            </p14:nvContentPartPr>
            <p14:xfrm>
              <a:off x="6671310" y="5477510"/>
              <a:ext cx="1498600" cy="117729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9"/>
            </p:blipFill>
            <p:spPr>
              <a:xfrm>
                <a:off x="6671310" y="5477510"/>
                <a:ext cx="1498600" cy="1177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5" name="墨迹 124"/>
              <p14:cNvContentPartPr/>
              <p14:nvPr/>
            </p14:nvContentPartPr>
            <p14:xfrm>
              <a:off x="7077710" y="3810000"/>
              <a:ext cx="3048000" cy="3130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1"/>
            </p:blipFill>
            <p:spPr>
              <a:xfrm>
                <a:off x="7077710" y="3810000"/>
                <a:ext cx="30480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6" name="墨迹 125"/>
              <p14:cNvContentPartPr/>
              <p14:nvPr/>
            </p14:nvContentPartPr>
            <p14:xfrm>
              <a:off x="7001510" y="3894455"/>
              <a:ext cx="3039745" cy="37274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3"/>
            </p:blipFill>
            <p:spPr>
              <a:xfrm>
                <a:off x="7001510" y="3894455"/>
                <a:ext cx="30397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7" name="墨迹 126"/>
              <p14:cNvContentPartPr/>
              <p14:nvPr/>
            </p14:nvContentPartPr>
            <p14:xfrm>
              <a:off x="7382510" y="3750310"/>
              <a:ext cx="2574290" cy="34734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5"/>
            </p:blipFill>
            <p:spPr>
              <a:xfrm>
                <a:off x="7382510" y="3750310"/>
                <a:ext cx="257429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8" name="墨迹 127"/>
              <p14:cNvContentPartPr/>
              <p14:nvPr/>
            </p14:nvContentPartPr>
            <p14:xfrm>
              <a:off x="7493000" y="3894455"/>
              <a:ext cx="2616200" cy="152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7"/>
            </p:blipFill>
            <p:spPr>
              <a:xfrm>
                <a:off x="7493000" y="3894455"/>
                <a:ext cx="2616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9" name="墨迹 128"/>
              <p14:cNvContentPartPr/>
              <p14:nvPr/>
            </p14:nvContentPartPr>
            <p14:xfrm>
              <a:off x="7391400" y="3784600"/>
              <a:ext cx="2505710" cy="23685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9"/>
            </p:blipFill>
            <p:spPr>
              <a:xfrm>
                <a:off x="7391400" y="3784600"/>
                <a:ext cx="250571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30" name="墨迹 129"/>
              <p14:cNvContentPartPr/>
              <p14:nvPr/>
            </p14:nvContentPartPr>
            <p14:xfrm>
              <a:off x="7204710" y="4250055"/>
              <a:ext cx="2633345" cy="12192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1"/>
            </p:blipFill>
            <p:spPr>
              <a:xfrm>
                <a:off x="7204710" y="4250055"/>
                <a:ext cx="263334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1" name="墨迹 130"/>
              <p14:cNvContentPartPr/>
              <p14:nvPr/>
            </p14:nvContentPartPr>
            <p14:xfrm>
              <a:off x="6299200" y="3724910"/>
              <a:ext cx="965200" cy="128714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3"/>
            </p:blipFill>
            <p:spPr>
              <a:xfrm>
                <a:off x="6299200" y="3724910"/>
                <a:ext cx="965200" cy="128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2" name="墨迹 131"/>
              <p14:cNvContentPartPr/>
              <p14:nvPr/>
            </p14:nvContentPartPr>
            <p14:xfrm>
              <a:off x="6036310" y="3945255"/>
              <a:ext cx="203200" cy="4235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5"/>
            </p:blipFill>
            <p:spPr>
              <a:xfrm>
                <a:off x="6036310" y="3945255"/>
                <a:ext cx="2032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3" name="墨迹 132"/>
              <p14:cNvContentPartPr/>
              <p14:nvPr/>
            </p14:nvContentPartPr>
            <p14:xfrm>
              <a:off x="6248400" y="4029710"/>
              <a:ext cx="346710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7"/>
            </p:blipFill>
            <p:spPr>
              <a:xfrm>
                <a:off x="6248400" y="4029710"/>
                <a:ext cx="3467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4" name="墨迹 133"/>
              <p14:cNvContentPartPr/>
              <p14:nvPr/>
            </p14:nvContentPartPr>
            <p14:xfrm>
              <a:off x="6468110" y="4681855"/>
              <a:ext cx="694690" cy="3810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9"/>
            </p:blipFill>
            <p:spPr>
              <a:xfrm>
                <a:off x="6468110" y="4681855"/>
                <a:ext cx="6946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5" name="墨迹 134"/>
              <p14:cNvContentPartPr/>
              <p14:nvPr/>
            </p14:nvContentPartPr>
            <p14:xfrm>
              <a:off x="6010910" y="1972310"/>
              <a:ext cx="144145" cy="3981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1"/>
            </p:blipFill>
            <p:spPr>
              <a:xfrm>
                <a:off x="6010910" y="1972310"/>
                <a:ext cx="1441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6" name="墨迹 135"/>
              <p14:cNvContentPartPr/>
              <p14:nvPr/>
            </p14:nvContentPartPr>
            <p14:xfrm>
              <a:off x="6248400" y="1997710"/>
              <a:ext cx="236855" cy="24574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3"/>
            </p:blipFill>
            <p:spPr>
              <a:xfrm>
                <a:off x="6248400" y="1997710"/>
                <a:ext cx="2368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7" name="墨迹 136"/>
              <p14:cNvContentPartPr/>
              <p14:nvPr/>
            </p14:nvContentPartPr>
            <p14:xfrm>
              <a:off x="6231255" y="1955800"/>
              <a:ext cx="279400" cy="4229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5"/>
            </p:blipFill>
            <p:spPr>
              <a:xfrm>
                <a:off x="6231255" y="1955800"/>
                <a:ext cx="2794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8" name="墨迹 137"/>
              <p14:cNvContentPartPr/>
              <p14:nvPr/>
            </p14:nvContentPartPr>
            <p14:xfrm>
              <a:off x="6629400" y="1930400"/>
              <a:ext cx="118110" cy="44005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7"/>
            </p:blipFill>
            <p:spPr>
              <a:xfrm>
                <a:off x="6629400" y="1930400"/>
                <a:ext cx="11811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9" name="墨迹 138"/>
              <p14:cNvContentPartPr/>
              <p14:nvPr/>
            </p14:nvContentPartPr>
            <p14:xfrm>
              <a:off x="6934200" y="2032000"/>
              <a:ext cx="1346200" cy="304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9"/>
            </p:blipFill>
            <p:spPr>
              <a:xfrm>
                <a:off x="6934200" y="2032000"/>
                <a:ext cx="1346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40" name="墨迹 139"/>
              <p14:cNvContentPartPr/>
              <p14:nvPr/>
            </p14:nvContentPartPr>
            <p14:xfrm>
              <a:off x="6231255" y="3937000"/>
              <a:ext cx="948055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1"/>
            </p:blipFill>
            <p:spPr>
              <a:xfrm>
                <a:off x="6231255" y="3937000"/>
                <a:ext cx="948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1" name="墨迹 140"/>
              <p14:cNvContentPartPr/>
              <p14:nvPr/>
            </p14:nvContentPartPr>
            <p14:xfrm>
              <a:off x="6163310" y="4072255"/>
              <a:ext cx="880745" cy="11938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3"/>
            </p:blipFill>
            <p:spPr>
              <a:xfrm>
                <a:off x="6163310" y="4072255"/>
                <a:ext cx="880745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2" name="墨迹 141"/>
              <p14:cNvContentPartPr/>
              <p14:nvPr/>
            </p14:nvContentPartPr>
            <p14:xfrm>
              <a:off x="6629400" y="5130800"/>
              <a:ext cx="431800" cy="2876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5"/>
            </p:blipFill>
            <p:spPr>
              <a:xfrm>
                <a:off x="6629400" y="5130800"/>
                <a:ext cx="4318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3" name="墨迹 142"/>
              <p14:cNvContentPartPr/>
              <p14:nvPr/>
            </p14:nvContentPartPr>
            <p14:xfrm>
              <a:off x="5502910" y="4732655"/>
              <a:ext cx="440690" cy="2286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7"/>
            </p:blipFill>
            <p:spPr>
              <a:xfrm>
                <a:off x="5502910" y="4732655"/>
                <a:ext cx="4406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4" name="墨迹 143"/>
              <p14:cNvContentPartPr/>
              <p14:nvPr/>
            </p14:nvContentPartPr>
            <p14:xfrm>
              <a:off x="5545455" y="4994910"/>
              <a:ext cx="347345" cy="2965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9"/>
            </p:blipFill>
            <p:spPr>
              <a:xfrm>
                <a:off x="5545455" y="4994910"/>
                <a:ext cx="3473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5" name="墨迹 144"/>
              <p14:cNvContentPartPr/>
              <p14:nvPr/>
            </p14:nvContentPartPr>
            <p14:xfrm>
              <a:off x="5960110" y="4673600"/>
              <a:ext cx="423545" cy="59245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1"/>
            </p:blipFill>
            <p:spPr>
              <a:xfrm>
                <a:off x="5960110" y="4673600"/>
                <a:ext cx="42354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6" name="墨迹 145"/>
              <p14:cNvContentPartPr/>
              <p14:nvPr/>
            </p14:nvContentPartPr>
            <p14:xfrm>
              <a:off x="6358255" y="4622800"/>
              <a:ext cx="76200" cy="177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3"/>
            </p:blipFill>
            <p:spPr>
              <a:xfrm>
                <a:off x="6358255" y="4622800"/>
                <a:ext cx="76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7" name="墨迹 146"/>
              <p14:cNvContentPartPr/>
              <p14:nvPr/>
            </p14:nvContentPartPr>
            <p14:xfrm>
              <a:off x="6341110" y="4648200"/>
              <a:ext cx="321945" cy="5162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5"/>
            </p:blipFill>
            <p:spPr>
              <a:xfrm>
                <a:off x="6341110" y="4648200"/>
                <a:ext cx="32194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8" name="墨迹 147"/>
              <p14:cNvContentPartPr/>
              <p14:nvPr/>
            </p14:nvContentPartPr>
            <p14:xfrm>
              <a:off x="6442710" y="5045710"/>
              <a:ext cx="118745" cy="203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7"/>
            </p:blipFill>
            <p:spPr>
              <a:xfrm>
                <a:off x="6442710" y="5045710"/>
                <a:ext cx="1187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9" name="墨迹 148"/>
              <p14:cNvContentPartPr/>
              <p14:nvPr/>
            </p14:nvContentPartPr>
            <p14:xfrm>
              <a:off x="6468110" y="5113655"/>
              <a:ext cx="76200" cy="1098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9"/>
            </p:blipFill>
            <p:spPr>
              <a:xfrm>
                <a:off x="6468110" y="5113655"/>
                <a:ext cx="762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50" name="墨迹 149"/>
              <p14:cNvContentPartPr/>
              <p14:nvPr/>
            </p14:nvContentPartPr>
            <p14:xfrm>
              <a:off x="6468110" y="4791710"/>
              <a:ext cx="372745" cy="2965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1"/>
            </p:blipFill>
            <p:spPr>
              <a:xfrm>
                <a:off x="6468110" y="4791710"/>
                <a:ext cx="3727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1" name="墨迹 150"/>
              <p14:cNvContentPartPr/>
              <p14:nvPr/>
            </p14:nvContentPartPr>
            <p14:xfrm>
              <a:off x="6858000" y="4605655"/>
              <a:ext cx="372110" cy="8807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3"/>
            </p:blipFill>
            <p:spPr>
              <a:xfrm>
                <a:off x="6858000" y="4605655"/>
                <a:ext cx="372110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2" name="墨迹 151"/>
              <p14:cNvContentPartPr/>
              <p14:nvPr/>
            </p14:nvContentPartPr>
            <p14:xfrm>
              <a:off x="5350510" y="5350510"/>
              <a:ext cx="1981200" cy="152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5"/>
            </p:blipFill>
            <p:spPr>
              <a:xfrm>
                <a:off x="5350510" y="5350510"/>
                <a:ext cx="1981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3" name="墨迹 152"/>
              <p14:cNvContentPartPr/>
              <p14:nvPr/>
            </p14:nvContentPartPr>
            <p14:xfrm>
              <a:off x="5774055" y="1388110"/>
              <a:ext cx="2395855" cy="12700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7"/>
            </p:blipFill>
            <p:spPr>
              <a:xfrm>
                <a:off x="5774055" y="1388110"/>
                <a:ext cx="2395855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4" name="墨迹 153"/>
              <p14:cNvContentPartPr/>
              <p14:nvPr/>
            </p14:nvContentPartPr>
            <p14:xfrm>
              <a:off x="5189855" y="4377055"/>
              <a:ext cx="2150745" cy="10839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9"/>
            </p:blipFill>
            <p:spPr>
              <a:xfrm>
                <a:off x="5189855" y="4377055"/>
                <a:ext cx="2150745" cy="1083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5" name="墨迹 154"/>
              <p14:cNvContentPartPr/>
              <p14:nvPr/>
            </p14:nvContentPartPr>
            <p14:xfrm>
              <a:off x="5537200" y="5367655"/>
              <a:ext cx="1447800" cy="2032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1"/>
            </p:blipFill>
            <p:spPr>
              <a:xfrm>
                <a:off x="5537200" y="5367655"/>
                <a:ext cx="1447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6" name="墨迹 155"/>
              <p14:cNvContentPartPr/>
              <p14:nvPr/>
            </p14:nvContentPartPr>
            <p14:xfrm>
              <a:off x="6696710" y="5435600"/>
              <a:ext cx="59690" cy="254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3"/>
            </p:blipFill>
            <p:spPr>
              <a:xfrm>
                <a:off x="6696710" y="5435600"/>
                <a:ext cx="596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7" name="墨迹 156"/>
              <p14:cNvContentPartPr/>
              <p14:nvPr/>
            </p14:nvContentPartPr>
            <p14:xfrm>
              <a:off x="7061200" y="4182110"/>
              <a:ext cx="2962910" cy="146494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5"/>
            </p:blipFill>
            <p:spPr>
              <a:xfrm>
                <a:off x="7061200" y="4182110"/>
                <a:ext cx="2962910" cy="14649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Global Average Pooling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torch.nn.AdaptiveAvgPool2d(output_size)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tf.keras.layers.GlobalAvgPool2D</a:t>
            </a:r>
            <a:endParaRPr lang="en-US" altLang="zh-CN" sz="3200"/>
          </a:p>
        </p:txBody>
      </p:sp>
      <p:pic>
        <p:nvPicPr>
          <p:cNvPr id="4" name="图片 3" descr="onelay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295" y="4037965"/>
            <a:ext cx="7979410" cy="226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78000" y="2988310"/>
              <a:ext cx="8331200" cy="101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78000" y="2988310"/>
                <a:ext cx="8331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167255" y="3674110"/>
              <a:ext cx="6383655" cy="93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167255" y="3674110"/>
                <a:ext cx="6383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260600" y="2116455"/>
              <a:ext cx="1760855" cy="9398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260600" y="2116455"/>
                <a:ext cx="1760855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2438400" y="2886710"/>
              <a:ext cx="1938655" cy="10756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2438400" y="2886710"/>
                <a:ext cx="1938655" cy="1075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368800" y="2886710"/>
              <a:ext cx="4631055" cy="127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368800" y="2886710"/>
                <a:ext cx="46310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144000" y="3293110"/>
              <a:ext cx="381000" cy="457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144000" y="3293110"/>
                <a:ext cx="3810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414510" y="3420110"/>
              <a:ext cx="110490" cy="304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414510" y="3420110"/>
                <a:ext cx="11049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262110" y="3521710"/>
              <a:ext cx="330200" cy="342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9262110" y="3521710"/>
                <a:ext cx="3302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643110" y="3437255"/>
              <a:ext cx="93345" cy="4997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9643110" y="3437255"/>
                <a:ext cx="933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9609455" y="3437255"/>
              <a:ext cx="338455" cy="2711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9609455" y="3437255"/>
                <a:ext cx="3384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9880600" y="3420110"/>
              <a:ext cx="524510" cy="3727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9880600" y="3420110"/>
                <a:ext cx="52451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517255" y="3792855"/>
              <a:ext cx="2032000" cy="203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517255" y="3792855"/>
                <a:ext cx="2032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4631055" y="2895600"/>
              <a:ext cx="3903345" cy="1295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4631055" y="2895600"/>
                <a:ext cx="3903345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215255" y="3632200"/>
              <a:ext cx="2522855" cy="1352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215255" y="3632200"/>
                <a:ext cx="25228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189855" y="3724910"/>
              <a:ext cx="3081655" cy="203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189855" y="3724910"/>
                <a:ext cx="30816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441055" y="3115310"/>
              <a:ext cx="2404745" cy="10502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441055" y="3115310"/>
                <a:ext cx="2404745" cy="1050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10498455" y="4207510"/>
              <a:ext cx="203200" cy="4660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10498455" y="4207510"/>
                <a:ext cx="2032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10718800" y="4191000"/>
              <a:ext cx="37211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10718800" y="4191000"/>
                <a:ext cx="3721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760710" y="4182110"/>
              <a:ext cx="466090" cy="406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760710" y="4182110"/>
                <a:ext cx="466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1277600" y="4156710"/>
              <a:ext cx="92710" cy="5930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1277600" y="4156710"/>
                <a:ext cx="9271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973310" y="3835400"/>
              <a:ext cx="1769745" cy="1193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973310" y="3835400"/>
                <a:ext cx="1769745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862455" y="2150110"/>
              <a:ext cx="1583055" cy="914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862455" y="2150110"/>
                <a:ext cx="158305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733800" y="2997200"/>
              <a:ext cx="2200910" cy="673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733800" y="2997200"/>
                <a:ext cx="220091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740910" y="2929255"/>
              <a:ext cx="2650490" cy="101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740910" y="2929255"/>
                <a:ext cx="26504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577455" y="2082800"/>
              <a:ext cx="2489200" cy="11595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577455" y="2082800"/>
                <a:ext cx="2489200" cy="1159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525510" y="1930400"/>
              <a:ext cx="635000" cy="4991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525510" y="1930400"/>
                <a:ext cx="63500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033510" y="1887855"/>
              <a:ext cx="36449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033510" y="1887855"/>
                <a:ext cx="3644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584055" y="1159510"/>
              <a:ext cx="499745" cy="228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584055" y="1159510"/>
                <a:ext cx="499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0041255" y="1108710"/>
              <a:ext cx="254000" cy="1441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0041255" y="1108710"/>
                <a:ext cx="2540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176510" y="1092200"/>
              <a:ext cx="203200" cy="1435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176510" y="1092200"/>
                <a:ext cx="2032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506710" y="1075055"/>
              <a:ext cx="279400" cy="2965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506710" y="1075055"/>
                <a:ext cx="2794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753600" y="1515110"/>
              <a:ext cx="1016000" cy="596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753600" y="1515110"/>
                <a:ext cx="10160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100310" y="1083310"/>
              <a:ext cx="304800" cy="177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100310" y="1083310"/>
                <a:ext cx="304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066655" y="1066800"/>
              <a:ext cx="440055" cy="39751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066655" y="1066800"/>
                <a:ext cx="44005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702800" y="1811655"/>
              <a:ext cx="203200" cy="508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702800" y="1811655"/>
                <a:ext cx="2032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982200" y="1946910"/>
              <a:ext cx="338455" cy="2374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982200" y="1946910"/>
                <a:ext cx="3384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855200" y="1981200"/>
              <a:ext cx="414655" cy="21971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855200" y="1981200"/>
                <a:ext cx="4146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0515600" y="1879600"/>
              <a:ext cx="41910" cy="5670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0515600" y="1879600"/>
                <a:ext cx="4191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652000" y="2404110"/>
              <a:ext cx="1498600" cy="850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652000" y="2404110"/>
                <a:ext cx="14986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848600" y="2048510"/>
              <a:ext cx="3835400" cy="1701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848600" y="2048510"/>
                <a:ext cx="3835400" cy="170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0693400" y="2040255"/>
              <a:ext cx="643255" cy="2622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0693400" y="2040255"/>
                <a:ext cx="6432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3640455" y="2032000"/>
              <a:ext cx="4436745" cy="12357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3640455" y="2032000"/>
                <a:ext cx="4436745" cy="1235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351655" y="3759200"/>
              <a:ext cx="4935855" cy="228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351655" y="3759200"/>
                <a:ext cx="4935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305800" y="1422400"/>
              <a:ext cx="473710" cy="635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305800" y="1422400"/>
                <a:ext cx="4737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601710" y="1870710"/>
              <a:ext cx="144145" cy="1695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601710" y="1870710"/>
                <a:ext cx="144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8771255" y="1811655"/>
              <a:ext cx="16065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8771255" y="1811655"/>
                <a:ext cx="1606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3513455" y="2082800"/>
              <a:ext cx="5308600" cy="10242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3513455" y="2082800"/>
                <a:ext cx="5308600" cy="1024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4165600" y="3716655"/>
              <a:ext cx="4199255" cy="152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4165600" y="3716655"/>
                <a:ext cx="41992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2675255" y="3902710"/>
              <a:ext cx="1160145" cy="381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2675255" y="3902710"/>
                <a:ext cx="11601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63600" y="4241800"/>
              <a:ext cx="338455" cy="4826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63600" y="4241800"/>
                <a:ext cx="3384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30910" y="4639310"/>
              <a:ext cx="237490" cy="342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30910" y="4639310"/>
                <a:ext cx="23749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329055" y="4394200"/>
              <a:ext cx="59055" cy="101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329055" y="4394200"/>
                <a:ext cx="590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1202055" y="4410710"/>
              <a:ext cx="279400" cy="2457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1202055" y="4410710"/>
                <a:ext cx="2794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1430655" y="4300855"/>
              <a:ext cx="203200" cy="762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1430655" y="4300855"/>
                <a:ext cx="203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549400" y="4275455"/>
              <a:ext cx="676910" cy="4400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549400" y="4275455"/>
                <a:ext cx="67691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151255" y="4775200"/>
              <a:ext cx="1532255" cy="16891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151255" y="4775200"/>
                <a:ext cx="15322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24255" y="2327910"/>
              <a:ext cx="457200" cy="11518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24255" y="2327910"/>
                <a:ext cx="457200" cy="1151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227455" y="2150110"/>
              <a:ext cx="389255" cy="4489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227455" y="2150110"/>
                <a:ext cx="3892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49655" y="3318510"/>
              <a:ext cx="423545" cy="3644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49655" y="3318510"/>
                <a:ext cx="42354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4597400" y="3022600"/>
              <a:ext cx="3386455" cy="4191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4597400" y="3022600"/>
                <a:ext cx="33864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4512310" y="3792855"/>
              <a:ext cx="3742690" cy="127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4512310" y="3792855"/>
                <a:ext cx="37426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4173855" y="3030855"/>
              <a:ext cx="3843655" cy="1187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4173855" y="3030855"/>
                <a:ext cx="38436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4529455" y="3657600"/>
              <a:ext cx="3962400" cy="1689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4529455" y="3657600"/>
                <a:ext cx="39624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4427855" y="3724910"/>
              <a:ext cx="4097655" cy="127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4427855" y="3724910"/>
                <a:ext cx="40976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3445510" y="3691255"/>
              <a:ext cx="4140200" cy="1187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3445510" y="3691255"/>
                <a:ext cx="41402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4258310" y="2870200"/>
              <a:ext cx="4098290" cy="1041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4258310" y="2870200"/>
                <a:ext cx="409829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6840855" y="3521710"/>
              <a:ext cx="584200" cy="533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6840855" y="3521710"/>
                <a:ext cx="5842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7188200" y="3886200"/>
              <a:ext cx="3048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7188200" y="3886200"/>
                <a:ext cx="304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262110" y="5680710"/>
              <a:ext cx="127000" cy="3981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262110" y="5680710"/>
                <a:ext cx="1270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9398000" y="5765800"/>
              <a:ext cx="295910" cy="19431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9398000" y="5765800"/>
                <a:ext cx="29591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812655" y="5731510"/>
              <a:ext cx="296545" cy="2203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812655" y="5731510"/>
                <a:ext cx="2965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9914255" y="5723255"/>
              <a:ext cx="228600" cy="2203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9914255" y="5723255"/>
                <a:ext cx="228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0210800" y="5807710"/>
              <a:ext cx="186055" cy="1949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0210800" y="5807710"/>
                <a:ext cx="1860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0414000" y="5748655"/>
              <a:ext cx="295910" cy="254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0414000" y="5748655"/>
                <a:ext cx="2959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490200" y="4715510"/>
              <a:ext cx="482600" cy="10077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490200" y="4715510"/>
                <a:ext cx="482600" cy="1007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845800" y="4690110"/>
              <a:ext cx="168910" cy="2203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845800" y="4690110"/>
                <a:ext cx="1689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998200" y="4791710"/>
              <a:ext cx="25400" cy="1358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998200" y="4791710"/>
                <a:ext cx="254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8314055" y="3234055"/>
              <a:ext cx="160655" cy="4146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8314055" y="3234055"/>
                <a:ext cx="1606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8483600" y="3234055"/>
              <a:ext cx="236855" cy="6521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8483600" y="3234055"/>
                <a:ext cx="23685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4283710" y="3742055"/>
              <a:ext cx="389890" cy="50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4283710" y="3742055"/>
                <a:ext cx="3898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4791710" y="3005455"/>
              <a:ext cx="1464945" cy="8045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4791710" y="3005455"/>
                <a:ext cx="1464945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455910" y="4969510"/>
              <a:ext cx="1193800" cy="2203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455910" y="4969510"/>
                <a:ext cx="11938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3386455" y="2903855"/>
              <a:ext cx="4258945" cy="203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3386455" y="2903855"/>
                <a:ext cx="42589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7747000" y="2014855"/>
              <a:ext cx="2302510" cy="12617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7747000" y="2014855"/>
                <a:ext cx="2302510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6637655" y="330200"/>
              <a:ext cx="152400" cy="406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6637655" y="330200"/>
                <a:ext cx="1524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6874510" y="389255"/>
              <a:ext cx="262890" cy="1949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6874510" y="389255"/>
                <a:ext cx="2628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6866255" y="372110"/>
              <a:ext cx="296545" cy="24574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6866255" y="372110"/>
                <a:ext cx="2965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7137400" y="321310"/>
              <a:ext cx="381000" cy="381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7137400" y="321310"/>
                <a:ext cx="381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270000" y="330200"/>
              <a:ext cx="118110" cy="34671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270000" y="330200"/>
                <a:ext cx="11811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1481455" y="363855"/>
              <a:ext cx="169545" cy="2711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1481455" y="363855"/>
                <a:ext cx="1695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727200" y="346710"/>
              <a:ext cx="295910" cy="3048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727200" y="346710"/>
                <a:ext cx="2959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769110" y="363855"/>
              <a:ext cx="288290" cy="2965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769110" y="363855"/>
                <a:ext cx="28829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2082800" y="295910"/>
              <a:ext cx="101600" cy="3981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2082800" y="295910"/>
                <a:ext cx="1016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2218055" y="287655"/>
              <a:ext cx="279400" cy="3473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2218055" y="287655"/>
                <a:ext cx="2794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066800" y="727710"/>
              <a:ext cx="1710055" cy="279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066800" y="727710"/>
                <a:ext cx="17100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3978910" y="2921000"/>
              <a:ext cx="4352290" cy="2114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3978910" y="2921000"/>
                <a:ext cx="435229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2802255" y="414655"/>
              <a:ext cx="3801745" cy="177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2802255" y="414655"/>
                <a:ext cx="38017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6146800" y="313055"/>
              <a:ext cx="465455" cy="4489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6146800" y="313055"/>
                <a:ext cx="4654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6442710" y="363855"/>
              <a:ext cx="262890" cy="313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6442710" y="363855"/>
                <a:ext cx="2628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6688455" y="346710"/>
              <a:ext cx="465455" cy="2882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6688455" y="346710"/>
                <a:ext cx="4654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6798310" y="414655"/>
              <a:ext cx="228600" cy="1860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6798310" y="414655"/>
                <a:ext cx="2286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7162800" y="262255"/>
              <a:ext cx="262255" cy="3981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7162800" y="262255"/>
                <a:ext cx="2622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6544310" y="685800"/>
              <a:ext cx="1456690" cy="590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6544310" y="685800"/>
                <a:ext cx="14566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2743200" y="702310"/>
              <a:ext cx="1565910" cy="8509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2743200" y="702310"/>
                <a:ext cx="156591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3945255" y="635000"/>
              <a:ext cx="338455" cy="304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3945255" y="635000"/>
                <a:ext cx="3384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4588510" y="660400"/>
              <a:ext cx="398145" cy="28765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4588510" y="660400"/>
                <a:ext cx="3981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4986655" y="719455"/>
              <a:ext cx="271145" cy="2286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4986655" y="719455"/>
                <a:ext cx="2711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5029200" y="803910"/>
              <a:ext cx="219710" cy="1524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5029200" y="803910"/>
                <a:ext cx="2197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5248910" y="702310"/>
              <a:ext cx="584200" cy="33909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5248910" y="702310"/>
                <a:ext cx="58420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2624455" y="1108710"/>
              <a:ext cx="965200" cy="25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2624455" y="1108710"/>
                <a:ext cx="965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3352800" y="1024255"/>
              <a:ext cx="643255" cy="3384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3352800" y="1024255"/>
                <a:ext cx="6432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6324600" y="203200"/>
              <a:ext cx="1515110" cy="7874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6324600" y="203200"/>
                <a:ext cx="151511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7018655" y="711200"/>
              <a:ext cx="558800" cy="4191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7018655" y="711200"/>
                <a:ext cx="5588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6442710" y="635000"/>
              <a:ext cx="516890" cy="22688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6442710" y="635000"/>
                <a:ext cx="516890" cy="226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6375400" y="2667000"/>
              <a:ext cx="76200" cy="355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6375400" y="2667000"/>
                <a:ext cx="76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6366510" y="2802255"/>
              <a:ext cx="355600" cy="26225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6366510" y="2802255"/>
                <a:ext cx="355600" cy="2622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Spatial Pyramid Pooling 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320" y="2106295"/>
            <a:ext cx="6309995" cy="4333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736600" y="431800"/>
              <a:ext cx="7856855" cy="17183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736600" y="431800"/>
                <a:ext cx="7856855" cy="171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9220200" y="981710"/>
              <a:ext cx="50800" cy="542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9220200" y="981710"/>
                <a:ext cx="50800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414510" y="981710"/>
              <a:ext cx="237490" cy="381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414510" y="981710"/>
                <a:ext cx="2374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9431655" y="1092200"/>
              <a:ext cx="982345" cy="355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9431655" y="1092200"/>
                <a:ext cx="9823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0515600" y="1193800"/>
              <a:ext cx="186055" cy="419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0515600" y="1193800"/>
                <a:ext cx="1860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0574655" y="1134110"/>
              <a:ext cx="169545" cy="3219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0574655" y="1134110"/>
                <a:ext cx="1695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0820400" y="1066800"/>
              <a:ext cx="211455" cy="406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0820400" y="1066800"/>
                <a:ext cx="2114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1176000" y="1159510"/>
              <a:ext cx="67310" cy="2374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1176000" y="1159510"/>
                <a:ext cx="6731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1319510" y="1066800"/>
              <a:ext cx="593090" cy="541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1319510" y="1066800"/>
                <a:ext cx="59309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9093200" y="1456055"/>
              <a:ext cx="2844800" cy="254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9093200" y="1456055"/>
                <a:ext cx="284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574800" y="1684655"/>
              <a:ext cx="6468110" cy="254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574800" y="1684655"/>
                <a:ext cx="64681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720455" y="1608455"/>
              <a:ext cx="76200" cy="1860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720455" y="1608455"/>
                <a:ext cx="762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474710" y="1667510"/>
              <a:ext cx="584200" cy="3390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474710" y="1667510"/>
                <a:ext cx="58420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517255" y="1837055"/>
              <a:ext cx="228600" cy="2711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517255" y="1837055"/>
                <a:ext cx="228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8559800" y="1811655"/>
              <a:ext cx="389255" cy="1606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8559800" y="1811655"/>
                <a:ext cx="3892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601710" y="1938655"/>
              <a:ext cx="355600" cy="2203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601710" y="1938655"/>
                <a:ext cx="355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118600" y="1778000"/>
              <a:ext cx="59055" cy="1098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118600" y="1778000"/>
                <a:ext cx="590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8991600" y="1896110"/>
              <a:ext cx="499110" cy="330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8991600" y="1896110"/>
                <a:ext cx="4991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490710" y="1718310"/>
              <a:ext cx="110490" cy="2203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490710" y="1718310"/>
                <a:ext cx="1104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652000" y="1743710"/>
              <a:ext cx="168910" cy="2120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652000" y="1743710"/>
                <a:ext cx="16891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499600" y="1887855"/>
              <a:ext cx="431800" cy="3130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499600" y="1887855"/>
                <a:ext cx="4318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982200" y="1743710"/>
              <a:ext cx="67310" cy="50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982200" y="1743710"/>
                <a:ext cx="673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939655" y="1905000"/>
              <a:ext cx="372745" cy="3467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939655" y="1905000"/>
                <a:ext cx="37274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430510" y="1710055"/>
              <a:ext cx="67945" cy="1441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430510" y="1710055"/>
                <a:ext cx="679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219055" y="1854200"/>
              <a:ext cx="338455" cy="2876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219055" y="1854200"/>
                <a:ext cx="3384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659110" y="1743710"/>
              <a:ext cx="42545" cy="933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659110" y="1743710"/>
                <a:ext cx="425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541000" y="1896110"/>
              <a:ext cx="381000" cy="355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541000" y="1896110"/>
                <a:ext cx="381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904855" y="1870710"/>
              <a:ext cx="474345" cy="3390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904855" y="1870710"/>
                <a:ext cx="4743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294110" y="1938655"/>
              <a:ext cx="542290" cy="3473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294110" y="1938655"/>
                <a:ext cx="54229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788400" y="2243455"/>
              <a:ext cx="3149600" cy="2711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788400" y="2243455"/>
                <a:ext cx="3149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9439910" y="2514600"/>
              <a:ext cx="1270000" cy="482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9439910" y="2514600"/>
                <a:ext cx="12700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709910" y="2717800"/>
              <a:ext cx="237490" cy="27051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709910" y="2717800"/>
                <a:ext cx="23749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625455" y="2802255"/>
              <a:ext cx="347345" cy="59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625455" y="2802255"/>
                <a:ext cx="3473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1125200" y="2692400"/>
              <a:ext cx="279400" cy="34671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1125200" y="2692400"/>
                <a:ext cx="2794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1539855" y="2776855"/>
              <a:ext cx="25400" cy="679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1539855" y="2776855"/>
                <a:ext cx="254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1598910" y="2802255"/>
              <a:ext cx="25400" cy="82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1598910" y="2802255"/>
                <a:ext cx="2540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963910" y="2556510"/>
              <a:ext cx="355600" cy="431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963910" y="2556510"/>
                <a:ext cx="355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1379200" y="2717800"/>
              <a:ext cx="152400" cy="2451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1379200" y="2717800"/>
                <a:ext cx="1524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1480800" y="2675255"/>
              <a:ext cx="660400" cy="3384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1480800" y="2675255"/>
                <a:ext cx="6604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760855" y="1870710"/>
              <a:ext cx="7332345" cy="1441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760855" y="1870710"/>
                <a:ext cx="73323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4572000" y="5350510"/>
              <a:ext cx="473710" cy="11601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4572000" y="5350510"/>
                <a:ext cx="473710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4783455" y="5299710"/>
              <a:ext cx="186055" cy="28829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4783455" y="5299710"/>
                <a:ext cx="1860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955800" y="5105400"/>
              <a:ext cx="109855" cy="5924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955800" y="5105400"/>
                <a:ext cx="10985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1955800" y="5113655"/>
              <a:ext cx="499110" cy="304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1955800" y="5113655"/>
                <a:ext cx="4991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2353310" y="5461000"/>
              <a:ext cx="203200" cy="1181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2353310" y="5461000"/>
                <a:ext cx="2032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2556510" y="5418455"/>
              <a:ext cx="194945" cy="203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2556510" y="5418455"/>
                <a:ext cx="1949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2827655" y="5316855"/>
              <a:ext cx="203200" cy="4654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2827655" y="5316855"/>
                <a:ext cx="2032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2962910" y="5461000"/>
              <a:ext cx="330200" cy="2368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2962910" y="5461000"/>
                <a:ext cx="3302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3149600" y="5461000"/>
              <a:ext cx="922655" cy="177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3149600" y="5461000"/>
                <a:ext cx="9226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1964055" y="5774055"/>
              <a:ext cx="2057400" cy="933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1964055" y="5774055"/>
                <a:ext cx="2057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2023110" y="6096000"/>
              <a:ext cx="169545" cy="3213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2023110" y="6096000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2124710" y="5969000"/>
              <a:ext cx="643890" cy="4654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2124710" y="5969000"/>
                <a:ext cx="6438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2116455" y="6409055"/>
              <a:ext cx="626745" cy="933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2116455" y="6409055"/>
                <a:ext cx="6267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946400" y="5807710"/>
              <a:ext cx="67310" cy="7454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946400" y="5807710"/>
                <a:ext cx="67310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2912110" y="5579110"/>
              <a:ext cx="516890" cy="9569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2912110" y="5579110"/>
                <a:ext cx="516890" cy="956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3657600" y="5934710"/>
              <a:ext cx="41910" cy="3644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3657600" y="5934710"/>
                <a:ext cx="4191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3657600" y="5951855"/>
              <a:ext cx="295910" cy="3219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3657600" y="5951855"/>
                <a:ext cx="2959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3716655" y="6324600"/>
              <a:ext cx="186055" cy="1651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3716655" y="6324600"/>
                <a:ext cx="18605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540510" y="1667510"/>
              <a:ext cx="6765290" cy="1695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540510" y="1667510"/>
                <a:ext cx="6765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3742055" y="3048000"/>
              <a:ext cx="4665345" cy="4400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3742055" y="3048000"/>
                <a:ext cx="46653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4318000" y="3073400"/>
              <a:ext cx="4165600" cy="4737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4318000" y="3073400"/>
                <a:ext cx="41656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8686800" y="3098800"/>
              <a:ext cx="279400" cy="177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8686800" y="3098800"/>
                <a:ext cx="279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8695055" y="3149600"/>
              <a:ext cx="50800" cy="406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8695055" y="3149600"/>
                <a:ext cx="50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8813800" y="3115310"/>
              <a:ext cx="372110" cy="508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8813800" y="3115310"/>
                <a:ext cx="37211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236710" y="3048000"/>
              <a:ext cx="448945" cy="6858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236710" y="3048000"/>
                <a:ext cx="44894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871710" y="3606800"/>
              <a:ext cx="67945" cy="25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871710" y="3606800"/>
                <a:ext cx="679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613910" y="2556510"/>
              <a:ext cx="2311400" cy="933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613910" y="2556510"/>
                <a:ext cx="2311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4572000" y="2505710"/>
              <a:ext cx="2438400" cy="850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4572000" y="2505710"/>
                <a:ext cx="24384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256655" y="2489200"/>
              <a:ext cx="1202055" cy="844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256655" y="2489200"/>
                <a:ext cx="12020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425055" y="2522855"/>
              <a:ext cx="76200" cy="933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425055" y="2522855"/>
                <a:ext cx="762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8458200" y="4368800"/>
              <a:ext cx="1379855" cy="4229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8458200" y="4368800"/>
                <a:ext cx="137985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8483600" y="4351655"/>
              <a:ext cx="84455" cy="2711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8483600" y="4351655"/>
                <a:ext cx="844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8534400" y="4385310"/>
              <a:ext cx="389255" cy="11049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8534400" y="4385310"/>
                <a:ext cx="3892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6908800" y="4021455"/>
              <a:ext cx="1625600" cy="787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6908800" y="4021455"/>
                <a:ext cx="1625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8695055" y="3937000"/>
              <a:ext cx="177800" cy="4064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8695055" y="3937000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8872855" y="3970655"/>
              <a:ext cx="406400" cy="2965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8872855" y="3970655"/>
                <a:ext cx="4064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8830310" y="4055110"/>
              <a:ext cx="381000" cy="1866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8830310" y="4055110"/>
                <a:ext cx="3810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9406255" y="3953510"/>
              <a:ext cx="50800" cy="6013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9406255" y="3953510"/>
                <a:ext cx="508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4978400" y="4512310"/>
              <a:ext cx="473710" cy="406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4978400" y="4512310"/>
                <a:ext cx="473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4902200" y="4800600"/>
              <a:ext cx="389255" cy="1606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4902200" y="4800600"/>
                <a:ext cx="3892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4250055" y="5003800"/>
              <a:ext cx="440055" cy="2286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4250055" y="5003800"/>
                <a:ext cx="440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4639310" y="5062855"/>
              <a:ext cx="279400" cy="1860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4639310" y="5062855"/>
                <a:ext cx="2794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4681855" y="5130800"/>
              <a:ext cx="177800" cy="11811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4681855" y="5130800"/>
                <a:ext cx="1778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4902200" y="5096510"/>
              <a:ext cx="457200" cy="2540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4902200" y="5096510"/>
                <a:ext cx="457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3013710" y="4326255"/>
              <a:ext cx="796290" cy="679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3013710" y="4326255"/>
                <a:ext cx="79629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2921000" y="4292600"/>
              <a:ext cx="397510" cy="14351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2921000" y="4292600"/>
                <a:ext cx="39751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803400" y="3978910"/>
              <a:ext cx="440055" cy="508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803400" y="3978910"/>
                <a:ext cx="4400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2243455" y="4097655"/>
              <a:ext cx="313055" cy="2286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2243455" y="4097655"/>
                <a:ext cx="313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2294255" y="4072255"/>
              <a:ext cx="304800" cy="2368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2294255" y="4072255"/>
                <a:ext cx="3048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599055" y="4038600"/>
              <a:ext cx="313055" cy="4400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599055" y="4038600"/>
                <a:ext cx="31305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346200" y="3581400"/>
              <a:ext cx="1583055" cy="11766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346200" y="3581400"/>
                <a:ext cx="1583055" cy="1176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415655" y="4453255"/>
              <a:ext cx="118745" cy="2876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415655" y="4453255"/>
                <a:ext cx="1187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466455" y="4326255"/>
              <a:ext cx="423545" cy="2368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466455" y="4326255"/>
                <a:ext cx="4235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7230110" y="3953510"/>
              <a:ext cx="1591945" cy="838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7230110" y="3953510"/>
                <a:ext cx="15919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466455" y="3759200"/>
              <a:ext cx="1151255" cy="9144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466455" y="3759200"/>
                <a:ext cx="115125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8500110" y="4402455"/>
              <a:ext cx="1363345" cy="1860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8500110" y="4402455"/>
                <a:ext cx="13633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5596255" y="4588510"/>
              <a:ext cx="59055" cy="933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5596255" y="4588510"/>
                <a:ext cx="590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5664200" y="4648200"/>
              <a:ext cx="33655" cy="25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5664200" y="4648200"/>
                <a:ext cx="33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2751455" y="4512310"/>
              <a:ext cx="42545" cy="11049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2751455" y="4512310"/>
                <a:ext cx="42545" cy="1104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BottleNeck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25" y="2646680"/>
            <a:ext cx="7524750" cy="2771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532255" y="1786255"/>
              <a:ext cx="3073400" cy="1098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532255" y="1786255"/>
                <a:ext cx="30734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588000" y="778510"/>
              <a:ext cx="330200" cy="3981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588000" y="778510"/>
                <a:ext cx="3302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04510" y="753110"/>
              <a:ext cx="440690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04510" y="753110"/>
                <a:ext cx="4406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053455" y="821055"/>
              <a:ext cx="245745" cy="2622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053455" y="821055"/>
                <a:ext cx="2457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256655" y="880110"/>
              <a:ext cx="431800" cy="101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256655" y="880110"/>
                <a:ext cx="431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510655" y="778510"/>
              <a:ext cx="50800" cy="3898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510655" y="778510"/>
                <a:ext cx="508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562600" y="1422400"/>
              <a:ext cx="254000" cy="3892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562600" y="1422400"/>
                <a:ext cx="254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520055" y="1473200"/>
              <a:ext cx="499745" cy="1098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520055" y="1473200"/>
                <a:ext cx="4997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858510" y="1532255"/>
              <a:ext cx="262890" cy="1949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858510" y="1532255"/>
                <a:ext cx="2628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239510" y="1557655"/>
              <a:ext cx="491490" cy="50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239510" y="1557655"/>
                <a:ext cx="4914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139055" y="1066800"/>
              <a:ext cx="101600" cy="3975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139055" y="1066800"/>
                <a:ext cx="10160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054600" y="1413510"/>
              <a:ext cx="127000" cy="1104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054600" y="1413510"/>
                <a:ext cx="1270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248910" y="1447800"/>
              <a:ext cx="8890" cy="1181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248910" y="1447800"/>
                <a:ext cx="889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318000" y="1752600"/>
              <a:ext cx="871855" cy="8293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318000" y="1752600"/>
                <a:ext cx="871855" cy="829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258310" y="2378710"/>
              <a:ext cx="296545" cy="2794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258310" y="2378710"/>
                <a:ext cx="2965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73455" y="3581400"/>
              <a:ext cx="423545" cy="1098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73455" y="3581400"/>
                <a:ext cx="4235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1057910" y="3750310"/>
              <a:ext cx="406400" cy="101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1057910" y="3750310"/>
                <a:ext cx="406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1659255" y="3386455"/>
              <a:ext cx="296545" cy="177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1659255" y="3386455"/>
                <a:ext cx="296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600200" y="3454400"/>
              <a:ext cx="50800" cy="787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600200" y="3454400"/>
                <a:ext cx="508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667510" y="3683000"/>
              <a:ext cx="254000" cy="1352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667510" y="3683000"/>
                <a:ext cx="2540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760855" y="3775710"/>
              <a:ext cx="287655" cy="3473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760855" y="3775710"/>
                <a:ext cx="2876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897255" y="4140200"/>
              <a:ext cx="533400" cy="4737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897255" y="4140200"/>
                <a:ext cx="5334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515110" y="4292600"/>
              <a:ext cx="330200" cy="2197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515110" y="4292600"/>
                <a:ext cx="3302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2794000" y="3572510"/>
              <a:ext cx="753110" cy="76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2794000" y="3572510"/>
                <a:ext cx="7531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2870200" y="4410710"/>
              <a:ext cx="533400" cy="25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2870200" y="4410710"/>
                <a:ext cx="533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3505200" y="2921000"/>
              <a:ext cx="1921510" cy="1905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3505200" y="2921000"/>
                <a:ext cx="1921510" cy="190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3462655" y="4681855"/>
              <a:ext cx="482600" cy="1860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3462655" y="4681855"/>
                <a:ext cx="4826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2734310" y="5562600"/>
              <a:ext cx="423545" cy="336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2734310" y="5562600"/>
                <a:ext cx="4235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2971800" y="5477510"/>
              <a:ext cx="101600" cy="584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2971800" y="5477510"/>
                <a:ext cx="1016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2844800" y="5613400"/>
              <a:ext cx="431800" cy="355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2844800" y="5613400"/>
                <a:ext cx="431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3251200" y="5570855"/>
              <a:ext cx="406400" cy="3892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3251200" y="5570855"/>
                <a:ext cx="406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3589655" y="5537200"/>
              <a:ext cx="109855" cy="16891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3589655" y="5537200"/>
                <a:ext cx="1098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3445510" y="5621655"/>
              <a:ext cx="296545" cy="2711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3445510" y="5621655"/>
                <a:ext cx="2965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3462655" y="5537200"/>
              <a:ext cx="271145" cy="3638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3462655" y="5537200"/>
                <a:ext cx="2711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3784600" y="5621655"/>
              <a:ext cx="152400" cy="203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3784600" y="5621655"/>
                <a:ext cx="152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029710" y="5452110"/>
              <a:ext cx="76200" cy="1612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029710" y="5452110"/>
                <a:ext cx="762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3996055" y="5672455"/>
              <a:ext cx="389255" cy="1860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3996055" y="5672455"/>
                <a:ext cx="3892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4292600" y="5452110"/>
              <a:ext cx="219710" cy="1441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4292600" y="5452110"/>
                <a:ext cx="2197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4309110" y="5545455"/>
              <a:ext cx="220345" cy="457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4309110" y="5545455"/>
                <a:ext cx="2203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4394200" y="5715000"/>
              <a:ext cx="219710" cy="1352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4394200" y="5715000"/>
                <a:ext cx="2197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4740910" y="5502910"/>
              <a:ext cx="304800" cy="76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4740910" y="5502910"/>
                <a:ext cx="304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4783455" y="5553710"/>
              <a:ext cx="42545" cy="44069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4783455" y="5553710"/>
                <a:ext cx="4254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808855" y="5621655"/>
              <a:ext cx="313055" cy="3130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808855" y="5621655"/>
                <a:ext cx="3130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4834255" y="5689600"/>
              <a:ext cx="211455" cy="50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4834255" y="5689600"/>
                <a:ext cx="2114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4758055" y="5511800"/>
              <a:ext cx="533400" cy="2622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4758055" y="5511800"/>
                <a:ext cx="5334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147310" y="5537200"/>
              <a:ext cx="169545" cy="1689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147310" y="5537200"/>
                <a:ext cx="1695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215255" y="5418455"/>
              <a:ext cx="321945" cy="5162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215255" y="5418455"/>
                <a:ext cx="32194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545455" y="5461000"/>
              <a:ext cx="279400" cy="5080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545455" y="5461000"/>
                <a:ext cx="2794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5875655" y="5291455"/>
              <a:ext cx="152400" cy="584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5875655" y="5291455"/>
                <a:ext cx="152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5926455" y="5274310"/>
              <a:ext cx="347345" cy="508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5926455" y="5274310"/>
                <a:ext cx="3473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6197600" y="5706110"/>
              <a:ext cx="262255" cy="228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6197600" y="5706110"/>
                <a:ext cx="262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6197600" y="5748655"/>
              <a:ext cx="228600" cy="177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6197600" y="5748655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6442710" y="5723255"/>
              <a:ext cx="118745" cy="1524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6442710" y="5723255"/>
                <a:ext cx="1187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442710" y="5359400"/>
              <a:ext cx="67945" cy="609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442710" y="5359400"/>
                <a:ext cx="6794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586855" y="5715000"/>
              <a:ext cx="321945" cy="2197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6586855" y="5715000"/>
                <a:ext cx="32194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4893310" y="6010910"/>
              <a:ext cx="2218690" cy="933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4893310" y="6010910"/>
                <a:ext cx="22186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2150110" y="5029200"/>
              <a:ext cx="3115945" cy="1193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2150110" y="5029200"/>
                <a:ext cx="3115945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4834255" y="4918710"/>
              <a:ext cx="1414145" cy="381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4834255" y="4918710"/>
                <a:ext cx="14141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6096000" y="4961255"/>
              <a:ext cx="101600" cy="2368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6096000" y="4961255"/>
                <a:ext cx="1016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5537200" y="5088255"/>
              <a:ext cx="1422400" cy="1092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5537200" y="5088255"/>
                <a:ext cx="142240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5765800" y="6045200"/>
              <a:ext cx="1049655" cy="762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5765800" y="6045200"/>
                <a:ext cx="10496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5198110" y="313055"/>
              <a:ext cx="2015490" cy="9823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5198110" y="313055"/>
                <a:ext cx="2015490" cy="982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7493000" y="795655"/>
              <a:ext cx="135255" cy="152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7493000" y="795655"/>
                <a:ext cx="1352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7518400" y="914400"/>
              <a:ext cx="203200" cy="1860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7518400" y="914400"/>
                <a:ext cx="2032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7772400" y="635000"/>
              <a:ext cx="304800" cy="5499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7772400" y="635000"/>
                <a:ext cx="304800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8119110" y="448310"/>
              <a:ext cx="152400" cy="6013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8119110" y="448310"/>
                <a:ext cx="1524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8128000" y="592455"/>
              <a:ext cx="448310" cy="4489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8128000" y="592455"/>
                <a:ext cx="44831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8509000" y="787400"/>
              <a:ext cx="109855" cy="590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8509000" y="787400"/>
                <a:ext cx="1098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8534400" y="762000"/>
              <a:ext cx="194310" cy="16891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8534400" y="762000"/>
                <a:ext cx="19431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8737600" y="558800"/>
              <a:ext cx="338455" cy="3892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8737600" y="558800"/>
                <a:ext cx="3384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160510" y="575310"/>
              <a:ext cx="127000" cy="533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160510" y="575310"/>
                <a:ext cx="1270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9093200" y="770255"/>
              <a:ext cx="295910" cy="2114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9093200" y="770255"/>
                <a:ext cx="2959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9160510" y="685800"/>
              <a:ext cx="652145" cy="2368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9160510" y="685800"/>
                <a:ext cx="6521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340600" y="1108710"/>
              <a:ext cx="2692400" cy="1695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340600" y="1108710"/>
                <a:ext cx="269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179310" y="1633855"/>
              <a:ext cx="262890" cy="2203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179310" y="1633855"/>
                <a:ext cx="2628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526655" y="1456055"/>
              <a:ext cx="330200" cy="3892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526655" y="1456055"/>
                <a:ext cx="3302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831455" y="1642110"/>
              <a:ext cx="1329055" cy="152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831455" y="1642110"/>
                <a:ext cx="13290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9423400" y="1311910"/>
              <a:ext cx="186055" cy="635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9423400" y="1311910"/>
                <a:ext cx="18605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9389110" y="1311910"/>
              <a:ext cx="321945" cy="1524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9389110" y="1311910"/>
                <a:ext cx="3219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9744710" y="1371600"/>
              <a:ext cx="186690" cy="2451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9744710" y="1371600"/>
                <a:ext cx="18669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8559800" y="2091055"/>
              <a:ext cx="127000" cy="508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8559800" y="2091055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8559800" y="2200910"/>
              <a:ext cx="127000" cy="2457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8559800" y="2200910"/>
                <a:ext cx="1270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2268855" y="3056255"/>
              <a:ext cx="2159000" cy="17354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2268855" y="3056255"/>
                <a:ext cx="2159000" cy="173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5012055" y="2446655"/>
              <a:ext cx="8255" cy="82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5012055" y="2446655"/>
                <a:ext cx="825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5003800" y="2336800"/>
              <a:ext cx="363855" cy="1352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5003800" y="2336800"/>
                <a:ext cx="3638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4944110" y="2497455"/>
              <a:ext cx="448945" cy="4400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4944110" y="2497455"/>
                <a:ext cx="4489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5384800" y="2387600"/>
              <a:ext cx="160655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5384800" y="2387600"/>
                <a:ext cx="160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5350510" y="2302510"/>
              <a:ext cx="321945" cy="381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5350510" y="2302510"/>
                <a:ext cx="3219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401310" y="2700655"/>
              <a:ext cx="347345" cy="590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5401310" y="2700655"/>
                <a:ext cx="3473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5621655" y="2531110"/>
              <a:ext cx="363855" cy="2374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5621655" y="2531110"/>
                <a:ext cx="3638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5875655" y="2141855"/>
              <a:ext cx="304800" cy="3981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5875655" y="2141855"/>
                <a:ext cx="3048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5969000" y="2540000"/>
              <a:ext cx="287655" cy="1181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5969000" y="2540000"/>
                <a:ext cx="2876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6129655" y="2489200"/>
              <a:ext cx="144145" cy="228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6129655" y="2489200"/>
                <a:ext cx="1441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6282055" y="2184400"/>
              <a:ext cx="186055" cy="4826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6282055" y="2184400"/>
                <a:ext cx="1860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6485255" y="2133600"/>
              <a:ext cx="228600" cy="4826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6485255" y="2133600"/>
                <a:ext cx="2286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5545455" y="2794000"/>
              <a:ext cx="1092200" cy="2032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5545455" y="2794000"/>
                <a:ext cx="1092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6756400" y="2150110"/>
              <a:ext cx="160655" cy="4235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6756400" y="2150110"/>
                <a:ext cx="1606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7001510" y="2116455"/>
              <a:ext cx="186690" cy="279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7001510" y="2116455"/>
                <a:ext cx="1866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7035800" y="2141855"/>
              <a:ext cx="338455" cy="4489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7035800" y="2141855"/>
                <a:ext cx="3384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7247255" y="2141855"/>
              <a:ext cx="372745" cy="844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7247255" y="2141855"/>
                <a:ext cx="3727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7399655" y="2048510"/>
              <a:ext cx="76200" cy="36449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7399655" y="2048510"/>
                <a:ext cx="7620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7416800" y="2327910"/>
              <a:ext cx="304800" cy="16129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7416800" y="2327910"/>
                <a:ext cx="3048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7780655" y="2438400"/>
              <a:ext cx="42545" cy="508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7780655" y="2438400"/>
                <a:ext cx="425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262110" y="2192655"/>
              <a:ext cx="448945" cy="3638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262110" y="2192655"/>
                <a:ext cx="4489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9744710" y="2192655"/>
              <a:ext cx="262890" cy="304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9744710" y="2192655"/>
                <a:ext cx="26289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9770110" y="2243455"/>
              <a:ext cx="254000" cy="228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9770110" y="2243455"/>
                <a:ext cx="254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015855" y="2116455"/>
              <a:ext cx="262255" cy="4400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015855" y="2116455"/>
                <a:ext cx="26225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422255" y="2192655"/>
              <a:ext cx="220345" cy="287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422255" y="2192655"/>
                <a:ext cx="2203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0371455" y="2184400"/>
              <a:ext cx="313055" cy="2451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0371455" y="2184400"/>
                <a:ext cx="31305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10574655" y="2159000"/>
              <a:ext cx="457200" cy="3302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10574655" y="2159000"/>
                <a:ext cx="457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10896600" y="2159000"/>
              <a:ext cx="414655" cy="34671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10896600" y="2159000"/>
                <a:ext cx="41465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11057255" y="2175510"/>
              <a:ext cx="431800" cy="679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11057255" y="2175510"/>
                <a:ext cx="4318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11141710" y="2014855"/>
              <a:ext cx="516890" cy="5588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11141710" y="2014855"/>
                <a:ext cx="51689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8695055" y="2624455"/>
              <a:ext cx="3141345" cy="16954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8695055" y="2624455"/>
                <a:ext cx="31413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10481310" y="1642110"/>
              <a:ext cx="1617345" cy="11684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10481310" y="1642110"/>
                <a:ext cx="1617345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9228455" y="2700655"/>
              <a:ext cx="2294255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9228455" y="2700655"/>
                <a:ext cx="22942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9220200" y="2573655"/>
              <a:ext cx="2573655" cy="933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9220200" y="2573655"/>
                <a:ext cx="2573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0371455" y="719455"/>
              <a:ext cx="838200" cy="5759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0371455" y="719455"/>
                <a:ext cx="83820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9998710" y="1346200"/>
              <a:ext cx="85090" cy="4146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9998710" y="1346200"/>
                <a:ext cx="850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100310" y="1506855"/>
              <a:ext cx="1320800" cy="1860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100310" y="1506855"/>
                <a:ext cx="13208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930255" y="1422400"/>
              <a:ext cx="84455" cy="52451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930255" y="1422400"/>
                <a:ext cx="8445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828655" y="1811655"/>
              <a:ext cx="160655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828655" y="1811655"/>
                <a:ext cx="160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1014710" y="1828800"/>
              <a:ext cx="50800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1014710" y="18288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1016000" y="448310"/>
              <a:ext cx="3869055" cy="18796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1016000" y="448310"/>
                <a:ext cx="3869055" cy="187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3818255" y="2319655"/>
              <a:ext cx="2895600" cy="16173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3818255" y="2319655"/>
                <a:ext cx="2895600" cy="161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5985510" y="3623310"/>
              <a:ext cx="601345" cy="3981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5985510" y="3623310"/>
                <a:ext cx="6013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7120255" y="3175000"/>
              <a:ext cx="1371600" cy="4400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7120255" y="3175000"/>
                <a:ext cx="13716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8153400" y="2768600"/>
              <a:ext cx="25400" cy="36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8153400" y="276860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7772400" y="2573655"/>
              <a:ext cx="778510" cy="508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7772400" y="2573655"/>
                <a:ext cx="77851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7788910" y="2556510"/>
              <a:ext cx="770890" cy="5251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7788910" y="2556510"/>
                <a:ext cx="77089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7128510" y="3597910"/>
              <a:ext cx="1278890" cy="425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7128510" y="3597910"/>
                <a:ext cx="12788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8449310" y="2903855"/>
              <a:ext cx="491490" cy="3892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8449310" y="2903855"/>
                <a:ext cx="49149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8390255" y="3166110"/>
              <a:ext cx="254000" cy="1695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8390255" y="3166110"/>
                <a:ext cx="254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8356600" y="3157855"/>
              <a:ext cx="295910" cy="177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8356600" y="3157855"/>
                <a:ext cx="2959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9668510" y="3124200"/>
              <a:ext cx="330200" cy="23685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9668510" y="3124200"/>
                <a:ext cx="3302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0041255" y="3115310"/>
              <a:ext cx="186055" cy="5969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0041255" y="3115310"/>
                <a:ext cx="1860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0109200" y="3064510"/>
              <a:ext cx="254000" cy="355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0109200" y="3064510"/>
                <a:ext cx="254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10379710" y="3276600"/>
              <a:ext cx="440690" cy="336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10379710" y="3276600"/>
                <a:ext cx="4406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10625455" y="3208655"/>
              <a:ext cx="321945" cy="1778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10625455" y="3208655"/>
                <a:ext cx="321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11049000" y="3089910"/>
              <a:ext cx="245110" cy="2965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11049000" y="3089910"/>
                <a:ext cx="24511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11379200" y="3149600"/>
              <a:ext cx="389255" cy="29591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11379200" y="3149600"/>
                <a:ext cx="38925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10591800" y="3462655"/>
              <a:ext cx="1219200" cy="9334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10591800" y="3462655"/>
                <a:ext cx="12192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7747000" y="3724910"/>
              <a:ext cx="16510" cy="254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7747000" y="3724910"/>
                <a:ext cx="1651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7755255" y="3750310"/>
              <a:ext cx="360" cy="25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7755255" y="375031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7289800" y="3615055"/>
              <a:ext cx="1016000" cy="609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7289800" y="3615055"/>
                <a:ext cx="10160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8110855" y="3327400"/>
              <a:ext cx="67945" cy="2540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8110855" y="3327400"/>
                <a:ext cx="679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7983855" y="3665855"/>
              <a:ext cx="42545" cy="76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7983855" y="3665855"/>
                <a:ext cx="425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8246110" y="3505200"/>
              <a:ext cx="85090" cy="3892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8246110" y="3505200"/>
                <a:ext cx="8509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8229600" y="3767455"/>
              <a:ext cx="50800" cy="14414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8229600" y="3767455"/>
                <a:ext cx="50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8296910" y="3792855"/>
              <a:ext cx="85090" cy="1016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8296910" y="3792855"/>
                <a:ext cx="850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8161655" y="3394710"/>
              <a:ext cx="135255" cy="2711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8161655" y="3394710"/>
                <a:ext cx="1352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8305800" y="3462655"/>
              <a:ext cx="92710" cy="127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8305800" y="3462655"/>
                <a:ext cx="927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7357110" y="4613910"/>
              <a:ext cx="127000" cy="94869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7357110" y="4613910"/>
                <a:ext cx="127000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7357110" y="5393055"/>
              <a:ext cx="118745" cy="3473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7357110" y="5393055"/>
                <a:ext cx="118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7213600" y="4072255"/>
              <a:ext cx="1159510" cy="70294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7213600" y="4072255"/>
                <a:ext cx="1159510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8931910" y="3826510"/>
              <a:ext cx="288290" cy="22034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8931910" y="3826510"/>
                <a:ext cx="2882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9101455" y="3843655"/>
              <a:ext cx="211455" cy="38925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9101455" y="3843655"/>
                <a:ext cx="2114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9177655" y="3843655"/>
              <a:ext cx="414655" cy="9334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9177655" y="3843655"/>
                <a:ext cx="414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9490710" y="3674110"/>
              <a:ext cx="288290" cy="5080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9490710" y="3674110"/>
                <a:ext cx="2882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9736455" y="3996055"/>
              <a:ext cx="296545" cy="6794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9736455" y="3996055"/>
                <a:ext cx="2965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9779000" y="3851910"/>
              <a:ext cx="236855" cy="34734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9779000" y="3851910"/>
                <a:ext cx="2368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10193655" y="3750310"/>
              <a:ext cx="194945" cy="4743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10193655" y="3750310"/>
                <a:ext cx="1949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10396855" y="3869055"/>
              <a:ext cx="347345" cy="5416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10396855" y="3869055"/>
                <a:ext cx="34734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10862310" y="4156710"/>
              <a:ext cx="220345" cy="3429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10862310" y="4156710"/>
                <a:ext cx="22034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10871200" y="4038600"/>
              <a:ext cx="287655" cy="27051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10871200" y="4038600"/>
                <a:ext cx="28765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11192510" y="4072255"/>
              <a:ext cx="355600" cy="22034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11192510" y="4072255"/>
                <a:ext cx="355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11379200" y="4089400"/>
              <a:ext cx="262255" cy="29591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11379200" y="4089400"/>
                <a:ext cx="26225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11641455" y="4148455"/>
              <a:ext cx="160655" cy="25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11641455" y="4148455"/>
                <a:ext cx="160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11565255" y="4055110"/>
              <a:ext cx="398145" cy="406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11565255" y="4055110"/>
                <a:ext cx="3981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9118600" y="4343400"/>
              <a:ext cx="2751455" cy="27051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9118600" y="4343400"/>
                <a:ext cx="275145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4791710" y="3877310"/>
              <a:ext cx="1990090" cy="101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4791710" y="3877310"/>
                <a:ext cx="19900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4885055" y="3894455"/>
              <a:ext cx="287655" cy="3892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4885055" y="3894455"/>
                <a:ext cx="2876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4876800" y="3826510"/>
              <a:ext cx="549910" cy="152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4876800" y="3826510"/>
                <a:ext cx="5499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9177655" y="4775200"/>
              <a:ext cx="236855" cy="3130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9177655" y="4775200"/>
                <a:ext cx="2368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9516110" y="4834255"/>
              <a:ext cx="271145" cy="2368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9516110" y="4834255"/>
                <a:ext cx="2711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9490710" y="4817110"/>
              <a:ext cx="364490" cy="1695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9490710" y="4817110"/>
                <a:ext cx="3644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9761855" y="4775200"/>
              <a:ext cx="279400" cy="3302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9761855" y="4775200"/>
                <a:ext cx="279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10142855" y="4910455"/>
              <a:ext cx="186055" cy="22034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10142855" y="4910455"/>
                <a:ext cx="18605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10066655" y="4876800"/>
              <a:ext cx="363855" cy="24511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10066655" y="4876800"/>
                <a:ext cx="36385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10455910" y="4893310"/>
              <a:ext cx="355600" cy="152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10455910" y="4893310"/>
                <a:ext cx="355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10659110" y="4791710"/>
              <a:ext cx="228600" cy="34734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10659110" y="4791710"/>
                <a:ext cx="2286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10845800" y="4817110"/>
              <a:ext cx="372110" cy="31369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10845800" y="4817110"/>
                <a:ext cx="37211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11344910" y="4918710"/>
              <a:ext cx="237490" cy="27114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11344910" y="4918710"/>
                <a:ext cx="23749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11616055" y="4927600"/>
              <a:ext cx="279400" cy="4908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11616055" y="4927600"/>
                <a:ext cx="2794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8195310" y="5283200"/>
              <a:ext cx="144145" cy="4654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8195310" y="5283200"/>
                <a:ext cx="1441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8382000" y="5359400"/>
              <a:ext cx="321310" cy="24511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8382000" y="5359400"/>
                <a:ext cx="3213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8339455" y="5435600"/>
              <a:ext cx="347345" cy="2032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8339455" y="5435600"/>
                <a:ext cx="3473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8703310" y="5308600"/>
              <a:ext cx="85090" cy="44005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8703310" y="5308600"/>
                <a:ext cx="8509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8890000" y="5477510"/>
              <a:ext cx="228600" cy="23749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8890000" y="5477510"/>
                <a:ext cx="2286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8830310" y="5477510"/>
              <a:ext cx="296545" cy="2286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8830310" y="5477510"/>
                <a:ext cx="2965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8991600" y="5393055"/>
              <a:ext cx="313055" cy="34734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8991600" y="5393055"/>
                <a:ext cx="3130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9347200" y="5426710"/>
              <a:ext cx="219710" cy="4826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9347200" y="5426710"/>
                <a:ext cx="21971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9626600" y="5562600"/>
              <a:ext cx="228600" cy="26225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9626600" y="5562600"/>
                <a:ext cx="228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9617710" y="5604510"/>
              <a:ext cx="296545" cy="16954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9617710" y="5604510"/>
                <a:ext cx="296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9973310" y="5545455"/>
              <a:ext cx="440690" cy="24574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9973310" y="5545455"/>
                <a:ext cx="4406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8356600" y="5926455"/>
              <a:ext cx="304800" cy="425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8356600" y="5926455"/>
                <a:ext cx="3048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8542655" y="5892800"/>
              <a:ext cx="50800" cy="38925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8542655" y="5892800"/>
                <a:ext cx="508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8906510" y="5934710"/>
              <a:ext cx="321945" cy="35560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8906510" y="5934710"/>
                <a:ext cx="3219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9262110" y="6096000"/>
              <a:ext cx="194945" cy="16891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9262110" y="6096000"/>
                <a:ext cx="1949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墨迹 203"/>
              <p14:cNvContentPartPr/>
              <p14:nvPr/>
            </p14:nvContentPartPr>
            <p14:xfrm>
              <a:off x="9312910" y="6061710"/>
              <a:ext cx="237490" cy="161290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1"/>
            </p:blipFill>
            <p:spPr>
              <a:xfrm>
                <a:off x="9312910" y="6061710"/>
                <a:ext cx="2374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墨迹 204"/>
              <p14:cNvContentPartPr/>
              <p14:nvPr/>
            </p14:nvContentPartPr>
            <p14:xfrm>
              <a:off x="9533255" y="5969000"/>
              <a:ext cx="169545" cy="39751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3"/>
            </p:blipFill>
            <p:spPr>
              <a:xfrm>
                <a:off x="9533255" y="5969000"/>
                <a:ext cx="16954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墨迹 205"/>
              <p14:cNvContentPartPr/>
              <p14:nvPr/>
            </p14:nvContentPartPr>
            <p14:xfrm>
              <a:off x="9863455" y="6028055"/>
              <a:ext cx="135255" cy="29654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5"/>
            </p:blipFill>
            <p:spPr>
              <a:xfrm>
                <a:off x="9863455" y="6028055"/>
                <a:ext cx="13525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墨迹 206"/>
              <p14:cNvContentPartPr/>
              <p14:nvPr/>
            </p14:nvContentPartPr>
            <p14:xfrm>
              <a:off x="9693910" y="6061710"/>
              <a:ext cx="381000" cy="21209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7"/>
            </p:blipFill>
            <p:spPr>
              <a:xfrm>
                <a:off x="9693910" y="6061710"/>
                <a:ext cx="3810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墨迹 207"/>
              <p14:cNvContentPartPr/>
              <p14:nvPr/>
            </p14:nvContentPartPr>
            <p14:xfrm>
              <a:off x="10033000" y="5951855"/>
              <a:ext cx="321310" cy="355600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9"/>
            </p:blipFill>
            <p:spPr>
              <a:xfrm>
                <a:off x="10033000" y="5951855"/>
                <a:ext cx="3213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墨迹 208"/>
              <p14:cNvContentPartPr/>
              <p14:nvPr/>
            </p14:nvContentPartPr>
            <p14:xfrm>
              <a:off x="10354310" y="6053455"/>
              <a:ext cx="339090" cy="16065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1"/>
            </p:blipFill>
            <p:spPr>
              <a:xfrm>
                <a:off x="10354310" y="6053455"/>
                <a:ext cx="3390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墨迹 209"/>
              <p14:cNvContentPartPr/>
              <p14:nvPr/>
            </p14:nvContentPartPr>
            <p14:xfrm>
              <a:off x="10447655" y="6078855"/>
              <a:ext cx="160655" cy="3302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3"/>
            </p:blipFill>
            <p:spPr>
              <a:xfrm>
                <a:off x="10447655" y="6078855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墨迹 210"/>
              <p14:cNvContentPartPr/>
              <p14:nvPr/>
            </p14:nvContentPartPr>
            <p14:xfrm>
              <a:off x="9042400" y="5461000"/>
              <a:ext cx="465455" cy="16065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5"/>
            </p:blipFill>
            <p:spPr>
              <a:xfrm>
                <a:off x="9042400" y="5461000"/>
                <a:ext cx="465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墨迹 211"/>
              <p14:cNvContentPartPr/>
              <p14:nvPr/>
            </p14:nvContentPartPr>
            <p14:xfrm>
              <a:off x="9245600" y="5579110"/>
              <a:ext cx="16510" cy="889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7"/>
            </p:blipFill>
            <p:spPr>
              <a:xfrm>
                <a:off x="9245600" y="5579110"/>
                <a:ext cx="165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墨迹 212"/>
              <p14:cNvContentPartPr/>
              <p14:nvPr/>
            </p14:nvContentPartPr>
            <p14:xfrm>
              <a:off x="8068310" y="5756910"/>
              <a:ext cx="1388745" cy="11049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9"/>
            </p:blipFill>
            <p:spPr>
              <a:xfrm>
                <a:off x="8068310" y="5756910"/>
                <a:ext cx="138874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墨迹 213"/>
              <p14:cNvContentPartPr/>
              <p14:nvPr/>
            </p14:nvContentPartPr>
            <p14:xfrm>
              <a:off x="9736455" y="5655310"/>
              <a:ext cx="617855" cy="4254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1"/>
            </p:blipFill>
            <p:spPr>
              <a:xfrm>
                <a:off x="9736455" y="5655310"/>
                <a:ext cx="6178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墨迹 214"/>
              <p14:cNvContentPartPr/>
              <p14:nvPr/>
            </p14:nvContentPartPr>
            <p14:xfrm>
              <a:off x="9956800" y="5359400"/>
              <a:ext cx="41910" cy="6096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3"/>
            </p:blipFill>
            <p:spPr>
              <a:xfrm>
                <a:off x="9956800" y="5359400"/>
                <a:ext cx="4191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墨迹 215"/>
              <p14:cNvContentPartPr/>
              <p14:nvPr/>
            </p14:nvContentPartPr>
            <p14:xfrm>
              <a:off x="10405110" y="5384800"/>
              <a:ext cx="17145" cy="52451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5"/>
            </p:blipFill>
            <p:spPr>
              <a:xfrm>
                <a:off x="10405110" y="5384800"/>
                <a:ext cx="1714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墨迹 216"/>
              <p14:cNvContentPartPr/>
              <p14:nvPr/>
            </p14:nvContentPartPr>
            <p14:xfrm>
              <a:off x="10473055" y="5461000"/>
              <a:ext cx="254000" cy="32131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7"/>
            </p:blipFill>
            <p:spPr>
              <a:xfrm>
                <a:off x="10473055" y="5461000"/>
                <a:ext cx="25400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墨迹 217"/>
              <p14:cNvContentPartPr/>
              <p14:nvPr/>
            </p14:nvContentPartPr>
            <p14:xfrm>
              <a:off x="10498455" y="5545455"/>
              <a:ext cx="245745" cy="2540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9"/>
            </p:blipFill>
            <p:spPr>
              <a:xfrm>
                <a:off x="10498455" y="5545455"/>
                <a:ext cx="2457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墨迹 218"/>
              <p14:cNvContentPartPr/>
              <p14:nvPr/>
            </p14:nvContentPartPr>
            <p14:xfrm>
              <a:off x="10820400" y="5435600"/>
              <a:ext cx="109855" cy="4826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1"/>
            </p:blipFill>
            <p:spPr>
              <a:xfrm>
                <a:off x="10820400" y="5435600"/>
                <a:ext cx="1098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墨迹 219"/>
              <p14:cNvContentPartPr/>
              <p14:nvPr/>
            </p14:nvContentPartPr>
            <p14:xfrm>
              <a:off x="10955655" y="5596255"/>
              <a:ext cx="203200" cy="27114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3"/>
            </p:blipFill>
            <p:spPr>
              <a:xfrm>
                <a:off x="10955655" y="5596255"/>
                <a:ext cx="2032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墨迹 220"/>
              <p14:cNvContentPartPr/>
              <p14:nvPr/>
            </p14:nvContentPartPr>
            <p14:xfrm>
              <a:off x="10922000" y="5621655"/>
              <a:ext cx="254000" cy="26225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5"/>
            </p:blipFill>
            <p:spPr>
              <a:xfrm>
                <a:off x="10922000" y="5621655"/>
                <a:ext cx="2540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墨迹 221"/>
              <p14:cNvContentPartPr/>
              <p14:nvPr/>
            </p14:nvContentPartPr>
            <p14:xfrm>
              <a:off x="11116310" y="5629910"/>
              <a:ext cx="321945" cy="22034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7"/>
            </p:blipFill>
            <p:spPr>
              <a:xfrm>
                <a:off x="11116310" y="5629910"/>
                <a:ext cx="3219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墨迹 222"/>
              <p14:cNvContentPartPr/>
              <p14:nvPr/>
            </p14:nvContentPartPr>
            <p14:xfrm>
              <a:off x="11319510" y="5621655"/>
              <a:ext cx="279400" cy="27114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9"/>
            </p:blipFill>
            <p:spPr>
              <a:xfrm>
                <a:off x="11319510" y="5621655"/>
                <a:ext cx="2794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墨迹 223"/>
              <p14:cNvContentPartPr/>
              <p14:nvPr/>
            </p14:nvContentPartPr>
            <p14:xfrm>
              <a:off x="11658600" y="5579110"/>
              <a:ext cx="203200" cy="4254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1"/>
            </p:blipFill>
            <p:spPr>
              <a:xfrm>
                <a:off x="11658600" y="5579110"/>
                <a:ext cx="2032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墨迹 224"/>
              <p14:cNvContentPartPr/>
              <p14:nvPr/>
            </p14:nvContentPartPr>
            <p14:xfrm>
              <a:off x="11725910" y="5511800"/>
              <a:ext cx="330200" cy="457200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3"/>
            </p:blipFill>
            <p:spPr>
              <a:xfrm>
                <a:off x="11725910" y="5511800"/>
                <a:ext cx="330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墨迹 225"/>
              <p14:cNvContentPartPr/>
              <p14:nvPr/>
            </p14:nvContentPartPr>
            <p14:xfrm>
              <a:off x="8745855" y="5850255"/>
              <a:ext cx="414655" cy="49085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5"/>
            </p:blipFill>
            <p:spPr>
              <a:xfrm>
                <a:off x="8745855" y="5850255"/>
                <a:ext cx="41465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墨迹 226"/>
              <p14:cNvContentPartPr/>
              <p14:nvPr/>
            </p14:nvContentPartPr>
            <p14:xfrm>
              <a:off x="9312910" y="6036310"/>
              <a:ext cx="177800" cy="3302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7"/>
            </p:blipFill>
            <p:spPr>
              <a:xfrm>
                <a:off x="9312910" y="6036310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墨迹 227"/>
              <p14:cNvContentPartPr/>
              <p14:nvPr/>
            </p14:nvContentPartPr>
            <p14:xfrm>
              <a:off x="9279255" y="6112510"/>
              <a:ext cx="169545" cy="18669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9"/>
            </p:blipFill>
            <p:spPr>
              <a:xfrm>
                <a:off x="9279255" y="6112510"/>
                <a:ext cx="1695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墨迹 228"/>
              <p14:cNvContentPartPr/>
              <p14:nvPr/>
            </p14:nvContentPartPr>
            <p14:xfrm>
              <a:off x="9423400" y="5867400"/>
              <a:ext cx="304800" cy="5842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1"/>
            </p:blipFill>
            <p:spPr>
              <a:xfrm>
                <a:off x="9423400" y="5867400"/>
                <a:ext cx="3048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墨迹 229"/>
              <p14:cNvContentPartPr/>
              <p14:nvPr/>
            </p14:nvContentPartPr>
            <p14:xfrm>
              <a:off x="9736455" y="6129655"/>
              <a:ext cx="406400" cy="4254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3"/>
            </p:blipFill>
            <p:spPr>
              <a:xfrm>
                <a:off x="9736455" y="6129655"/>
                <a:ext cx="406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墨迹 230"/>
              <p14:cNvContentPartPr/>
              <p14:nvPr/>
            </p14:nvContentPartPr>
            <p14:xfrm>
              <a:off x="9922510" y="5875655"/>
              <a:ext cx="34290" cy="50800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5"/>
            </p:blipFill>
            <p:spPr>
              <a:xfrm>
                <a:off x="9922510" y="5875655"/>
                <a:ext cx="342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墨迹 231"/>
              <p14:cNvContentPartPr/>
              <p14:nvPr/>
            </p14:nvContentPartPr>
            <p14:xfrm>
              <a:off x="9744710" y="5934710"/>
              <a:ext cx="237490" cy="4318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7"/>
            </p:blipFill>
            <p:spPr>
              <a:xfrm>
                <a:off x="9744710" y="5934710"/>
                <a:ext cx="2374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墨迹 232"/>
              <p14:cNvContentPartPr/>
              <p14:nvPr/>
            </p14:nvContentPartPr>
            <p14:xfrm>
              <a:off x="9753600" y="5977255"/>
              <a:ext cx="295910" cy="3556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9"/>
            </p:blipFill>
            <p:spPr>
              <a:xfrm>
                <a:off x="9753600" y="5977255"/>
                <a:ext cx="2959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墨迹 233"/>
              <p14:cNvContentPartPr/>
              <p14:nvPr/>
            </p14:nvContentPartPr>
            <p14:xfrm>
              <a:off x="10033000" y="5892800"/>
              <a:ext cx="372110" cy="57531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1"/>
            </p:blipFill>
            <p:spPr>
              <a:xfrm>
                <a:off x="10033000" y="5892800"/>
                <a:ext cx="37211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墨迹 234"/>
              <p14:cNvContentPartPr/>
              <p14:nvPr/>
            </p14:nvContentPartPr>
            <p14:xfrm>
              <a:off x="10414000" y="6036310"/>
              <a:ext cx="254000" cy="47434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3"/>
            </p:blipFill>
            <p:spPr>
              <a:xfrm>
                <a:off x="10414000" y="6036310"/>
                <a:ext cx="2540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墨迹 235"/>
              <p14:cNvContentPartPr/>
              <p14:nvPr/>
            </p14:nvContentPartPr>
            <p14:xfrm>
              <a:off x="8110855" y="5003800"/>
              <a:ext cx="3251200" cy="149860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5"/>
            </p:blipFill>
            <p:spPr>
              <a:xfrm>
                <a:off x="8110855" y="5003800"/>
                <a:ext cx="3251200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墨迹 236"/>
              <p14:cNvContentPartPr/>
              <p14:nvPr/>
            </p14:nvContentPartPr>
            <p14:xfrm>
              <a:off x="8661400" y="4673600"/>
              <a:ext cx="381000" cy="431800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7"/>
            </p:blipFill>
            <p:spPr>
              <a:xfrm>
                <a:off x="8661400" y="4673600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墨迹 237"/>
              <p14:cNvContentPartPr/>
              <p14:nvPr/>
            </p14:nvContentPartPr>
            <p14:xfrm>
              <a:off x="8915400" y="4529455"/>
              <a:ext cx="177800" cy="27114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9"/>
            </p:blipFill>
            <p:spPr>
              <a:xfrm>
                <a:off x="8915400" y="4529455"/>
                <a:ext cx="1778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墨迹 238"/>
              <p14:cNvContentPartPr/>
              <p14:nvPr/>
            </p14:nvContentPartPr>
            <p14:xfrm>
              <a:off x="1219200" y="1735455"/>
              <a:ext cx="3140710" cy="3810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1"/>
            </p:blipFill>
            <p:spPr>
              <a:xfrm>
                <a:off x="1219200" y="1735455"/>
                <a:ext cx="31407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墨迹 239"/>
              <p14:cNvContentPartPr/>
              <p14:nvPr/>
            </p14:nvContentPartPr>
            <p14:xfrm>
              <a:off x="6248400" y="2454910"/>
              <a:ext cx="3267710" cy="282829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3"/>
            </p:blipFill>
            <p:spPr>
              <a:xfrm>
                <a:off x="6248400" y="2454910"/>
                <a:ext cx="3267710" cy="282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墨迹 240"/>
              <p14:cNvContentPartPr/>
              <p14:nvPr/>
            </p14:nvContentPartPr>
            <p14:xfrm>
              <a:off x="1692910" y="330200"/>
              <a:ext cx="736600" cy="66865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5"/>
            </p:blipFill>
            <p:spPr>
              <a:xfrm>
                <a:off x="1692910" y="330200"/>
                <a:ext cx="73660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墨迹 241"/>
              <p14:cNvContentPartPr/>
              <p14:nvPr/>
            </p14:nvContentPartPr>
            <p14:xfrm>
              <a:off x="2395855" y="270510"/>
              <a:ext cx="516255" cy="593090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7"/>
            </p:blipFill>
            <p:spPr>
              <a:xfrm>
                <a:off x="2395855" y="270510"/>
                <a:ext cx="51625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墨迹 242"/>
              <p14:cNvContentPartPr/>
              <p14:nvPr/>
            </p14:nvContentPartPr>
            <p14:xfrm>
              <a:off x="3022600" y="219710"/>
              <a:ext cx="135255" cy="90614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9"/>
            </p:blipFill>
            <p:spPr>
              <a:xfrm>
                <a:off x="3022600" y="219710"/>
                <a:ext cx="135255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墨迹 243"/>
              <p14:cNvContentPartPr/>
              <p14:nvPr/>
            </p14:nvContentPartPr>
            <p14:xfrm>
              <a:off x="3013710" y="372110"/>
              <a:ext cx="17145" cy="7620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1"/>
            </p:blipFill>
            <p:spPr>
              <a:xfrm>
                <a:off x="3013710" y="372110"/>
                <a:ext cx="171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墨迹 244"/>
              <p14:cNvContentPartPr/>
              <p14:nvPr/>
            </p14:nvContentPartPr>
            <p14:xfrm>
              <a:off x="3200400" y="228600"/>
              <a:ext cx="360" cy="11811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3"/>
            </p:blipFill>
            <p:spPr>
              <a:xfrm>
                <a:off x="3200400" y="228600"/>
                <a:ext cx="36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墨迹 245"/>
              <p14:cNvContentPartPr/>
              <p14:nvPr/>
            </p14:nvContentPartPr>
            <p14:xfrm>
              <a:off x="3623310" y="406400"/>
              <a:ext cx="423545" cy="43180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5"/>
            </p:blipFill>
            <p:spPr>
              <a:xfrm>
                <a:off x="3623310" y="406400"/>
                <a:ext cx="4235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墨迹 246"/>
              <p14:cNvContentPartPr/>
              <p14:nvPr/>
            </p14:nvContentPartPr>
            <p14:xfrm>
              <a:off x="3445510" y="372110"/>
              <a:ext cx="609600" cy="516890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7"/>
            </p:blipFill>
            <p:spPr>
              <a:xfrm>
                <a:off x="3445510" y="372110"/>
                <a:ext cx="6096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墨迹 247"/>
              <p14:cNvContentPartPr/>
              <p14:nvPr/>
            </p14:nvContentPartPr>
            <p14:xfrm>
              <a:off x="4064000" y="524510"/>
              <a:ext cx="549910" cy="39814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9"/>
            </p:blipFill>
            <p:spPr>
              <a:xfrm>
                <a:off x="4064000" y="524510"/>
                <a:ext cx="54991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墨迹 248"/>
              <p14:cNvContentPartPr/>
              <p14:nvPr/>
            </p14:nvContentPartPr>
            <p14:xfrm>
              <a:off x="4495800" y="219710"/>
              <a:ext cx="389255" cy="93154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1"/>
            </p:blipFill>
            <p:spPr>
              <a:xfrm>
                <a:off x="4495800" y="219710"/>
                <a:ext cx="389255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墨迹 249"/>
              <p14:cNvContentPartPr/>
              <p14:nvPr/>
            </p14:nvContentPartPr>
            <p14:xfrm>
              <a:off x="3708400" y="770255"/>
              <a:ext cx="1464310" cy="28765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3"/>
            </p:blipFill>
            <p:spPr>
              <a:xfrm>
                <a:off x="3708400" y="770255"/>
                <a:ext cx="14643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墨迹 250"/>
              <p14:cNvContentPartPr/>
              <p14:nvPr/>
            </p14:nvContentPartPr>
            <p14:xfrm>
              <a:off x="3386455" y="1786255"/>
              <a:ext cx="262255" cy="6794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5"/>
            </p:blipFill>
            <p:spPr>
              <a:xfrm>
                <a:off x="3386455" y="1786255"/>
                <a:ext cx="262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墨迹 251"/>
              <p14:cNvContentPartPr/>
              <p14:nvPr/>
            </p14:nvContentPartPr>
            <p14:xfrm>
              <a:off x="854710" y="829310"/>
              <a:ext cx="4250690" cy="116014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7"/>
            </p:blipFill>
            <p:spPr>
              <a:xfrm>
                <a:off x="854710" y="829310"/>
                <a:ext cx="4250690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墨迹 252"/>
              <p14:cNvContentPartPr/>
              <p14:nvPr/>
            </p14:nvContentPartPr>
            <p14:xfrm>
              <a:off x="8051800" y="2962910"/>
              <a:ext cx="1811655" cy="1939290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9"/>
            </p:blipFill>
            <p:spPr>
              <a:xfrm>
                <a:off x="8051800" y="2962910"/>
                <a:ext cx="1811655" cy="1939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墨迹 253"/>
              <p14:cNvContentPartPr/>
              <p14:nvPr/>
            </p14:nvContentPartPr>
            <p14:xfrm>
              <a:off x="8246110" y="4572000"/>
              <a:ext cx="643890" cy="4318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1"/>
            </p:blipFill>
            <p:spPr>
              <a:xfrm>
                <a:off x="8246110" y="4572000"/>
                <a:ext cx="6438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墨迹 254"/>
              <p14:cNvContentPartPr/>
              <p14:nvPr/>
            </p14:nvContentPartPr>
            <p14:xfrm>
              <a:off x="8458200" y="3107055"/>
              <a:ext cx="1625600" cy="191325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3"/>
            </p:blipFill>
            <p:spPr>
              <a:xfrm>
                <a:off x="8458200" y="3107055"/>
                <a:ext cx="1625600" cy="191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墨迹 255"/>
              <p14:cNvContentPartPr/>
              <p14:nvPr/>
            </p14:nvContentPartPr>
            <p14:xfrm>
              <a:off x="8382000" y="4699000"/>
              <a:ext cx="448310" cy="28765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5"/>
            </p:blipFill>
            <p:spPr>
              <a:xfrm>
                <a:off x="8382000" y="4699000"/>
                <a:ext cx="4483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墨迹 256"/>
              <p14:cNvContentPartPr/>
              <p14:nvPr/>
            </p14:nvContentPartPr>
            <p14:xfrm>
              <a:off x="3369310" y="2954655"/>
              <a:ext cx="2252345" cy="19304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7"/>
            </p:blipFill>
            <p:spPr>
              <a:xfrm>
                <a:off x="3369310" y="2954655"/>
                <a:ext cx="2252345" cy="193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墨迹 257"/>
              <p14:cNvContentPartPr/>
              <p14:nvPr/>
            </p14:nvContentPartPr>
            <p14:xfrm>
              <a:off x="3538855" y="4639310"/>
              <a:ext cx="897255" cy="39814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9"/>
            </p:blipFill>
            <p:spPr>
              <a:xfrm>
                <a:off x="3538855" y="4639310"/>
                <a:ext cx="8972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墨迹 258"/>
              <p14:cNvContentPartPr/>
              <p14:nvPr/>
            </p14:nvContentPartPr>
            <p14:xfrm>
              <a:off x="3140710" y="2844800"/>
              <a:ext cx="2641600" cy="197231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1"/>
            </p:blipFill>
            <p:spPr>
              <a:xfrm>
                <a:off x="3140710" y="2844800"/>
                <a:ext cx="2641600" cy="197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墨迹 259"/>
              <p14:cNvContentPartPr/>
              <p14:nvPr/>
            </p14:nvContentPartPr>
            <p14:xfrm>
              <a:off x="3691255" y="4529455"/>
              <a:ext cx="609600" cy="4654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3"/>
            </p:blipFill>
            <p:spPr>
              <a:xfrm>
                <a:off x="3691255" y="4529455"/>
                <a:ext cx="6096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墨迹 260"/>
              <p14:cNvContentPartPr/>
              <p14:nvPr/>
            </p14:nvContentPartPr>
            <p14:xfrm>
              <a:off x="3445510" y="2472055"/>
              <a:ext cx="93345" cy="381000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5"/>
            </p:blipFill>
            <p:spPr>
              <a:xfrm>
                <a:off x="3445510" y="2472055"/>
                <a:ext cx="933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墨迹 261"/>
              <p14:cNvContentPartPr/>
              <p14:nvPr/>
            </p14:nvContentPartPr>
            <p14:xfrm>
              <a:off x="1676400" y="1972310"/>
              <a:ext cx="3784600" cy="388620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7"/>
            </p:blipFill>
            <p:spPr>
              <a:xfrm>
                <a:off x="1676400" y="1972310"/>
                <a:ext cx="3784600" cy="388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墨迹 262"/>
              <p14:cNvContentPartPr/>
              <p14:nvPr/>
            </p14:nvContentPartPr>
            <p14:xfrm>
              <a:off x="279400" y="4673600"/>
              <a:ext cx="194310" cy="71945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9"/>
            </p:blipFill>
            <p:spPr>
              <a:xfrm>
                <a:off x="279400" y="4673600"/>
                <a:ext cx="194310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墨迹 263"/>
              <p14:cNvContentPartPr/>
              <p14:nvPr/>
            </p14:nvContentPartPr>
            <p14:xfrm>
              <a:off x="295910" y="4885055"/>
              <a:ext cx="372745" cy="54165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1"/>
            </p:blipFill>
            <p:spPr>
              <a:xfrm>
                <a:off x="295910" y="4885055"/>
                <a:ext cx="37274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墨迹 264"/>
              <p14:cNvContentPartPr/>
              <p14:nvPr/>
            </p14:nvContentPartPr>
            <p14:xfrm>
              <a:off x="626110" y="5113655"/>
              <a:ext cx="271145" cy="24574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3"/>
            </p:blipFill>
            <p:spPr>
              <a:xfrm>
                <a:off x="626110" y="5113655"/>
                <a:ext cx="2711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墨迹 265"/>
              <p14:cNvContentPartPr/>
              <p14:nvPr/>
            </p14:nvContentPartPr>
            <p14:xfrm>
              <a:off x="897255" y="5071110"/>
              <a:ext cx="211455" cy="254000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5"/>
            </p:blipFill>
            <p:spPr>
              <a:xfrm>
                <a:off x="897255" y="5071110"/>
                <a:ext cx="2114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墨迹 266"/>
              <p14:cNvContentPartPr/>
              <p14:nvPr/>
            </p14:nvContentPartPr>
            <p14:xfrm>
              <a:off x="1134110" y="4935855"/>
              <a:ext cx="42545" cy="8445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7"/>
            </p:blipFill>
            <p:spPr>
              <a:xfrm>
                <a:off x="1134110" y="4935855"/>
                <a:ext cx="425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墨迹 267"/>
              <p14:cNvContentPartPr/>
              <p14:nvPr/>
            </p14:nvContentPartPr>
            <p14:xfrm>
              <a:off x="1219200" y="5096510"/>
              <a:ext cx="41910" cy="11049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9"/>
            </p:blipFill>
            <p:spPr>
              <a:xfrm>
                <a:off x="1219200" y="5096510"/>
                <a:ext cx="4191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墨迹 268"/>
              <p14:cNvContentPartPr/>
              <p14:nvPr/>
            </p14:nvContentPartPr>
            <p14:xfrm>
              <a:off x="1329055" y="4953000"/>
              <a:ext cx="236855" cy="2794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1"/>
            </p:blipFill>
            <p:spPr>
              <a:xfrm>
                <a:off x="1329055" y="4953000"/>
                <a:ext cx="2368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墨迹 269"/>
              <p14:cNvContentPartPr/>
              <p14:nvPr/>
            </p14:nvContentPartPr>
            <p14:xfrm>
              <a:off x="567055" y="5477510"/>
              <a:ext cx="338455" cy="47434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3"/>
            </p:blipFill>
            <p:spPr>
              <a:xfrm>
                <a:off x="567055" y="5477510"/>
                <a:ext cx="3384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墨迹 270"/>
              <p14:cNvContentPartPr/>
              <p14:nvPr/>
            </p14:nvContentPartPr>
            <p14:xfrm>
              <a:off x="973455" y="5638800"/>
              <a:ext cx="194945" cy="21145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5"/>
            </p:blipFill>
            <p:spPr>
              <a:xfrm>
                <a:off x="973455" y="5638800"/>
                <a:ext cx="1949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墨迹 271"/>
              <p14:cNvContentPartPr/>
              <p14:nvPr/>
            </p14:nvContentPartPr>
            <p14:xfrm>
              <a:off x="998855" y="5469255"/>
              <a:ext cx="211455" cy="38925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7"/>
            </p:blipFill>
            <p:spPr>
              <a:xfrm>
                <a:off x="998855" y="5469255"/>
                <a:ext cx="2114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墨迹 272"/>
              <p14:cNvContentPartPr/>
              <p14:nvPr/>
            </p14:nvContentPartPr>
            <p14:xfrm>
              <a:off x="1227455" y="5520055"/>
              <a:ext cx="160655" cy="21145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9"/>
            </p:blipFill>
            <p:spPr>
              <a:xfrm>
                <a:off x="1227455" y="5520055"/>
                <a:ext cx="1606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墨迹 273"/>
              <p14:cNvContentPartPr/>
              <p14:nvPr/>
            </p14:nvContentPartPr>
            <p14:xfrm>
              <a:off x="1489710" y="5393055"/>
              <a:ext cx="169545" cy="22034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1"/>
            </p:blipFill>
            <p:spPr>
              <a:xfrm>
                <a:off x="1489710" y="5393055"/>
                <a:ext cx="1695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墨迹 274"/>
              <p14:cNvContentPartPr/>
              <p14:nvPr/>
            </p14:nvContentPartPr>
            <p14:xfrm>
              <a:off x="1557655" y="5316855"/>
              <a:ext cx="254000" cy="2286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3"/>
            </p:blipFill>
            <p:spPr>
              <a:xfrm>
                <a:off x="1557655" y="5316855"/>
                <a:ext cx="254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墨迹 275"/>
              <p14:cNvContentPartPr/>
              <p14:nvPr/>
            </p14:nvContentPartPr>
            <p14:xfrm>
              <a:off x="1735455" y="5189855"/>
              <a:ext cx="236855" cy="27114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5"/>
            </p:blipFill>
            <p:spPr>
              <a:xfrm>
                <a:off x="1735455" y="5189855"/>
                <a:ext cx="2368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墨迹 276"/>
              <p14:cNvContentPartPr/>
              <p14:nvPr/>
            </p14:nvContentPartPr>
            <p14:xfrm>
              <a:off x="152400" y="4613910"/>
              <a:ext cx="1997710" cy="143954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7"/>
            </p:blipFill>
            <p:spPr>
              <a:xfrm>
                <a:off x="152400" y="4613910"/>
                <a:ext cx="1997710" cy="143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墨迹 277"/>
              <p14:cNvContentPartPr/>
              <p14:nvPr/>
            </p14:nvContentPartPr>
            <p14:xfrm>
              <a:off x="1845310" y="4318000"/>
              <a:ext cx="829945" cy="64325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9"/>
            </p:blipFill>
            <p:spPr>
              <a:xfrm>
                <a:off x="1845310" y="4318000"/>
                <a:ext cx="82994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墨迹 278"/>
              <p14:cNvContentPartPr/>
              <p14:nvPr/>
            </p14:nvContentPartPr>
            <p14:xfrm>
              <a:off x="2150110" y="4359910"/>
              <a:ext cx="330200" cy="52514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1"/>
            </p:blipFill>
            <p:spPr>
              <a:xfrm>
                <a:off x="2150110" y="4359910"/>
                <a:ext cx="3302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墨迹 279"/>
              <p14:cNvContentPartPr/>
              <p14:nvPr/>
            </p14:nvContentPartPr>
            <p14:xfrm>
              <a:off x="1159510" y="2590800"/>
              <a:ext cx="3954145" cy="135445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3"/>
            </p:blipFill>
            <p:spPr>
              <a:xfrm>
                <a:off x="1159510" y="2590800"/>
                <a:ext cx="3954145" cy="13544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779780"/>
            <a:ext cx="9144000" cy="579755"/>
          </a:xfrm>
        </p:spPr>
        <p:txBody>
          <a:bodyPr>
            <a:normAutofit fontScale="90000"/>
          </a:bodyPr>
          <a:p>
            <a:pPr algn="l"/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71205" y="880110"/>
            <a:ext cx="1973580" cy="8597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41535" y="1453515"/>
            <a:ext cx="1455420" cy="8597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1889760"/>
            <a:ext cx="1027747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Code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5418455" y="1041400"/>
              <a:ext cx="203200" cy="5924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5418455" y="1041400"/>
                <a:ext cx="2032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435600" y="1134110"/>
              <a:ext cx="533400" cy="4743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435600" y="1134110"/>
                <a:ext cx="5334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010910" y="1481455"/>
              <a:ext cx="194945" cy="93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010910" y="1481455"/>
                <a:ext cx="1949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299200" y="1371600"/>
              <a:ext cx="92710" cy="2622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299200" y="1371600"/>
                <a:ext cx="927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6223000" y="1447800"/>
              <a:ext cx="321310" cy="336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6223000" y="1447800"/>
                <a:ext cx="3213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544310" y="1362710"/>
              <a:ext cx="212090" cy="2965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544310" y="1362710"/>
                <a:ext cx="21209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417310" y="1489710"/>
              <a:ext cx="355600" cy="342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417310" y="1489710"/>
                <a:ext cx="3556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772910" y="1506855"/>
              <a:ext cx="127000" cy="144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772910" y="1506855"/>
                <a:ext cx="1270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976110" y="1202055"/>
              <a:ext cx="127000" cy="431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976110" y="1202055"/>
                <a:ext cx="127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086600" y="1481455"/>
              <a:ext cx="22860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086600" y="1481455"/>
                <a:ext cx="228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7475855" y="1176655"/>
              <a:ext cx="152400" cy="3638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7475855" y="1176655"/>
                <a:ext cx="1524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7534910" y="998855"/>
              <a:ext cx="474345" cy="4908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7534910" y="998855"/>
                <a:ext cx="4743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899400" y="1489710"/>
              <a:ext cx="372110" cy="850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899400" y="1489710"/>
                <a:ext cx="37211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8246110" y="1489710"/>
              <a:ext cx="254000" cy="1187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8246110" y="1489710"/>
                <a:ext cx="2540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8458200" y="1397000"/>
              <a:ext cx="194310" cy="2705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8458200" y="1397000"/>
                <a:ext cx="19431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568055" y="1405255"/>
              <a:ext cx="228600" cy="1606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568055" y="1405255"/>
                <a:ext cx="228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745855" y="1651000"/>
              <a:ext cx="8255" cy="165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745855" y="1651000"/>
                <a:ext cx="825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061710" y="1854200"/>
              <a:ext cx="2565400" cy="1098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061710" y="1854200"/>
                <a:ext cx="25654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045200" y="1803400"/>
              <a:ext cx="2886710" cy="1689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045200" y="1803400"/>
                <a:ext cx="288671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163310" y="1803400"/>
              <a:ext cx="2531745" cy="1689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163310" y="1803400"/>
                <a:ext cx="25317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823710" y="2184400"/>
              <a:ext cx="440690" cy="533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823710" y="2184400"/>
                <a:ext cx="4406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950710" y="2200910"/>
              <a:ext cx="1304290" cy="431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950710" y="2200910"/>
                <a:ext cx="13042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7983855" y="2243455"/>
              <a:ext cx="144145" cy="482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7983855" y="2243455"/>
                <a:ext cx="14414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8280400" y="2768600"/>
              <a:ext cx="8255" cy="25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8280400" y="2768600"/>
                <a:ext cx="82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7874000" y="2311400"/>
              <a:ext cx="346710" cy="4991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7874000" y="2311400"/>
                <a:ext cx="34671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29455" y="3005455"/>
              <a:ext cx="533400" cy="3892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29455" y="3005455"/>
                <a:ext cx="533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5147310" y="2734310"/>
              <a:ext cx="118745" cy="6013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5147310" y="2734310"/>
                <a:ext cx="11874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5308600" y="3175000"/>
              <a:ext cx="254000" cy="2197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5308600" y="3175000"/>
                <a:ext cx="2540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5604510" y="3208655"/>
              <a:ext cx="304800" cy="254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5604510" y="3208655"/>
                <a:ext cx="30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5926455" y="3251200"/>
              <a:ext cx="211455" cy="1606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5926455" y="3251200"/>
                <a:ext cx="211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6172200" y="3132455"/>
              <a:ext cx="109855" cy="228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6172200" y="3132455"/>
                <a:ext cx="109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6028055" y="3149600"/>
              <a:ext cx="457200" cy="673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6028055" y="3149600"/>
                <a:ext cx="4572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6434455" y="3157855"/>
              <a:ext cx="363855" cy="2368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6434455" y="3157855"/>
                <a:ext cx="36385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6731000" y="3089910"/>
              <a:ext cx="575310" cy="279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6731000" y="3089910"/>
                <a:ext cx="57531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6985000" y="3149600"/>
              <a:ext cx="321310" cy="762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6985000" y="3149600"/>
                <a:ext cx="3213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374255" y="3318510"/>
              <a:ext cx="25400" cy="679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374255" y="3318510"/>
                <a:ext cx="254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4749800" y="3581400"/>
              <a:ext cx="2870200" cy="2197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4749800" y="3581400"/>
                <a:ext cx="28702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442200" y="3420110"/>
              <a:ext cx="106680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442200" y="3420110"/>
                <a:ext cx="1066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534910" y="3581400"/>
              <a:ext cx="271145" cy="2622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534910" y="3581400"/>
                <a:ext cx="2711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679055" y="3462655"/>
              <a:ext cx="287655" cy="1098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679055" y="3462655"/>
                <a:ext cx="2876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712200" y="2997200"/>
              <a:ext cx="922655" cy="4991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712200" y="2997200"/>
                <a:ext cx="922655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355455" y="2768600"/>
              <a:ext cx="541655" cy="7531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355455" y="2768600"/>
                <a:ext cx="541655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855200" y="3208655"/>
              <a:ext cx="1565910" cy="5505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855200" y="3208655"/>
                <a:ext cx="156591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236710" y="3767455"/>
              <a:ext cx="186690" cy="533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236710" y="3767455"/>
                <a:ext cx="1866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330055" y="3826510"/>
              <a:ext cx="584200" cy="2628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330055" y="3826510"/>
                <a:ext cx="5842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906000" y="4038600"/>
              <a:ext cx="617855" cy="3975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906000" y="4038600"/>
                <a:ext cx="61785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10498455" y="3978910"/>
              <a:ext cx="1083945" cy="584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10498455" y="3978910"/>
                <a:ext cx="10839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566910" y="4554855"/>
              <a:ext cx="1651000" cy="1098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566910" y="4554855"/>
                <a:ext cx="16510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11353800" y="4673600"/>
              <a:ext cx="8255" cy="4191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11353800" y="4673600"/>
                <a:ext cx="82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491855" y="2616200"/>
              <a:ext cx="3522345" cy="23704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491855" y="2616200"/>
                <a:ext cx="3522345" cy="237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4445000" y="3759200"/>
              <a:ext cx="3759200" cy="1098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4445000" y="3759200"/>
                <a:ext cx="37592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7204710" y="3521710"/>
              <a:ext cx="618490" cy="3556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7204710" y="3521710"/>
                <a:ext cx="6184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4097655" y="3556000"/>
              <a:ext cx="906145" cy="4229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4097655" y="3556000"/>
                <a:ext cx="90614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5096510" y="-41910"/>
              <a:ext cx="3962400" cy="29121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5096510" y="-41910"/>
                <a:ext cx="3962400" cy="291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3801110" y="3767455"/>
              <a:ext cx="4140200" cy="1016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3801110" y="3767455"/>
                <a:ext cx="4140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651000" y="3183255"/>
              <a:ext cx="186055" cy="1930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651000" y="3183255"/>
                <a:ext cx="186055" cy="193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625600" y="3132455"/>
              <a:ext cx="1473200" cy="17862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625600" y="3132455"/>
                <a:ext cx="1473200" cy="178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862455" y="4867910"/>
              <a:ext cx="1414145" cy="1187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862455" y="4867910"/>
                <a:ext cx="1414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5198110" y="1786255"/>
              <a:ext cx="3886200" cy="1270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5198110" y="1786255"/>
                <a:ext cx="388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2311400" y="2243455"/>
              <a:ext cx="92710" cy="9480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2311400" y="2243455"/>
                <a:ext cx="92710" cy="948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2167255" y="2835910"/>
              <a:ext cx="363855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2167255" y="2835910"/>
                <a:ext cx="3638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2692400" y="2235200"/>
              <a:ext cx="236855" cy="1860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2692400" y="2235200"/>
                <a:ext cx="2368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2980055" y="2200910"/>
              <a:ext cx="135255" cy="304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2980055" y="2200910"/>
                <a:ext cx="1352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3098800" y="2082800"/>
              <a:ext cx="304800" cy="1435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3098800" y="2082800"/>
                <a:ext cx="3048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3234055" y="1896110"/>
              <a:ext cx="355600" cy="533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3234055" y="1896110"/>
                <a:ext cx="3556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2353310" y="4656455"/>
              <a:ext cx="152400" cy="11601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2353310" y="4656455"/>
                <a:ext cx="152400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2353310" y="5486400"/>
              <a:ext cx="220345" cy="3721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2353310" y="5486400"/>
                <a:ext cx="22034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2844800" y="5791200"/>
              <a:ext cx="16510" cy="76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2844800" y="5791200"/>
                <a:ext cx="165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2759710" y="5502910"/>
              <a:ext cx="584200" cy="381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2759710" y="5502910"/>
                <a:ext cx="584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3284855" y="5629910"/>
              <a:ext cx="67945" cy="88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3284855" y="5629910"/>
                <a:ext cx="6794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3191510" y="5537200"/>
              <a:ext cx="330200" cy="3638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3191510" y="5537200"/>
                <a:ext cx="3302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3259455" y="5418455"/>
              <a:ext cx="685800" cy="4743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3259455" y="5418455"/>
                <a:ext cx="6858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2243455" y="2581910"/>
              <a:ext cx="2218055" cy="25654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2243455" y="2581910"/>
                <a:ext cx="2218055" cy="256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2607310" y="4961255"/>
              <a:ext cx="635000" cy="2711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2607310" y="4961255"/>
                <a:ext cx="6350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2404110" y="1532255"/>
              <a:ext cx="1447800" cy="1346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2404110" y="1532255"/>
                <a:ext cx="1447800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2573655" y="5207000"/>
              <a:ext cx="1633855" cy="115951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2573655" y="5207000"/>
                <a:ext cx="1633855" cy="1159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2404110" y="2302510"/>
              <a:ext cx="626745" cy="1270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2404110" y="2302510"/>
                <a:ext cx="6267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2581910" y="2091055"/>
              <a:ext cx="499745" cy="355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2581910" y="2091055"/>
                <a:ext cx="4997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2870200" y="2023110"/>
              <a:ext cx="457200" cy="508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2870200" y="2023110"/>
                <a:ext cx="4572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3234055" y="1964055"/>
              <a:ext cx="330200" cy="1695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3234055" y="1964055"/>
                <a:ext cx="3302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3851910" y="3496310"/>
              <a:ext cx="85090" cy="787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3851910" y="3496310"/>
                <a:ext cx="8509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3648710" y="3445510"/>
              <a:ext cx="1380490" cy="8299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3648710" y="3445510"/>
                <a:ext cx="1380490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3894455" y="3352800"/>
              <a:ext cx="127000" cy="889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3894455" y="3352800"/>
                <a:ext cx="1270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3826510" y="3361055"/>
              <a:ext cx="1337945" cy="8636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3826510" y="3361055"/>
                <a:ext cx="133794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3716655" y="4140200"/>
              <a:ext cx="1202055" cy="1606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3716655" y="4140200"/>
                <a:ext cx="12020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4673600" y="4300855"/>
              <a:ext cx="397510" cy="5670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4673600" y="4300855"/>
                <a:ext cx="39751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4580255" y="4343400"/>
              <a:ext cx="431800" cy="482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4580255" y="4343400"/>
                <a:ext cx="431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3792855" y="4199255"/>
              <a:ext cx="1295400" cy="1524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3792855" y="4199255"/>
                <a:ext cx="1295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3851910" y="2802255"/>
              <a:ext cx="516890" cy="2876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3851910" y="2802255"/>
                <a:ext cx="51689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3792855" y="4572000"/>
              <a:ext cx="601345" cy="3638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3792855" y="4572000"/>
                <a:ext cx="6013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2946400" y="2565400"/>
              <a:ext cx="313055" cy="304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2946400" y="2565400"/>
                <a:ext cx="3130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3115310" y="2429510"/>
              <a:ext cx="533400" cy="152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3115310" y="2429510"/>
                <a:ext cx="533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3683000" y="4766310"/>
              <a:ext cx="592455" cy="5505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3683000" y="4766310"/>
                <a:ext cx="5924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420110" y="2590800"/>
              <a:ext cx="1972945" cy="22942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420110" y="2590800"/>
                <a:ext cx="1972945" cy="2294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5189855" y="4410710"/>
              <a:ext cx="617855" cy="2628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5189855" y="4410710"/>
                <a:ext cx="6178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5740400" y="4512310"/>
              <a:ext cx="168910" cy="2965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5740400" y="4512310"/>
                <a:ext cx="16891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6129655" y="4343400"/>
              <a:ext cx="448945" cy="8636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6129655" y="4343400"/>
                <a:ext cx="44894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6654800" y="4309110"/>
              <a:ext cx="101600" cy="1104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6654800" y="4309110"/>
                <a:ext cx="1016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6680200" y="4283710"/>
              <a:ext cx="440055" cy="4743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6680200" y="4283710"/>
                <a:ext cx="4400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6629400" y="4681855"/>
              <a:ext cx="440055" cy="381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6629400" y="4681855"/>
                <a:ext cx="4400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7052310" y="4478655"/>
              <a:ext cx="339090" cy="431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7052310" y="4478655"/>
                <a:ext cx="3390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7534910" y="4385310"/>
              <a:ext cx="127000" cy="8509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7534910" y="4385310"/>
                <a:ext cx="1270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7433310" y="4402455"/>
              <a:ext cx="406400" cy="4146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7433310" y="4402455"/>
                <a:ext cx="4064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7416800" y="4554855"/>
              <a:ext cx="753110" cy="4908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7416800" y="4554855"/>
                <a:ext cx="75311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8169910" y="4377055"/>
              <a:ext cx="296545" cy="7448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8169910" y="4377055"/>
                <a:ext cx="296545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5756910" y="5156200"/>
              <a:ext cx="2768600" cy="1352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5756910" y="5156200"/>
                <a:ext cx="27686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8398510" y="4775200"/>
              <a:ext cx="304800" cy="990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8398510" y="4775200"/>
                <a:ext cx="30480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8390255" y="4715510"/>
              <a:ext cx="525145" cy="2457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8390255" y="4715510"/>
                <a:ext cx="5251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4808855" y="3792855"/>
              <a:ext cx="4572000" cy="21253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4808855" y="3792855"/>
                <a:ext cx="4572000" cy="212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711200" y="473710"/>
              <a:ext cx="3124200" cy="22015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711200" y="473710"/>
                <a:ext cx="3124200" cy="220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3462655" y="863600"/>
              <a:ext cx="1227455" cy="3302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3462655" y="863600"/>
                <a:ext cx="12274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3386455" y="871855"/>
              <a:ext cx="516255" cy="3638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3386455" y="871855"/>
                <a:ext cx="5162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4182110" y="1727200"/>
              <a:ext cx="542290" cy="5670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4182110" y="1727200"/>
                <a:ext cx="54229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4529455" y="2065655"/>
              <a:ext cx="1058545" cy="2032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4529455" y="2065655"/>
                <a:ext cx="10585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5588000" y="2141855"/>
              <a:ext cx="135255" cy="16954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5588000" y="2141855"/>
                <a:ext cx="1352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5537200" y="1972310"/>
              <a:ext cx="643255" cy="2711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5537200" y="1972310"/>
                <a:ext cx="6432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6188710" y="2040255"/>
              <a:ext cx="304800" cy="3727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6188710" y="2040255"/>
                <a:ext cx="304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6612255" y="2429510"/>
              <a:ext cx="59055" cy="508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6612255" y="2429510"/>
                <a:ext cx="59055" cy="50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ResNet</a:t>
            </a:r>
            <a:r>
              <a:rPr lang="zh-CN"/>
              <a:t>新发展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ResNeXt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ResNeXt-Attention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ResNeXt WSL</a:t>
            </a: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117600" y="736600"/>
              <a:ext cx="4064000" cy="13373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117600" y="736600"/>
                <a:ext cx="4064000" cy="133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235710" y="668655"/>
              <a:ext cx="2379345" cy="1498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235710" y="668655"/>
                <a:ext cx="2379345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600200" y="3724910"/>
              <a:ext cx="3259455" cy="787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600200" y="3724910"/>
                <a:ext cx="3259455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893310" y="4097655"/>
              <a:ext cx="829945" cy="425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893310" y="4097655"/>
                <a:ext cx="8299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528310" y="4004310"/>
              <a:ext cx="330200" cy="254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528310" y="4004310"/>
                <a:ext cx="330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197600" y="3860800"/>
              <a:ext cx="203200" cy="2959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197600" y="3860800"/>
                <a:ext cx="2032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341110" y="3928110"/>
              <a:ext cx="389890" cy="933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341110" y="3928110"/>
                <a:ext cx="3898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459855" y="4029710"/>
              <a:ext cx="84455" cy="271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459855" y="4029710"/>
                <a:ext cx="844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578600" y="4046855"/>
              <a:ext cx="109855" cy="279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578600" y="4046855"/>
                <a:ext cx="1098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586855" y="4097655"/>
              <a:ext cx="67945" cy="160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586855" y="4097655"/>
                <a:ext cx="679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527800" y="4267200"/>
              <a:ext cx="262255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527800" y="4267200"/>
                <a:ext cx="2622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6798310" y="4199255"/>
              <a:ext cx="144145" cy="1352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6798310" y="4199255"/>
                <a:ext cx="1441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6925310" y="4250055"/>
              <a:ext cx="194945" cy="679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6925310" y="4250055"/>
                <a:ext cx="1949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790055" y="4283710"/>
              <a:ext cx="313055" cy="177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790055" y="4283710"/>
                <a:ext cx="313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171055" y="4216400"/>
              <a:ext cx="152400" cy="1689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171055" y="4216400"/>
                <a:ext cx="1524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145655" y="4258310"/>
              <a:ext cx="304800" cy="3136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145655" y="4258310"/>
                <a:ext cx="3048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7289800" y="4410710"/>
              <a:ext cx="440055" cy="203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7289800" y="4410710"/>
                <a:ext cx="4400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299200" y="4563110"/>
              <a:ext cx="1506855" cy="203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299200" y="4563110"/>
                <a:ext cx="1506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002655" y="4715510"/>
              <a:ext cx="271145" cy="2882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002655" y="4715510"/>
                <a:ext cx="2711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010910" y="4910455"/>
              <a:ext cx="161290" cy="482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010910" y="4910455"/>
                <a:ext cx="16129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214110" y="4867910"/>
              <a:ext cx="313690" cy="23749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214110" y="4867910"/>
                <a:ext cx="31369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273800" y="4902200"/>
              <a:ext cx="414655" cy="4146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273800" y="4902200"/>
                <a:ext cx="4146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6713855" y="5037455"/>
              <a:ext cx="42545" cy="254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6713855" y="5037455"/>
                <a:ext cx="425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6823710" y="4944110"/>
              <a:ext cx="254000" cy="3219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6823710" y="4944110"/>
                <a:ext cx="2540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764655" y="5012055"/>
              <a:ext cx="236855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764655" y="5012055"/>
                <a:ext cx="2368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6858000" y="5020310"/>
              <a:ext cx="59055" cy="3727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6858000" y="5020310"/>
                <a:ext cx="590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214110" y="5350510"/>
              <a:ext cx="906145" cy="1187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214110" y="5350510"/>
                <a:ext cx="906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981200" y="4343400"/>
              <a:ext cx="3175000" cy="127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981200" y="4343400"/>
                <a:ext cx="3175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235710" y="4140200"/>
              <a:ext cx="1016000" cy="6604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235710" y="4140200"/>
                <a:ext cx="10160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202055" y="4055110"/>
              <a:ext cx="1151255" cy="838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202055" y="4055110"/>
                <a:ext cx="115125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591310" y="2200910"/>
              <a:ext cx="2777490" cy="94869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591310" y="2200910"/>
                <a:ext cx="2777490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4055110" y="2159000"/>
              <a:ext cx="2082800" cy="4229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4055110" y="2159000"/>
                <a:ext cx="20828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858510" y="2099310"/>
              <a:ext cx="423545" cy="2628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858510" y="2099310"/>
                <a:ext cx="4235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6645910" y="1921510"/>
              <a:ext cx="254000" cy="550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6645910" y="1921510"/>
                <a:ext cx="2540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035800" y="1752600"/>
              <a:ext cx="414655" cy="8718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035800" y="1752600"/>
                <a:ext cx="414655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103110" y="2116455"/>
              <a:ext cx="245745" cy="1606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103110" y="2116455"/>
                <a:ext cx="2457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433310" y="2082800"/>
              <a:ext cx="567690" cy="330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433310" y="2082800"/>
                <a:ext cx="5676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417310" y="2505710"/>
              <a:ext cx="1727200" cy="127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417310" y="2505710"/>
                <a:ext cx="1727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3996055" y="2243455"/>
              <a:ext cx="431800" cy="3638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3996055" y="2243455"/>
                <a:ext cx="431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2048510" y="2921000"/>
              <a:ext cx="1828800" cy="1181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2048510" y="2921000"/>
                <a:ext cx="18288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997710" y="2878455"/>
              <a:ext cx="1566545" cy="127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997710" y="2878455"/>
                <a:ext cx="15665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98855" y="2159000"/>
              <a:ext cx="719455" cy="5670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98855" y="2159000"/>
                <a:ext cx="71945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905510" y="2141855"/>
              <a:ext cx="821690" cy="635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905510" y="2141855"/>
                <a:ext cx="82169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1041400" y="2082800"/>
              <a:ext cx="702310" cy="609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1041400" y="2082800"/>
                <a:ext cx="70231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65200" y="2099310"/>
              <a:ext cx="778510" cy="635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65200" y="2099310"/>
                <a:ext cx="7785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1760855" y="2962910"/>
              <a:ext cx="3962400" cy="838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1760855" y="2962910"/>
                <a:ext cx="39624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6045200" y="2886710"/>
              <a:ext cx="812800" cy="533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6045200" y="2886710"/>
                <a:ext cx="8128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6604000" y="3124200"/>
              <a:ext cx="338455" cy="2794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6604000" y="3124200"/>
                <a:ext cx="3384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6696710" y="3251200"/>
              <a:ext cx="381000" cy="25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6696710" y="3251200"/>
                <a:ext cx="381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7010400" y="3089910"/>
              <a:ext cx="92710" cy="3219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7010400" y="3089910"/>
                <a:ext cx="927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7069455" y="3098800"/>
              <a:ext cx="448945" cy="1943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7069455" y="3098800"/>
                <a:ext cx="44894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7357110" y="3267710"/>
              <a:ext cx="635000" cy="2203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7357110" y="3267710"/>
                <a:ext cx="6350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7763510" y="3335655"/>
              <a:ext cx="347345" cy="844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7763510" y="3335655"/>
                <a:ext cx="3473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6053455" y="3597910"/>
              <a:ext cx="1955800" cy="11049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6053455" y="3597910"/>
                <a:ext cx="19558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5502910" y="3276600"/>
              <a:ext cx="389890" cy="590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5502910" y="3276600"/>
                <a:ext cx="3898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5765800" y="3208655"/>
              <a:ext cx="313055" cy="2114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5765800" y="3208655"/>
                <a:ext cx="3130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5502910" y="3166110"/>
              <a:ext cx="177800" cy="1866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5502910" y="3166110"/>
                <a:ext cx="1778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633855" y="2700655"/>
              <a:ext cx="6967855" cy="1117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633855" y="2700655"/>
                <a:ext cx="696785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8314055" y="3318510"/>
              <a:ext cx="1379855" cy="1187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8314055" y="3318510"/>
                <a:ext cx="13798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9457055" y="3284855"/>
              <a:ext cx="304800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9457055" y="3284855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978910" y="2175510"/>
              <a:ext cx="2489200" cy="431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3978910" y="2175510"/>
                <a:ext cx="2489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927600" y="2040255"/>
              <a:ext cx="76200" cy="336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927600" y="2040255"/>
                <a:ext cx="762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4021455" y="2124710"/>
              <a:ext cx="694055" cy="4152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4021455" y="2124710"/>
                <a:ext cx="6940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701800" y="2835910"/>
              <a:ext cx="2395855" cy="16129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701800" y="2835910"/>
                <a:ext cx="23958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819910" y="4410710"/>
              <a:ext cx="3530600" cy="1612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819910" y="4410710"/>
                <a:ext cx="35306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73455" y="2997200"/>
              <a:ext cx="550545" cy="12611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73455" y="2997200"/>
                <a:ext cx="550545" cy="1261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219200" y="2878455"/>
              <a:ext cx="262255" cy="4235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219200" y="2878455"/>
                <a:ext cx="2622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702310" y="3869055"/>
              <a:ext cx="626745" cy="2965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702310" y="3869055"/>
                <a:ext cx="6267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1041400" y="4072255"/>
              <a:ext cx="1184910" cy="7029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1041400" y="4072255"/>
                <a:ext cx="1184910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3928110" y="2159000"/>
              <a:ext cx="34290" cy="25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3928110" y="2159000"/>
                <a:ext cx="342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3683000" y="1769110"/>
              <a:ext cx="965200" cy="6521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3683000" y="1769110"/>
                <a:ext cx="9652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2302510" y="4715510"/>
              <a:ext cx="1143000" cy="889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2302510" y="4715510"/>
                <a:ext cx="11430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2997200" y="5452110"/>
              <a:ext cx="431800" cy="431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2997200" y="5452110"/>
                <a:ext cx="431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2997200" y="5588000"/>
              <a:ext cx="660400" cy="2197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2997200" y="5588000"/>
                <a:ext cx="6604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3191510" y="5359400"/>
              <a:ext cx="313690" cy="37211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3191510" y="5359400"/>
                <a:ext cx="3136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4029710" y="5274310"/>
              <a:ext cx="508000" cy="1695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4029710" y="5274310"/>
                <a:ext cx="508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4021455" y="5359400"/>
              <a:ext cx="440055" cy="5924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4021455" y="5359400"/>
                <a:ext cx="44005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4123055" y="5613400"/>
              <a:ext cx="406400" cy="927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4123055" y="5613400"/>
                <a:ext cx="4064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4622800" y="5647055"/>
              <a:ext cx="118110" cy="3219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4622800" y="5647055"/>
                <a:ext cx="1181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4512310" y="5680710"/>
              <a:ext cx="440690" cy="3473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4512310" y="5680710"/>
                <a:ext cx="44069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4758055" y="5782310"/>
              <a:ext cx="228600" cy="3429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4758055" y="5782310"/>
                <a:ext cx="2286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5096510" y="5613400"/>
              <a:ext cx="67945" cy="6731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5096510" y="5613400"/>
                <a:ext cx="679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088255" y="5782310"/>
              <a:ext cx="17145" cy="1016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088255" y="5782310"/>
                <a:ext cx="171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5232400" y="5570855"/>
              <a:ext cx="186055" cy="3981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5232400" y="5570855"/>
                <a:ext cx="1860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5604510" y="5629910"/>
              <a:ext cx="34290" cy="933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5604510" y="5629910"/>
                <a:ext cx="342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5528310" y="5858510"/>
              <a:ext cx="34290" cy="425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5528310" y="5858510"/>
                <a:ext cx="342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5647055" y="5807710"/>
              <a:ext cx="728345" cy="279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5647055" y="5807710"/>
                <a:ext cx="7283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197600" y="5901055"/>
              <a:ext cx="304800" cy="50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197600" y="5901055"/>
                <a:ext cx="304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3437255" y="4994910"/>
              <a:ext cx="3632200" cy="143129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3437255" y="4994910"/>
                <a:ext cx="3632200" cy="143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6223000" y="5706110"/>
              <a:ext cx="84455" cy="5759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6223000" y="5706110"/>
                <a:ext cx="8445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6231255" y="5765800"/>
              <a:ext cx="541655" cy="3130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6231255" y="5765800"/>
                <a:ext cx="5416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6620510" y="5969000"/>
              <a:ext cx="685800" cy="3721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6620510" y="5969000"/>
                <a:ext cx="6858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7044055" y="5969000"/>
              <a:ext cx="347345" cy="927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7044055" y="5969000"/>
                <a:ext cx="3473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4114800" y="6112510"/>
              <a:ext cx="3132455" cy="4914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4114800" y="6112510"/>
                <a:ext cx="3132455" cy="4914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ResNeXt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1058268-20170502224105257-14694521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624455"/>
            <a:ext cx="10058400" cy="3052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143000" y="719455"/>
              <a:ext cx="2776855" cy="13798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143000" y="719455"/>
                <a:ext cx="2776855" cy="137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3810000" y="821055"/>
              <a:ext cx="948055" cy="1187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3810000" y="821055"/>
                <a:ext cx="9480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4495800" y="795655"/>
              <a:ext cx="338455" cy="2114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4495800" y="795655"/>
                <a:ext cx="3384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012055" y="533400"/>
              <a:ext cx="550545" cy="6007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012055" y="533400"/>
                <a:ext cx="550545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435600" y="787400"/>
              <a:ext cx="1007110" cy="2451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435600" y="787400"/>
                <a:ext cx="10071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291455" y="1379855"/>
              <a:ext cx="448945" cy="14903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291455" y="1379855"/>
                <a:ext cx="448945" cy="149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5545455" y="2734310"/>
              <a:ext cx="177800" cy="1695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5545455" y="2734310"/>
                <a:ext cx="1778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569710" y="1270000"/>
              <a:ext cx="982345" cy="5499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569710" y="1270000"/>
                <a:ext cx="982345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518400" y="1515110"/>
              <a:ext cx="346710" cy="254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518400" y="1515110"/>
                <a:ext cx="3467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907655" y="1481455"/>
              <a:ext cx="287655" cy="2457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907655" y="1481455"/>
                <a:ext cx="2876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136255" y="1524000"/>
              <a:ext cx="541655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136255" y="1524000"/>
                <a:ext cx="5416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720455" y="1481455"/>
              <a:ext cx="1388745" cy="1441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720455" y="1481455"/>
                <a:ext cx="13887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7018655" y="1837055"/>
              <a:ext cx="2963545" cy="177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7018655" y="1837055"/>
                <a:ext cx="2963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4495800" y="5248910"/>
              <a:ext cx="8255" cy="25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4495800" y="5248910"/>
                <a:ext cx="82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4478655" y="4978400"/>
              <a:ext cx="118745" cy="169291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4478655" y="4978400"/>
                <a:ext cx="118745" cy="169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4300855" y="6417310"/>
              <a:ext cx="304800" cy="279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4300855" y="6417310"/>
                <a:ext cx="304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4529455" y="6426200"/>
              <a:ext cx="169545" cy="2540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4529455" y="6426200"/>
                <a:ext cx="1695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4572000" y="5105400"/>
              <a:ext cx="127000" cy="16084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4572000" y="5105400"/>
                <a:ext cx="127000" cy="160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4182110" y="5215255"/>
              <a:ext cx="127000" cy="3727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4182110" y="5215255"/>
                <a:ext cx="1270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4216400" y="5316855"/>
              <a:ext cx="753110" cy="2368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4216400" y="5316855"/>
                <a:ext cx="75311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4359910" y="5426710"/>
              <a:ext cx="635000" cy="203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4359910" y="5426710"/>
                <a:ext cx="635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4131310" y="5807710"/>
              <a:ext cx="118745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4131310" y="5807710"/>
                <a:ext cx="1187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4207510" y="5723255"/>
              <a:ext cx="720090" cy="2114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4207510" y="5723255"/>
                <a:ext cx="72009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182110" y="5909310"/>
              <a:ext cx="939800" cy="2120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182110" y="5909310"/>
                <a:ext cx="9398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4385310" y="6282055"/>
              <a:ext cx="42545" cy="330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4385310" y="6282055"/>
                <a:ext cx="42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4343400" y="6180455"/>
              <a:ext cx="702310" cy="2622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4343400" y="6180455"/>
                <a:ext cx="7023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4546600" y="6417310"/>
              <a:ext cx="440055" cy="1358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4546600" y="6417310"/>
                <a:ext cx="44005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645910" y="889000"/>
              <a:ext cx="2879090" cy="134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645910" y="889000"/>
                <a:ext cx="2879090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2294255" y="3081655"/>
              <a:ext cx="626745" cy="933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2294255" y="3081655"/>
                <a:ext cx="6267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2082800" y="2921000"/>
              <a:ext cx="406400" cy="2959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2082800" y="2921000"/>
                <a:ext cx="4064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2827655" y="3073400"/>
              <a:ext cx="228600" cy="2959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2827655" y="3073400"/>
                <a:ext cx="2286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2785110" y="3191510"/>
              <a:ext cx="296545" cy="1866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2785110" y="3191510"/>
                <a:ext cx="2965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3208655" y="3048000"/>
              <a:ext cx="821055" cy="313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3208655" y="3048000"/>
                <a:ext cx="8210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3606800" y="3115310"/>
              <a:ext cx="499110" cy="2965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3606800" y="3115310"/>
                <a:ext cx="49911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3877310" y="4918710"/>
              <a:ext cx="702945" cy="660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3877310" y="4918710"/>
                <a:ext cx="7029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3691255" y="5325110"/>
              <a:ext cx="398145" cy="2882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3691255" y="5325110"/>
                <a:ext cx="3981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4554855" y="4918710"/>
              <a:ext cx="965200" cy="558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4554855" y="4918710"/>
                <a:ext cx="9652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5223510" y="5266055"/>
              <a:ext cx="355600" cy="3130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5223510" y="5266055"/>
                <a:ext cx="3556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3724910" y="5113655"/>
              <a:ext cx="855345" cy="4489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3724910" y="5113655"/>
                <a:ext cx="8553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3657600" y="5316855"/>
              <a:ext cx="549910" cy="2876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3657600" y="5316855"/>
                <a:ext cx="5499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4453255" y="4876800"/>
              <a:ext cx="236855" cy="2197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4453255" y="4876800"/>
                <a:ext cx="2368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3835400" y="4867910"/>
              <a:ext cx="829310" cy="5251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3835400" y="4867910"/>
                <a:ext cx="82931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537710" y="4800600"/>
              <a:ext cx="982345" cy="660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537710" y="4800600"/>
                <a:ext cx="9823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121910" y="5291455"/>
              <a:ext cx="448945" cy="2457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121910" y="5291455"/>
                <a:ext cx="4489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3801110" y="5520055"/>
              <a:ext cx="135890" cy="8210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3801110" y="5520055"/>
                <a:ext cx="13589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359400" y="5520055"/>
              <a:ext cx="92710" cy="7448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359400" y="5520055"/>
                <a:ext cx="9271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283200" y="6053455"/>
              <a:ext cx="84455" cy="220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283200" y="6053455"/>
                <a:ext cx="8445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384800" y="6028055"/>
              <a:ext cx="152400" cy="3130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384800" y="6028055"/>
                <a:ext cx="1524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135110" y="2472055"/>
              <a:ext cx="466090" cy="406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135110" y="2472055"/>
                <a:ext cx="466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693910" y="2302510"/>
              <a:ext cx="330200" cy="5422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693910" y="2302510"/>
                <a:ext cx="330200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10007600" y="2641600"/>
              <a:ext cx="211455" cy="152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10007600" y="2641600"/>
                <a:ext cx="2114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4165600" y="2624455"/>
              <a:ext cx="4893310" cy="4235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4165600" y="2624455"/>
                <a:ext cx="489331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4064000" y="2649855"/>
              <a:ext cx="1041400" cy="4826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4064000" y="2649855"/>
                <a:ext cx="10414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4013200" y="2540000"/>
              <a:ext cx="3792855" cy="54991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4013200" y="2540000"/>
                <a:ext cx="3792855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4165600" y="2675255"/>
              <a:ext cx="821055" cy="431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4165600" y="2675255"/>
                <a:ext cx="8210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354455" y="4597400"/>
              <a:ext cx="3589655" cy="254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354455" y="4597400"/>
                <a:ext cx="3589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235710" y="3208655"/>
              <a:ext cx="516890" cy="1625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235710" y="3208655"/>
                <a:ext cx="516890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73455" y="3048000"/>
              <a:ext cx="4478655" cy="187071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73455" y="3048000"/>
                <a:ext cx="4478655" cy="187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4808855" y="4461510"/>
              <a:ext cx="135255" cy="850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4808855" y="4461510"/>
                <a:ext cx="1352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4775200" y="4436110"/>
              <a:ext cx="1438910" cy="342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4775200" y="4436110"/>
                <a:ext cx="143891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5588000" y="4258310"/>
              <a:ext cx="567055" cy="4826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5588000" y="4258310"/>
                <a:ext cx="5670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4673600" y="4300855"/>
              <a:ext cx="600710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4673600" y="4300855"/>
                <a:ext cx="6007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4986655" y="4521200"/>
              <a:ext cx="135255" cy="165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4986655" y="4521200"/>
                <a:ext cx="13525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5316855" y="4436110"/>
              <a:ext cx="889000" cy="76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5316855" y="4436110"/>
                <a:ext cx="889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8237855" y="2184400"/>
              <a:ext cx="3039745" cy="359791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8237855" y="2184400"/>
                <a:ext cx="3039745" cy="3597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093200" y="4283710"/>
              <a:ext cx="1235710" cy="1187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093200" y="4283710"/>
                <a:ext cx="123571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9109710" y="4275455"/>
              <a:ext cx="1312545" cy="590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9109710" y="4275455"/>
                <a:ext cx="13125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9177655" y="4250055"/>
              <a:ext cx="1109345" cy="425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9177655" y="4250055"/>
                <a:ext cx="11093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863455" y="4283710"/>
              <a:ext cx="160655" cy="425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863455" y="4283710"/>
                <a:ext cx="1606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643255" y="2844800"/>
              <a:ext cx="4783455" cy="19132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643255" y="2844800"/>
                <a:ext cx="4783455" cy="191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5765800" y="4097655"/>
              <a:ext cx="1955800" cy="762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5765800" y="4097655"/>
                <a:ext cx="1955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247255" y="4114800"/>
              <a:ext cx="490855" cy="14351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247255" y="4114800"/>
                <a:ext cx="49085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5765800" y="3978910"/>
              <a:ext cx="372110" cy="152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5765800" y="3978910"/>
                <a:ext cx="3721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9076055" y="3978910"/>
              <a:ext cx="1210945" cy="4660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9076055" y="3978910"/>
                <a:ext cx="1210945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738110" y="5672455"/>
              <a:ext cx="398145" cy="355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738110" y="5672455"/>
                <a:ext cx="3981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882255" y="5833110"/>
              <a:ext cx="558800" cy="596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882255" y="5833110"/>
                <a:ext cx="5588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8068310" y="5892800"/>
              <a:ext cx="127000" cy="3467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8068310" y="5892800"/>
                <a:ext cx="1270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8229600" y="6053455"/>
              <a:ext cx="304800" cy="152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8229600" y="6053455"/>
                <a:ext cx="304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8517255" y="6078855"/>
              <a:ext cx="93345" cy="1606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8517255" y="6078855"/>
                <a:ext cx="933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8644255" y="6096000"/>
              <a:ext cx="186055" cy="2540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8644255" y="6096000"/>
                <a:ext cx="1860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8737600" y="6096000"/>
              <a:ext cx="92710" cy="1352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8737600" y="6096000"/>
                <a:ext cx="927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8618855" y="6129655"/>
              <a:ext cx="254000" cy="1606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8618855" y="6129655"/>
                <a:ext cx="2540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8804910" y="6121400"/>
              <a:ext cx="288290" cy="32131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8804910" y="6121400"/>
                <a:ext cx="2882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9279255" y="5918200"/>
              <a:ext cx="2184400" cy="5245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9279255" y="5918200"/>
                <a:ext cx="21844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041400" y="1905000"/>
              <a:ext cx="3708400" cy="1352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041400" y="1905000"/>
                <a:ext cx="37084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354455" y="1989455"/>
              <a:ext cx="3056255" cy="2622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354455" y="1989455"/>
                <a:ext cx="30562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3962400" y="1854200"/>
              <a:ext cx="50800" cy="304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3962400" y="1854200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4064000" y="1896110"/>
              <a:ext cx="101600" cy="1949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4064000" y="1896110"/>
                <a:ext cx="1016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616710" y="1896110"/>
              <a:ext cx="262890" cy="2032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616710" y="1896110"/>
                <a:ext cx="2628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243455" y="1905000"/>
              <a:ext cx="101600" cy="152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243455" y="190500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2548255" y="1896110"/>
              <a:ext cx="42545" cy="76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2548255" y="1896110"/>
                <a:ext cx="425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2277110" y="1972310"/>
              <a:ext cx="1498600" cy="933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2277110" y="1972310"/>
                <a:ext cx="14986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219200" y="321310"/>
              <a:ext cx="584200" cy="3390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219200" y="321310"/>
                <a:ext cx="58420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388110" y="457200"/>
              <a:ext cx="49974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388110" y="457200"/>
                <a:ext cx="4997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692910" y="473710"/>
              <a:ext cx="144145" cy="304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692910" y="473710"/>
                <a:ext cx="1441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837055" y="270510"/>
              <a:ext cx="76200" cy="1187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837055" y="270510"/>
                <a:ext cx="762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862455" y="422910"/>
              <a:ext cx="42545" cy="2120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862455" y="422910"/>
                <a:ext cx="4254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2048510" y="287655"/>
              <a:ext cx="67945" cy="228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2048510" y="287655"/>
                <a:ext cx="679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981200" y="389255"/>
              <a:ext cx="270510" cy="844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981200" y="389255"/>
                <a:ext cx="2705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2268855" y="313055"/>
              <a:ext cx="194945" cy="1606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2268855" y="313055"/>
                <a:ext cx="1949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2243455" y="338455"/>
              <a:ext cx="135255" cy="177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2243455" y="338455"/>
                <a:ext cx="1352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2370455" y="262255"/>
              <a:ext cx="702945" cy="177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2370455" y="262255"/>
                <a:ext cx="702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3013710" y="143510"/>
              <a:ext cx="237490" cy="3136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3013710" y="143510"/>
                <a:ext cx="23749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2599055" y="473710"/>
              <a:ext cx="753745" cy="1016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2599055" y="473710"/>
                <a:ext cx="753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8144510" y="6485255"/>
              <a:ext cx="2353945" cy="1441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8144510" y="6485255"/>
                <a:ext cx="23539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8601710" y="6468110"/>
              <a:ext cx="2057400" cy="18669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8601710" y="6468110"/>
                <a:ext cx="20574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8542655" y="6468110"/>
              <a:ext cx="1379855" cy="933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8542655" y="6468110"/>
                <a:ext cx="13798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269855" y="846455"/>
              <a:ext cx="59055" cy="414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269855" y="846455"/>
                <a:ext cx="590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0312400" y="821055"/>
              <a:ext cx="304800" cy="2114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0312400" y="821055"/>
                <a:ext cx="3048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10701655" y="795655"/>
              <a:ext cx="144145" cy="425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10701655" y="795655"/>
                <a:ext cx="1441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10659110" y="821055"/>
              <a:ext cx="245745" cy="2286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10659110" y="821055"/>
                <a:ext cx="245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10701655" y="795655"/>
              <a:ext cx="279400" cy="3981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10701655" y="795655"/>
                <a:ext cx="2794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11040110" y="803910"/>
              <a:ext cx="220345" cy="27114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11040110" y="803910"/>
                <a:ext cx="2203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10989310" y="930910"/>
              <a:ext cx="863600" cy="1358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10989310" y="930910"/>
                <a:ext cx="8636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10481310" y="1320800"/>
              <a:ext cx="542290" cy="5905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10481310" y="1320800"/>
                <a:ext cx="5422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10701655" y="1337310"/>
              <a:ext cx="42545" cy="31369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10701655" y="1337310"/>
                <a:ext cx="4254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11031855" y="1210310"/>
              <a:ext cx="127000" cy="46609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11031855" y="1210310"/>
                <a:ext cx="1270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0871200" y="1303655"/>
              <a:ext cx="524510" cy="1949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0871200" y="1303655"/>
                <a:ext cx="52451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7196455" y="5621655"/>
              <a:ext cx="3327400" cy="11004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7196455" y="5621655"/>
                <a:ext cx="3327400" cy="110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151110" y="1862455"/>
              <a:ext cx="533400" cy="5162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151110" y="1862455"/>
                <a:ext cx="5334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0549255" y="2082800"/>
              <a:ext cx="254000" cy="2622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0549255" y="2082800"/>
                <a:ext cx="2540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10811510" y="2150110"/>
              <a:ext cx="245745" cy="203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10811510" y="2150110"/>
                <a:ext cx="2457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1176000" y="1989455"/>
              <a:ext cx="203200" cy="279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1176000" y="1989455"/>
                <a:ext cx="203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11319510" y="1938655"/>
              <a:ext cx="431800" cy="3981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11319510" y="1938655"/>
                <a:ext cx="4318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11565255" y="1896110"/>
              <a:ext cx="550545" cy="4743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11565255" y="1896110"/>
                <a:ext cx="5505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0414000" y="2438400"/>
              <a:ext cx="1752600" cy="844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0414000" y="2438400"/>
                <a:ext cx="17526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12073255" y="2497455"/>
              <a:ext cx="127000" cy="4254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12073255" y="2497455"/>
                <a:ext cx="1270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7534910" y="5375910"/>
              <a:ext cx="1685290" cy="15074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7534910" y="5375910"/>
                <a:ext cx="1685290" cy="150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8356600" y="4199255"/>
              <a:ext cx="2675255" cy="228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8356600" y="4199255"/>
                <a:ext cx="2675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1498600" y="1803400"/>
              <a:ext cx="2878455" cy="3384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1498600" y="1803400"/>
                <a:ext cx="28784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4182110" y="1896110"/>
              <a:ext cx="593090" cy="933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4182110" y="1896110"/>
                <a:ext cx="5930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4529455" y="1727200"/>
              <a:ext cx="67945" cy="75311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4529455" y="1727200"/>
                <a:ext cx="67945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4470400" y="1946910"/>
              <a:ext cx="567055" cy="2965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4470400" y="1946910"/>
                <a:ext cx="56705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4783455" y="1743710"/>
              <a:ext cx="321945" cy="1016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4783455" y="1743710"/>
                <a:ext cx="3219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4902200" y="1583055"/>
              <a:ext cx="92710" cy="304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4902200" y="1583055"/>
                <a:ext cx="927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4885055" y="1591310"/>
              <a:ext cx="313055" cy="6521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4885055" y="1591310"/>
                <a:ext cx="31305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4859655" y="1997710"/>
              <a:ext cx="228600" cy="3727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4859655" y="1997710"/>
                <a:ext cx="2286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4740910" y="2268855"/>
              <a:ext cx="389890" cy="1098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4740910" y="2268855"/>
                <a:ext cx="3898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5147310" y="1727200"/>
              <a:ext cx="339090" cy="60071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5147310" y="1727200"/>
                <a:ext cx="33909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5562600" y="1811655"/>
              <a:ext cx="109855" cy="425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5562600" y="1811655"/>
                <a:ext cx="1098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5520055" y="1786255"/>
              <a:ext cx="152400" cy="38925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5520055" y="1786255"/>
                <a:ext cx="152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5875655" y="1642110"/>
              <a:ext cx="76200" cy="14414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5875655" y="1642110"/>
                <a:ext cx="762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5748655" y="1778000"/>
              <a:ext cx="254000" cy="6731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5748655" y="1778000"/>
                <a:ext cx="2540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5824855" y="1854200"/>
              <a:ext cx="169545" cy="5334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5824855" y="1854200"/>
                <a:ext cx="1695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6256655" y="1532255"/>
              <a:ext cx="177800" cy="1352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6256655" y="1532255"/>
                <a:ext cx="1778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6096000" y="1676400"/>
              <a:ext cx="660400" cy="4654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6096000" y="1676400"/>
                <a:ext cx="6604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4250055" y="1430655"/>
              <a:ext cx="3175000" cy="15157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4250055" y="1430655"/>
                <a:ext cx="3175000" cy="15157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SENet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9925C94C5B7182A72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630170"/>
            <a:ext cx="10058400" cy="2804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1405255" y="778510"/>
              <a:ext cx="2235200" cy="12788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1405255" y="778510"/>
                <a:ext cx="2235200" cy="127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2988310" y="643255"/>
              <a:ext cx="1583690" cy="508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2988310" y="643255"/>
                <a:ext cx="15836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2743200" y="905510"/>
              <a:ext cx="414655" cy="2882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2743200" y="905510"/>
                <a:ext cx="4146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156710" y="457200"/>
              <a:ext cx="304800" cy="4991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156710" y="457200"/>
                <a:ext cx="30480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4800600" y="660400"/>
              <a:ext cx="194310" cy="8293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800600" y="660400"/>
                <a:ext cx="194310" cy="829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4961255" y="778510"/>
              <a:ext cx="338455" cy="5676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961255" y="778510"/>
                <a:ext cx="33845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4826000" y="1134110"/>
              <a:ext cx="575310" cy="144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4826000" y="1134110"/>
                <a:ext cx="5753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5435600" y="956310"/>
              <a:ext cx="168910" cy="330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5435600" y="956310"/>
                <a:ext cx="1689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359400" y="1066800"/>
              <a:ext cx="406400" cy="927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359400" y="1066800"/>
                <a:ext cx="4064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706110" y="948055"/>
              <a:ext cx="161290" cy="3130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706110" y="948055"/>
                <a:ext cx="1612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655310" y="1041400"/>
              <a:ext cx="313690" cy="101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655310" y="1041400"/>
                <a:ext cx="3136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833110" y="1083310"/>
              <a:ext cx="516890" cy="152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833110" y="1083310"/>
                <a:ext cx="5168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350000" y="1066800"/>
              <a:ext cx="160655" cy="1098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350000" y="1066800"/>
                <a:ext cx="1606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527800" y="795655"/>
              <a:ext cx="245110" cy="3130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527800" y="795655"/>
                <a:ext cx="24511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391910" y="880110"/>
              <a:ext cx="466090" cy="1358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391910" y="880110"/>
                <a:ext cx="46609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705600" y="702310"/>
              <a:ext cx="152400" cy="1016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705600" y="70231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747510" y="854710"/>
              <a:ext cx="787400" cy="279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747510" y="854710"/>
                <a:ext cx="787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4961255" y="1184910"/>
              <a:ext cx="2540000" cy="304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4961255" y="1184910"/>
                <a:ext cx="2540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4232910" y="414655"/>
              <a:ext cx="3895090" cy="12274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4232910" y="414655"/>
                <a:ext cx="3895090" cy="1227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5520055" y="1887855"/>
              <a:ext cx="313055" cy="2622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5520055" y="1887855"/>
                <a:ext cx="3130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5756910" y="1803400"/>
              <a:ext cx="228600" cy="762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5756910" y="1803400"/>
                <a:ext cx="2286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5926455" y="1862455"/>
              <a:ext cx="431800" cy="4400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5926455" y="1862455"/>
                <a:ext cx="4318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561455" y="2370455"/>
              <a:ext cx="50800" cy="336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561455" y="2370455"/>
                <a:ext cx="508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5207000" y="1608455"/>
              <a:ext cx="1659255" cy="11093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5207000" y="1608455"/>
                <a:ext cx="1659255" cy="1109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559800" y="948055"/>
              <a:ext cx="473710" cy="5162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559800" y="948055"/>
                <a:ext cx="47371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9076055" y="948055"/>
              <a:ext cx="490855" cy="4235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9076055" y="948055"/>
                <a:ext cx="4908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372600" y="1007110"/>
              <a:ext cx="592455" cy="5676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372600" y="1007110"/>
                <a:ext cx="59245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271510" y="1574800"/>
              <a:ext cx="1922145" cy="76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271510" y="1574800"/>
                <a:ext cx="19221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855710" y="1625600"/>
              <a:ext cx="118745" cy="77851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855710" y="1625600"/>
                <a:ext cx="118745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771255" y="2268855"/>
              <a:ext cx="127000" cy="2368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771255" y="2268855"/>
                <a:ext cx="1270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686800" y="2243455"/>
              <a:ext cx="422910" cy="2457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686800" y="2243455"/>
                <a:ext cx="42291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194800" y="2200910"/>
              <a:ext cx="508000" cy="5334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194800" y="2200910"/>
                <a:ext cx="5080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711055" y="2192655"/>
              <a:ext cx="465455" cy="533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711055" y="2192655"/>
                <a:ext cx="4654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033000" y="2226310"/>
              <a:ext cx="177800" cy="3136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033000" y="2226310"/>
                <a:ext cx="1778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826000" y="1151255"/>
              <a:ext cx="2870200" cy="3892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826000" y="1151255"/>
                <a:ext cx="28702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834255" y="1252855"/>
              <a:ext cx="2836545" cy="5505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834255" y="1252855"/>
                <a:ext cx="283654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7425055" y="1329055"/>
              <a:ext cx="42545" cy="508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7425055" y="1329055"/>
                <a:ext cx="425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0735310" y="1227455"/>
              <a:ext cx="440690" cy="2114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0735310" y="1227455"/>
                <a:ext cx="44069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0709910" y="1329055"/>
              <a:ext cx="50800" cy="8553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0709910" y="1329055"/>
                <a:ext cx="50800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0947400" y="1430655"/>
              <a:ext cx="186055" cy="1352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0947400" y="1430655"/>
                <a:ext cx="1860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0803255" y="1583055"/>
              <a:ext cx="431800" cy="1695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0803255" y="1583055"/>
                <a:ext cx="4318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515600" y="1913255"/>
              <a:ext cx="59055" cy="2457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515600" y="1913255"/>
                <a:ext cx="590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557510" y="1921510"/>
              <a:ext cx="720090" cy="6013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557510" y="1921510"/>
                <a:ext cx="72009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11362055" y="2032000"/>
              <a:ext cx="440055" cy="3892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11362055" y="2032000"/>
                <a:ext cx="4400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1497310" y="2226310"/>
              <a:ext cx="355600" cy="18669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1497310" y="2226310"/>
                <a:ext cx="3556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8483600" y="5181600"/>
              <a:ext cx="219710" cy="1092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8483600" y="5181600"/>
                <a:ext cx="219710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644255" y="5232400"/>
              <a:ext cx="889000" cy="10496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644255" y="5232400"/>
                <a:ext cx="889000" cy="1049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627110" y="6180455"/>
              <a:ext cx="762000" cy="590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627110" y="6180455"/>
                <a:ext cx="762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542655" y="4902200"/>
              <a:ext cx="448945" cy="3892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542655" y="4902200"/>
                <a:ext cx="4489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915400" y="4867910"/>
              <a:ext cx="990600" cy="1866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915400" y="4867910"/>
                <a:ext cx="9906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321800" y="5037455"/>
              <a:ext cx="567055" cy="7791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321800" y="5037455"/>
                <a:ext cx="567055" cy="77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160510" y="5765800"/>
              <a:ext cx="660400" cy="5924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160510" y="5765800"/>
                <a:ext cx="6604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382000" y="5291455"/>
              <a:ext cx="1049655" cy="679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382000" y="5291455"/>
                <a:ext cx="1049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330055" y="5240655"/>
              <a:ext cx="101600" cy="11004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330055" y="5240655"/>
                <a:ext cx="101600" cy="110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382000" y="5316855"/>
              <a:ext cx="152400" cy="9061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382000" y="5316855"/>
                <a:ext cx="152400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483600" y="6172200"/>
              <a:ext cx="905510" cy="590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483600" y="6172200"/>
                <a:ext cx="9055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389110" y="5960110"/>
              <a:ext cx="584200" cy="431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389110" y="5960110"/>
                <a:ext cx="584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922510" y="5977255"/>
              <a:ext cx="76200" cy="279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922510" y="5977255"/>
                <a:ext cx="762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321800" y="6223000"/>
              <a:ext cx="245110" cy="2286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321800" y="6223000"/>
                <a:ext cx="2451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10201910" y="5291455"/>
              <a:ext cx="279400" cy="3384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10201910" y="5291455"/>
                <a:ext cx="2794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0464800" y="4986655"/>
              <a:ext cx="143510" cy="7194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0464800" y="4986655"/>
                <a:ext cx="143510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600055" y="5486400"/>
              <a:ext cx="1168400" cy="27051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600055" y="5486400"/>
                <a:ext cx="11684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473055" y="5824855"/>
              <a:ext cx="1363345" cy="1016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473055" y="5824855"/>
                <a:ext cx="13633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389110" y="5943600"/>
              <a:ext cx="601345" cy="3302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389110" y="5943600"/>
                <a:ext cx="6013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795510" y="5892800"/>
              <a:ext cx="237490" cy="254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795510" y="5892800"/>
                <a:ext cx="2374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236200" y="6053455"/>
              <a:ext cx="397510" cy="425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236200" y="6053455"/>
                <a:ext cx="3975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193655" y="6053455"/>
              <a:ext cx="558800" cy="4743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193655" y="6053455"/>
                <a:ext cx="5588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422255" y="6197600"/>
              <a:ext cx="355600" cy="1352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422255" y="6197600"/>
                <a:ext cx="3556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0515600" y="6205855"/>
              <a:ext cx="194310" cy="152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0515600" y="6205855"/>
                <a:ext cx="1943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752455" y="6036310"/>
              <a:ext cx="338455" cy="5168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752455" y="6036310"/>
                <a:ext cx="33845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650855" y="6315710"/>
              <a:ext cx="381000" cy="3136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650855" y="6315710"/>
                <a:ext cx="3810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8432800" y="4826000"/>
              <a:ext cx="541655" cy="9988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8432800" y="4826000"/>
                <a:ext cx="541655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8669655" y="4859655"/>
              <a:ext cx="1117600" cy="13208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8669655" y="4859655"/>
                <a:ext cx="1117600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8830310" y="5045710"/>
              <a:ext cx="618490" cy="1358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8830310" y="5045710"/>
                <a:ext cx="61849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8847455" y="5266055"/>
              <a:ext cx="787400" cy="228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8847455" y="5266055"/>
                <a:ext cx="787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8931910" y="5418455"/>
              <a:ext cx="821690" cy="1949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8931910" y="5418455"/>
                <a:ext cx="8216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8974455" y="5604510"/>
              <a:ext cx="804545" cy="4406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8974455" y="5604510"/>
                <a:ext cx="80454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0312400" y="5748655"/>
              <a:ext cx="1506855" cy="1606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0312400" y="5748655"/>
                <a:ext cx="15068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0532110" y="4808855"/>
              <a:ext cx="330200" cy="50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0532110" y="4808855"/>
                <a:ext cx="330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1040110" y="4732655"/>
              <a:ext cx="745490" cy="6013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1040110" y="4732655"/>
                <a:ext cx="74549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1811000" y="5393055"/>
              <a:ext cx="16510" cy="25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1811000" y="5393055"/>
                <a:ext cx="1651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227310" y="4512310"/>
              <a:ext cx="1769745" cy="1143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227310" y="4512310"/>
                <a:ext cx="1769745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930910" y="1735455"/>
              <a:ext cx="3107690" cy="4318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930910" y="1735455"/>
                <a:ext cx="31076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227455" y="1701800"/>
              <a:ext cx="2827655" cy="3810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227455" y="1701800"/>
                <a:ext cx="28276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3166110" y="2878455"/>
              <a:ext cx="2108200" cy="20237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3166110" y="2878455"/>
                <a:ext cx="2108200" cy="202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5655310" y="2675255"/>
              <a:ext cx="1101090" cy="11430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5655310" y="2675255"/>
                <a:ext cx="110109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5207000" y="3708400"/>
              <a:ext cx="846455" cy="3892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5207000" y="3708400"/>
                <a:ext cx="8464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5883910" y="3683000"/>
              <a:ext cx="203200" cy="21971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5883910" y="3683000"/>
                <a:ext cx="2032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5215255" y="3978910"/>
              <a:ext cx="304800" cy="18669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5215255" y="3978910"/>
                <a:ext cx="3048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5130800" y="3521710"/>
              <a:ext cx="1143000" cy="6692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5130800" y="3521710"/>
                <a:ext cx="1143000" cy="669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6028055" y="3496310"/>
              <a:ext cx="118745" cy="25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6028055" y="3496310"/>
                <a:ext cx="1187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5706110" y="3589655"/>
              <a:ext cx="389890" cy="4235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5706110" y="3589655"/>
                <a:ext cx="38989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5071110" y="3953510"/>
              <a:ext cx="431800" cy="26289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5071110" y="3953510"/>
                <a:ext cx="4318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4986655" y="3648710"/>
              <a:ext cx="59055" cy="342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4986655" y="3648710"/>
                <a:ext cx="590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5054600" y="3200400"/>
              <a:ext cx="795655" cy="44831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5054600" y="3200400"/>
                <a:ext cx="79565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5740400" y="3039110"/>
              <a:ext cx="245110" cy="33909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5740400" y="3039110"/>
                <a:ext cx="24511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5570855" y="4224655"/>
              <a:ext cx="744855" cy="4318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5570855" y="4224655"/>
                <a:ext cx="7448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6129655" y="4470400"/>
              <a:ext cx="42545" cy="431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6129655" y="4470400"/>
                <a:ext cx="425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6299200" y="4529455"/>
              <a:ext cx="8255" cy="82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6299200" y="4529455"/>
                <a:ext cx="825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6155055" y="4216400"/>
              <a:ext cx="313055" cy="5670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6155055" y="4216400"/>
                <a:ext cx="31305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6273800" y="4334510"/>
              <a:ext cx="295910" cy="3810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6273800" y="4334510"/>
                <a:ext cx="2959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6561455" y="4351655"/>
              <a:ext cx="59055" cy="558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6561455" y="4351655"/>
                <a:ext cx="590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6341110" y="4275455"/>
              <a:ext cx="558800" cy="3727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6341110" y="4275455"/>
                <a:ext cx="558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5502910" y="4834255"/>
              <a:ext cx="1515745" cy="679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5502910" y="4834255"/>
                <a:ext cx="15157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003800" y="3767455"/>
              <a:ext cx="981710" cy="5759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003800" y="3767455"/>
                <a:ext cx="98171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56910" y="3623310"/>
              <a:ext cx="313690" cy="4997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56910" y="3623310"/>
                <a:ext cx="31369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4978400" y="3953510"/>
              <a:ext cx="245110" cy="3473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4978400" y="3953510"/>
                <a:ext cx="2451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5418455" y="4766310"/>
              <a:ext cx="1405255" cy="1949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5418455" y="4766310"/>
                <a:ext cx="14052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5867400" y="3521710"/>
              <a:ext cx="676910" cy="679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5867400" y="3521710"/>
                <a:ext cx="6769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6442710" y="2472055"/>
              <a:ext cx="1134745" cy="914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6442710" y="2472055"/>
                <a:ext cx="113474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7247255" y="3488055"/>
              <a:ext cx="1151255" cy="1352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7247255" y="3488055"/>
                <a:ext cx="11512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780655" y="2438400"/>
              <a:ext cx="186055" cy="6432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780655" y="2438400"/>
                <a:ext cx="18605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7992110" y="2429510"/>
              <a:ext cx="17145" cy="596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7992110" y="2429510"/>
                <a:ext cx="171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7230110" y="1786255"/>
              <a:ext cx="440690" cy="32194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7230110" y="1786255"/>
                <a:ext cx="44069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7611110" y="1964055"/>
              <a:ext cx="271145" cy="16065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7611110" y="1964055"/>
                <a:ext cx="2711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7839710" y="1921510"/>
              <a:ext cx="59690" cy="171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7839710" y="1921510"/>
                <a:ext cx="5969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7882255" y="2082800"/>
              <a:ext cx="67945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7882255" y="2082800"/>
                <a:ext cx="679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7924800" y="1676400"/>
              <a:ext cx="702310" cy="47371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7924800" y="1676400"/>
                <a:ext cx="70231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8339455" y="1870710"/>
              <a:ext cx="516255" cy="425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8339455" y="1870710"/>
                <a:ext cx="516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8754110" y="2141855"/>
              <a:ext cx="17145" cy="336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8754110" y="2141855"/>
                <a:ext cx="171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6459855" y="2268855"/>
              <a:ext cx="1346200" cy="11093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6459855" y="2268855"/>
                <a:ext cx="1346200" cy="1109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6731000" y="3310255"/>
              <a:ext cx="626110" cy="2438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6731000" y="3310255"/>
                <a:ext cx="626110" cy="243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6612255" y="5520055"/>
              <a:ext cx="406400" cy="254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6612255" y="5520055"/>
                <a:ext cx="406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4318000" y="5756910"/>
              <a:ext cx="279400" cy="3727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4318000" y="5756910"/>
                <a:ext cx="2794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4554855" y="5926455"/>
              <a:ext cx="84455" cy="425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4554855" y="5926455"/>
                <a:ext cx="844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4740910" y="5765800"/>
              <a:ext cx="34290" cy="34671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4740910" y="5765800"/>
                <a:ext cx="3429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4783455" y="5807710"/>
              <a:ext cx="236855" cy="279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4783455" y="5807710"/>
                <a:ext cx="2368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4800600" y="5664200"/>
              <a:ext cx="168910" cy="4908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4800600" y="5664200"/>
                <a:ext cx="16891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5139055" y="5816600"/>
              <a:ext cx="160655" cy="13525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5139055" y="5816600"/>
                <a:ext cx="1606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5325110" y="5604510"/>
              <a:ext cx="194945" cy="4064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5325110" y="5604510"/>
                <a:ext cx="1949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5545455" y="5867400"/>
              <a:ext cx="1125855" cy="1524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5545455" y="5867400"/>
                <a:ext cx="11258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5130800" y="6248400"/>
              <a:ext cx="41910" cy="762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5130800" y="6248400"/>
                <a:ext cx="419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5342255" y="6197600"/>
              <a:ext cx="33655" cy="419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5342255" y="6197600"/>
                <a:ext cx="336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5334000" y="6180455"/>
              <a:ext cx="186055" cy="16065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5334000" y="6180455"/>
                <a:ext cx="1860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5215255" y="6366510"/>
              <a:ext cx="448945" cy="34734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5215255" y="6366510"/>
                <a:ext cx="4489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5655310" y="6231255"/>
              <a:ext cx="355600" cy="4318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5655310" y="6231255"/>
                <a:ext cx="355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5706110" y="6400800"/>
              <a:ext cx="228600" cy="1352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5706110" y="6400800"/>
                <a:ext cx="2286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6087110" y="6400800"/>
              <a:ext cx="161290" cy="590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6087110" y="6400800"/>
                <a:ext cx="1612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6197600" y="6307455"/>
              <a:ext cx="186055" cy="8445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6197600" y="6307455"/>
                <a:ext cx="1860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6104255" y="6315710"/>
              <a:ext cx="279400" cy="5969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6104255" y="6315710"/>
                <a:ext cx="2794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6391910" y="6146800"/>
              <a:ext cx="152400" cy="26225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6391910" y="6146800"/>
                <a:ext cx="1524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6569710" y="6231255"/>
              <a:ext cx="220345" cy="4254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6569710" y="6231255"/>
                <a:ext cx="2203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6604000" y="6273800"/>
              <a:ext cx="67310" cy="49911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6604000" y="6273800"/>
                <a:ext cx="6731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6823710" y="6112510"/>
              <a:ext cx="542290" cy="4406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6823710" y="6112510"/>
                <a:ext cx="54229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7340600" y="5934710"/>
              <a:ext cx="236855" cy="425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7340600" y="5934710"/>
                <a:ext cx="2368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7272655" y="6010910"/>
              <a:ext cx="516255" cy="4489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7272655" y="6010910"/>
                <a:ext cx="5162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7475855" y="6417310"/>
              <a:ext cx="431800" cy="2628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7475855" y="6417310"/>
                <a:ext cx="4318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7171055" y="3597910"/>
              <a:ext cx="1143000" cy="1270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7171055" y="3597910"/>
                <a:ext cx="1143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7247255" y="3597910"/>
              <a:ext cx="914400" cy="5969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7247255" y="3597910"/>
                <a:ext cx="9144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6299200" y="2124710"/>
              <a:ext cx="1329055" cy="12871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6299200" y="2124710"/>
                <a:ext cx="1329055" cy="128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6282055" y="6383655"/>
              <a:ext cx="1481455" cy="3473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6282055" y="6383655"/>
                <a:ext cx="14814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7306310" y="2819400"/>
              <a:ext cx="1033145" cy="77025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7306310" y="2819400"/>
                <a:ext cx="10331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3496310" y="3157855"/>
              <a:ext cx="1837690" cy="182054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3496310" y="3157855"/>
                <a:ext cx="1837690" cy="182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5054600" y="3648710"/>
              <a:ext cx="2954655" cy="9823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5054600" y="3648710"/>
                <a:ext cx="2954655" cy="982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7823200" y="3775710"/>
              <a:ext cx="313055" cy="2628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7823200" y="3775710"/>
                <a:ext cx="3130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5139055" y="4385310"/>
              <a:ext cx="245745" cy="330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5139055" y="4385310"/>
                <a:ext cx="2457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5156200" y="4351655"/>
              <a:ext cx="609600" cy="2032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5156200" y="4351655"/>
                <a:ext cx="609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7509510" y="4512310"/>
              <a:ext cx="313690" cy="11874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7509510" y="4512310"/>
                <a:ext cx="3136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7569200" y="4427855"/>
              <a:ext cx="84455" cy="533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7569200" y="4427855"/>
                <a:ext cx="844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7534910" y="4529455"/>
              <a:ext cx="339090" cy="3556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7534910" y="4529455"/>
                <a:ext cx="3390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7839710" y="4427855"/>
              <a:ext cx="144145" cy="4064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7839710" y="4427855"/>
                <a:ext cx="1441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7941310" y="4368800"/>
              <a:ext cx="508000" cy="21971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7941310" y="4368800"/>
                <a:ext cx="5080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8034655" y="4385310"/>
              <a:ext cx="482600" cy="5334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8034655" y="4385310"/>
                <a:ext cx="4826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7230110" y="2861310"/>
              <a:ext cx="1320800" cy="736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7230110" y="2861310"/>
                <a:ext cx="13208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10439400" y="3792855"/>
              <a:ext cx="50800" cy="825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10439400" y="3792855"/>
                <a:ext cx="5080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9194800" y="3064510"/>
              <a:ext cx="1997710" cy="171069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9194800" y="3064510"/>
                <a:ext cx="1997710" cy="171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8195310" y="2903855"/>
              <a:ext cx="1278890" cy="3727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8195310" y="2903855"/>
                <a:ext cx="127889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8051800" y="2776855"/>
              <a:ext cx="676910" cy="33845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8051800" y="2776855"/>
                <a:ext cx="67691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8500110" y="2912110"/>
              <a:ext cx="1050290" cy="482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8500110" y="2912110"/>
                <a:ext cx="105029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6383655" y="4165600"/>
              <a:ext cx="1887855" cy="6731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6383655" y="4165600"/>
                <a:ext cx="18878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5248910" y="2065655"/>
              <a:ext cx="3683000" cy="192214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5248910" y="2065655"/>
                <a:ext cx="3683000" cy="192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635000" y="4953000"/>
              <a:ext cx="279400" cy="54991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635000" y="4953000"/>
                <a:ext cx="279400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905510" y="5181600"/>
              <a:ext cx="101600" cy="6731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905510" y="5181600"/>
                <a:ext cx="1016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1092200" y="5003800"/>
              <a:ext cx="295910" cy="3892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1092200" y="5003800"/>
                <a:ext cx="29591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1235710" y="4935855"/>
              <a:ext cx="177800" cy="5416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1235710" y="4935855"/>
                <a:ext cx="1778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1489710" y="5003800"/>
              <a:ext cx="398145" cy="3048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1489710" y="5003800"/>
                <a:ext cx="3981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1921510" y="4758055"/>
              <a:ext cx="1524000" cy="38925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1921510" y="4758055"/>
                <a:ext cx="1524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1143000" y="5520055"/>
              <a:ext cx="465455" cy="5588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1143000" y="5520055"/>
                <a:ext cx="4654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1524000" y="5782310"/>
              <a:ext cx="228600" cy="6794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1524000" y="5782310"/>
                <a:ext cx="228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1743710" y="5537200"/>
              <a:ext cx="448945" cy="533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1743710" y="5537200"/>
                <a:ext cx="448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1896110" y="5393055"/>
              <a:ext cx="169545" cy="685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1896110" y="5393055"/>
                <a:ext cx="16954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2311400" y="5274310"/>
              <a:ext cx="592455" cy="88074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2311400" y="5274310"/>
                <a:ext cx="592455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2641600" y="5562600"/>
              <a:ext cx="516255" cy="11811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2641600" y="5562600"/>
                <a:ext cx="5162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2971800" y="5553710"/>
              <a:ext cx="897255" cy="44069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2971800" y="5553710"/>
                <a:ext cx="89725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1430655" y="1735455"/>
              <a:ext cx="1828800" cy="2368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1430655" y="1735455"/>
                <a:ext cx="18288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5096510" y="4953000"/>
              <a:ext cx="999490" cy="7874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5096510" y="4953000"/>
                <a:ext cx="99949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5824855" y="5452110"/>
              <a:ext cx="211455" cy="3302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5824855" y="5452110"/>
                <a:ext cx="2114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5816600" y="5443855"/>
              <a:ext cx="25400" cy="118745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5816600" y="5443855"/>
                <a:ext cx="254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5960110" y="5477510"/>
              <a:ext cx="76200" cy="8509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5960110" y="5477510"/>
                <a:ext cx="762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3013710" y="2616200"/>
              <a:ext cx="2260600" cy="222631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3013710" y="2616200"/>
                <a:ext cx="2260600" cy="2226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3115310" y="2759710"/>
              <a:ext cx="575945" cy="186309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3115310" y="2759710"/>
                <a:ext cx="575945" cy="186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4410710" y="4029710"/>
              <a:ext cx="17145" cy="25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4410710" y="4029710"/>
                <a:ext cx="171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4758055" y="3191510"/>
              <a:ext cx="1007745" cy="74549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4758055" y="3191510"/>
                <a:ext cx="1007745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5604510" y="3149600"/>
              <a:ext cx="59690" cy="19431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5604510" y="3149600"/>
                <a:ext cx="5969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5147310" y="4775200"/>
              <a:ext cx="1058545" cy="97345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5147310" y="4775200"/>
                <a:ext cx="1058545" cy="973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6383655" y="4842510"/>
              <a:ext cx="1143000" cy="9315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6383655" y="4842510"/>
                <a:ext cx="114300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7120255" y="3521710"/>
              <a:ext cx="1642745" cy="14414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7120255" y="3521710"/>
                <a:ext cx="16427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1219200" y="490855"/>
              <a:ext cx="2658110" cy="186245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1219200" y="490855"/>
                <a:ext cx="2658110" cy="186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5469255" y="2480310"/>
              <a:ext cx="1447800" cy="127889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5469255" y="2480310"/>
                <a:ext cx="1447800" cy="1278890"/>
              </a:xfrm>
              <a:prstGeom prst="rect"/>
            </p:spPr>
          </p:pic>
        </mc:Fallback>
      </mc:AlternateContent>
      <p:sp>
        <p:nvSpPr>
          <p:cNvPr id="204" name="文本框 203"/>
          <p:cNvSpPr txBox="1"/>
          <p:nvPr/>
        </p:nvSpPr>
        <p:spPr>
          <a:xfrm>
            <a:off x="710565" y="351790"/>
            <a:ext cx="246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唯一更新</a:t>
            </a:r>
            <a:r>
              <a:rPr lang="en-US" altLang="zh-CN"/>
              <a:t>qq932891086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ResNeXt-Attention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06345"/>
            <a:ext cx="10058400" cy="3053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830310" y="1337310"/>
              <a:ext cx="440690" cy="4152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830310" y="1337310"/>
                <a:ext cx="44069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9355455" y="1379855"/>
              <a:ext cx="271145" cy="679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9355455" y="1379855"/>
                <a:ext cx="2711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347200" y="1388110"/>
              <a:ext cx="287655" cy="4489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347200" y="1388110"/>
                <a:ext cx="2876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9372600" y="1583055"/>
              <a:ext cx="406400" cy="933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9372600" y="1583055"/>
                <a:ext cx="406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389110" y="1438910"/>
              <a:ext cx="457200" cy="850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389110" y="1438910"/>
                <a:ext cx="4572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795510" y="1422400"/>
              <a:ext cx="127000" cy="3467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795510" y="1422400"/>
                <a:ext cx="1270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888855" y="1311910"/>
              <a:ext cx="381000" cy="271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888855" y="1311910"/>
                <a:ext cx="3810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219055" y="1540510"/>
              <a:ext cx="770255" cy="1866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219055" y="1540510"/>
                <a:ext cx="7702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0642600" y="1565910"/>
              <a:ext cx="422910" cy="425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0642600" y="1565910"/>
                <a:ext cx="4229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4097655" y="584200"/>
              <a:ext cx="3056255" cy="16421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4097655" y="584200"/>
                <a:ext cx="3056255" cy="164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3234055" y="3276600"/>
              <a:ext cx="5859145" cy="1181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3234055" y="3276600"/>
                <a:ext cx="585914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3251200" y="3242310"/>
              <a:ext cx="5909310" cy="933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3251200" y="3242310"/>
                <a:ext cx="59093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262110" y="2700655"/>
              <a:ext cx="101600" cy="5505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262110" y="2700655"/>
                <a:ext cx="1016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253855" y="2717800"/>
              <a:ext cx="355600" cy="3721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253855" y="2717800"/>
                <a:ext cx="3556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566910" y="2853055"/>
              <a:ext cx="288290" cy="1949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566910" y="2853055"/>
                <a:ext cx="2882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871710" y="2861310"/>
              <a:ext cx="313690" cy="3644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871710" y="2861310"/>
                <a:ext cx="31369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10210800" y="2616200"/>
              <a:ext cx="84455" cy="4483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10210800" y="2616200"/>
                <a:ext cx="8445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10193655" y="2759710"/>
              <a:ext cx="228600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10193655" y="2759710"/>
                <a:ext cx="228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371455" y="2819400"/>
              <a:ext cx="652145" cy="2540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371455" y="2819400"/>
                <a:ext cx="6521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1090910" y="2997200"/>
              <a:ext cx="17145" cy="927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1090910" y="2997200"/>
                <a:ext cx="171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098800" y="3149600"/>
              <a:ext cx="6053455" cy="14351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098800" y="3149600"/>
                <a:ext cx="605345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2929255" y="3242310"/>
              <a:ext cx="6053455" cy="1524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2929255" y="3242310"/>
                <a:ext cx="60534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647055" y="2327910"/>
              <a:ext cx="1210945" cy="5422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647055" y="2327910"/>
                <a:ext cx="1210945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5588000" y="2514600"/>
              <a:ext cx="304800" cy="254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5588000" y="2514600"/>
                <a:ext cx="30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103110" y="1752600"/>
              <a:ext cx="1583690" cy="736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103110" y="1752600"/>
                <a:ext cx="158369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779510" y="2124710"/>
              <a:ext cx="389890" cy="406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779510" y="2124710"/>
                <a:ext cx="3898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194800" y="2014855"/>
              <a:ext cx="313055" cy="5759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194800" y="2014855"/>
                <a:ext cx="31305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592310" y="2057400"/>
              <a:ext cx="220345" cy="16891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592310" y="2057400"/>
                <a:ext cx="2203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9482455" y="2116455"/>
              <a:ext cx="228600" cy="5080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9482455" y="2116455"/>
                <a:ext cx="228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9584055" y="2311400"/>
              <a:ext cx="744855" cy="2197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9584055" y="2311400"/>
                <a:ext cx="7448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3157855" y="5782310"/>
              <a:ext cx="363855" cy="304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3157855" y="5782310"/>
                <a:ext cx="3638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3445510" y="5588000"/>
              <a:ext cx="1405890" cy="457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3445510" y="5588000"/>
                <a:ext cx="1405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5012055" y="5833110"/>
              <a:ext cx="525145" cy="8509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5012055" y="5833110"/>
                <a:ext cx="5251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5435600" y="5782310"/>
              <a:ext cx="101600" cy="1358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5435600" y="5782310"/>
                <a:ext cx="1016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5824855" y="5647055"/>
              <a:ext cx="787400" cy="5251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5824855" y="5647055"/>
                <a:ext cx="7874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6569710" y="5511800"/>
              <a:ext cx="304800" cy="927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6569710" y="5511800"/>
                <a:ext cx="3048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6493510" y="5477510"/>
              <a:ext cx="626745" cy="508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6493510" y="5477510"/>
                <a:ext cx="6267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6959600" y="6045200"/>
              <a:ext cx="16510" cy="336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6959600" y="6045200"/>
                <a:ext cx="165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7077710" y="5621655"/>
              <a:ext cx="347345" cy="4908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7077710" y="5621655"/>
                <a:ext cx="3473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348855" y="5867400"/>
              <a:ext cx="76200" cy="419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348855" y="5867400"/>
                <a:ext cx="762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7534910" y="5756910"/>
              <a:ext cx="101600" cy="2203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7534910" y="5756910"/>
                <a:ext cx="101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7628255" y="5520055"/>
              <a:ext cx="287655" cy="635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7628255" y="5520055"/>
                <a:ext cx="28765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453255" y="3343910"/>
              <a:ext cx="3386455" cy="850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453255" y="3343910"/>
                <a:ext cx="33864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356600" y="5672455"/>
              <a:ext cx="414655" cy="9061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356600" y="5672455"/>
                <a:ext cx="414655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890000" y="5740400"/>
              <a:ext cx="219710" cy="1943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890000" y="5740400"/>
                <a:ext cx="21971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203055" y="5494655"/>
              <a:ext cx="1109345" cy="4654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203055" y="5494655"/>
                <a:ext cx="11093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763000" y="6299200"/>
              <a:ext cx="295910" cy="2876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763000" y="6299200"/>
                <a:ext cx="2959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9135110" y="6315710"/>
              <a:ext cx="237490" cy="3644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9135110" y="6315710"/>
                <a:ext cx="23749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9363710" y="6400800"/>
              <a:ext cx="245745" cy="1435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9363710" y="6400800"/>
                <a:ext cx="24574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9711055" y="6197600"/>
              <a:ext cx="67945" cy="2959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9711055" y="6197600"/>
                <a:ext cx="679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9601200" y="6332855"/>
              <a:ext cx="330200" cy="50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9601200" y="6332855"/>
                <a:ext cx="330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939655" y="6282055"/>
              <a:ext cx="736600" cy="1860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939655" y="6282055"/>
                <a:ext cx="7366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5147310" y="2124710"/>
              <a:ext cx="212090" cy="54229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5147310" y="2124710"/>
                <a:ext cx="212090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4808855" y="1845310"/>
              <a:ext cx="2192655" cy="933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4808855" y="1845310"/>
                <a:ext cx="2192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3648710" y="4699000"/>
              <a:ext cx="974090" cy="1098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3648710" y="4699000"/>
                <a:ext cx="9740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3429000" y="4123055"/>
              <a:ext cx="1430655" cy="7366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3429000" y="4123055"/>
                <a:ext cx="143065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3157855" y="4123055"/>
              <a:ext cx="1693545" cy="8807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3157855" y="4123055"/>
                <a:ext cx="1693545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366000" y="3352800"/>
              <a:ext cx="889000" cy="1854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366000" y="3352800"/>
                <a:ext cx="889000" cy="185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6772910" y="4436110"/>
              <a:ext cx="643890" cy="1187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6772910" y="4436110"/>
                <a:ext cx="6438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135110" y="3378200"/>
              <a:ext cx="2176145" cy="24720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135110" y="3378200"/>
                <a:ext cx="2176145" cy="2472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0328910" y="5003800"/>
              <a:ext cx="847090" cy="6007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0328910" y="5003800"/>
                <a:ext cx="84709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922000" y="4986655"/>
              <a:ext cx="262255" cy="4235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922000" y="4986655"/>
                <a:ext cx="2622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227310" y="4368800"/>
              <a:ext cx="144145" cy="9226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227310" y="4368800"/>
                <a:ext cx="144145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033000" y="4495800"/>
              <a:ext cx="295910" cy="2197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033000" y="4495800"/>
                <a:ext cx="29591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787255" y="4486910"/>
              <a:ext cx="736600" cy="679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787255" y="4486910"/>
                <a:ext cx="736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9693910" y="4486910"/>
              <a:ext cx="812800" cy="8216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9693910" y="4486910"/>
                <a:ext cx="812800" cy="82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9685655" y="4470400"/>
              <a:ext cx="330200" cy="44831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9685655" y="4470400"/>
                <a:ext cx="33020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9761855" y="4512310"/>
              <a:ext cx="431800" cy="330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9761855" y="4512310"/>
                <a:ext cx="431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9779000" y="4605655"/>
              <a:ext cx="448310" cy="3556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9779000" y="4605655"/>
                <a:ext cx="4483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9761855" y="4639310"/>
              <a:ext cx="525145" cy="406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9761855" y="4639310"/>
                <a:ext cx="5251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9855200" y="4707255"/>
              <a:ext cx="600710" cy="3048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9855200" y="4707255"/>
                <a:ext cx="6007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007600" y="4842510"/>
              <a:ext cx="355600" cy="1949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007600" y="4842510"/>
                <a:ext cx="3556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9982200" y="4927600"/>
              <a:ext cx="457200" cy="228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9982200" y="4927600"/>
                <a:ext cx="457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0125710" y="5045710"/>
              <a:ext cx="474345" cy="2120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0125710" y="5045710"/>
                <a:ext cx="47434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388600" y="5248910"/>
              <a:ext cx="135255" cy="425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388600" y="5248910"/>
                <a:ext cx="135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6129655" y="2327910"/>
              <a:ext cx="1464945" cy="129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6129655" y="2327910"/>
                <a:ext cx="1464945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2768600" y="2514600"/>
              <a:ext cx="6578600" cy="9652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2768600" y="2514600"/>
                <a:ext cx="657860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541655" y="2277110"/>
              <a:ext cx="490855" cy="1949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541655" y="2277110"/>
                <a:ext cx="4908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44855" y="2429510"/>
              <a:ext cx="355600" cy="1695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44855" y="2429510"/>
                <a:ext cx="3556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880110" y="2472055"/>
              <a:ext cx="169545" cy="5759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880110" y="2472055"/>
                <a:ext cx="16954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854710" y="2472055"/>
              <a:ext cx="677545" cy="3981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854710" y="2472055"/>
                <a:ext cx="6775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311910" y="2124710"/>
              <a:ext cx="381000" cy="23749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311910" y="2124710"/>
                <a:ext cx="3810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405255" y="2065655"/>
              <a:ext cx="287655" cy="3638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405255" y="2065655"/>
                <a:ext cx="2876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506855" y="2243455"/>
              <a:ext cx="101600" cy="679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506855" y="2243455"/>
                <a:ext cx="101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506855" y="2277110"/>
              <a:ext cx="313055" cy="3556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506855" y="2277110"/>
                <a:ext cx="313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735455" y="2472055"/>
              <a:ext cx="144145" cy="933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735455" y="2472055"/>
                <a:ext cx="1441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811655" y="2040255"/>
              <a:ext cx="550545" cy="4654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811655" y="2040255"/>
                <a:ext cx="5505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2192655" y="2040255"/>
              <a:ext cx="448945" cy="4489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2192655" y="2040255"/>
                <a:ext cx="4489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2692400" y="1997710"/>
              <a:ext cx="338455" cy="74549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2692400" y="1997710"/>
                <a:ext cx="338455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988310" y="2073910"/>
              <a:ext cx="347345" cy="3473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988310" y="2073910"/>
                <a:ext cx="3473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3318510" y="1870710"/>
              <a:ext cx="381000" cy="51689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3318510" y="1870710"/>
                <a:ext cx="3810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3623310" y="2319655"/>
              <a:ext cx="110490" cy="25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3623310" y="2319655"/>
                <a:ext cx="1104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3589655" y="1964055"/>
              <a:ext cx="211455" cy="76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3589655" y="1964055"/>
                <a:ext cx="2114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338455" y="1946910"/>
              <a:ext cx="3792855" cy="12534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338455" y="1946910"/>
                <a:ext cx="3792855" cy="1253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3488055" y="346710"/>
              <a:ext cx="1532255" cy="685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3488055" y="346710"/>
                <a:ext cx="153225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3318510" y="660400"/>
              <a:ext cx="372745" cy="6178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3318510" y="660400"/>
                <a:ext cx="372745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134110" y="939800"/>
              <a:ext cx="2887345" cy="1092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134110" y="939800"/>
                <a:ext cx="288734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3953510" y="889000"/>
              <a:ext cx="3090545" cy="11258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3953510" y="889000"/>
                <a:ext cx="3090545" cy="1125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98855" y="1633855"/>
              <a:ext cx="2853055" cy="4489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98855" y="1633855"/>
                <a:ext cx="28530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685800" y="609600"/>
              <a:ext cx="6129655" cy="14052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685800" y="609600"/>
                <a:ext cx="6129655" cy="140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193800" y="821055"/>
              <a:ext cx="5748655" cy="17354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193800" y="821055"/>
                <a:ext cx="5748655" cy="17354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573405"/>
          </a:xfrm>
        </p:spPr>
        <p:txBody>
          <a:bodyPr>
            <a:normAutofit fontScale="90000"/>
          </a:bodyPr>
          <a:p>
            <a:pPr algn="l"/>
            <a:r>
              <a:rPr altLang="zh-CN"/>
              <a:t>ResNeXt WSL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83C358CC-0FCC-47CF-A6B8-D3DFDAACC7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74495"/>
            <a:ext cx="10058400" cy="4716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057910" y="109855"/>
              <a:ext cx="4479290" cy="13716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057910" y="109855"/>
                <a:ext cx="4479290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710055" y="1151255"/>
              <a:ext cx="2065655" cy="1695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710055" y="1151255"/>
                <a:ext cx="2065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792855" y="279400"/>
              <a:ext cx="1498600" cy="11512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792855" y="279400"/>
                <a:ext cx="1498600" cy="1151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629910" y="313055"/>
              <a:ext cx="262890" cy="431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629910" y="313055"/>
                <a:ext cx="2628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782310" y="287655"/>
              <a:ext cx="457200" cy="414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782310" y="287655"/>
                <a:ext cx="4572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613400" y="541655"/>
              <a:ext cx="397510" cy="101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613400" y="541655"/>
                <a:ext cx="3975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197600" y="313055"/>
              <a:ext cx="59055" cy="127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197600" y="313055"/>
                <a:ext cx="590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299200" y="287655"/>
              <a:ext cx="160655" cy="679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299200" y="287655"/>
                <a:ext cx="160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315710" y="381000"/>
              <a:ext cx="127000" cy="33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315710" y="381000"/>
                <a:ext cx="1270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586855" y="228600"/>
              <a:ext cx="67945" cy="590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586855" y="228600"/>
                <a:ext cx="679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273800" y="330200"/>
              <a:ext cx="92710" cy="304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273800" y="330200"/>
                <a:ext cx="927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6383655" y="448310"/>
              <a:ext cx="431800" cy="1949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6383655" y="448310"/>
                <a:ext cx="431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772910" y="287655"/>
              <a:ext cx="228600" cy="679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772910" y="287655"/>
                <a:ext cx="228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917055" y="270510"/>
              <a:ext cx="42545" cy="203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917055" y="270510"/>
                <a:ext cx="425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052310" y="143510"/>
              <a:ext cx="85090" cy="2457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052310" y="143510"/>
                <a:ext cx="850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7103110" y="177800"/>
              <a:ext cx="262890" cy="457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7103110" y="177800"/>
                <a:ext cx="262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391400" y="135255"/>
              <a:ext cx="59055" cy="76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391400" y="135255"/>
                <a:ext cx="59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7416800" y="152400"/>
              <a:ext cx="228600" cy="3892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7416800" y="152400"/>
                <a:ext cx="2286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7696200" y="219710"/>
              <a:ext cx="254000" cy="3556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7696200" y="219710"/>
                <a:ext cx="2540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248400" y="685800"/>
              <a:ext cx="1684655" cy="101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248400" y="685800"/>
                <a:ext cx="1684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5672455" y="1083310"/>
              <a:ext cx="50800" cy="2374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5672455" y="1083310"/>
                <a:ext cx="508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5824855" y="1032510"/>
              <a:ext cx="42545" cy="2457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5824855" y="1032510"/>
                <a:ext cx="425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5833110" y="956310"/>
              <a:ext cx="406400" cy="711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5833110" y="956310"/>
                <a:ext cx="4064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239510" y="1049655"/>
              <a:ext cx="194945" cy="844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239510" y="1049655"/>
                <a:ext cx="1949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6223000" y="1108710"/>
              <a:ext cx="600710" cy="5251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6223000" y="1108710"/>
                <a:ext cx="60071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6840855" y="1083310"/>
              <a:ext cx="211455" cy="4235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6840855" y="1083310"/>
                <a:ext cx="2114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001510" y="948055"/>
              <a:ext cx="304800" cy="7366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001510" y="948055"/>
                <a:ext cx="3048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255000" y="1151255"/>
              <a:ext cx="600710" cy="381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255000" y="1151255"/>
                <a:ext cx="6007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720455" y="1320800"/>
              <a:ext cx="160655" cy="21971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720455" y="1320800"/>
                <a:ext cx="1606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8949055" y="1117600"/>
              <a:ext cx="389255" cy="6261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8949055" y="1117600"/>
                <a:ext cx="389255" cy="626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026400" y="889000"/>
              <a:ext cx="1608455" cy="9309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026400" y="889000"/>
                <a:ext cx="1608455" cy="930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956800" y="922655"/>
              <a:ext cx="41910" cy="1016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956800" y="922655"/>
                <a:ext cx="419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897110" y="880110"/>
              <a:ext cx="415290" cy="8045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897110" y="880110"/>
                <a:ext cx="41529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388600" y="838200"/>
              <a:ext cx="431800" cy="533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388600" y="838200"/>
                <a:ext cx="4318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515600" y="1057910"/>
              <a:ext cx="203200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515600" y="1057910"/>
                <a:ext cx="203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972800" y="905510"/>
              <a:ext cx="321310" cy="679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972800" y="905510"/>
                <a:ext cx="3213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922000" y="998855"/>
              <a:ext cx="549910" cy="3219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922000" y="998855"/>
                <a:ext cx="5499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609455" y="829310"/>
              <a:ext cx="2091055" cy="9486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609455" y="829310"/>
                <a:ext cx="2091055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0210800" y="1388110"/>
              <a:ext cx="313055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0210800" y="1388110"/>
                <a:ext cx="313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575800" y="863600"/>
              <a:ext cx="1981200" cy="7023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575800" y="863600"/>
                <a:ext cx="1981200" cy="702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457055" y="1524000"/>
              <a:ext cx="795655" cy="1943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457055" y="1524000"/>
                <a:ext cx="79565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0049510" y="1524000"/>
              <a:ext cx="288290" cy="2368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0049510" y="1524000"/>
                <a:ext cx="28829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10396855" y="1760855"/>
              <a:ext cx="558800" cy="2114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10396855" y="1760855"/>
                <a:ext cx="5588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10981055" y="1710055"/>
              <a:ext cx="8255" cy="425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10981055" y="1710055"/>
                <a:ext cx="8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3818255" y="186055"/>
              <a:ext cx="1506855" cy="1295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3818255" y="186055"/>
                <a:ext cx="1506855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3606800" y="1066800"/>
              <a:ext cx="465455" cy="4654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3606800" y="1066800"/>
                <a:ext cx="46545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3547110" y="1362710"/>
              <a:ext cx="364490" cy="1441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3547110" y="1362710"/>
                <a:ext cx="36449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964055" y="1972310"/>
              <a:ext cx="457200" cy="3810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964055" y="1972310"/>
                <a:ext cx="457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2387600" y="2091055"/>
              <a:ext cx="541655" cy="254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2387600" y="2091055"/>
                <a:ext cx="541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827655" y="2116455"/>
              <a:ext cx="228600" cy="127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827655" y="2116455"/>
                <a:ext cx="228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3166110" y="2286000"/>
              <a:ext cx="34290" cy="165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3166110" y="2286000"/>
                <a:ext cx="34290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989455" y="2463800"/>
              <a:ext cx="1066800" cy="2286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989455" y="2463800"/>
                <a:ext cx="1066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3259455" y="1905000"/>
              <a:ext cx="1244600" cy="5245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3259455" y="1905000"/>
                <a:ext cx="12446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4656455" y="1803400"/>
              <a:ext cx="448945" cy="49911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4656455" y="1803400"/>
                <a:ext cx="448945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5062855" y="2116455"/>
              <a:ext cx="1270000" cy="228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5062855" y="2116455"/>
                <a:ext cx="1270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2641600" y="2421255"/>
              <a:ext cx="2743200" cy="177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2641600" y="2421255"/>
                <a:ext cx="274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3175000" y="1134110"/>
              <a:ext cx="905510" cy="8553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3175000" y="1134110"/>
                <a:ext cx="905510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3200400" y="1633855"/>
              <a:ext cx="567055" cy="2622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3200400" y="1633855"/>
                <a:ext cx="5670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2124710" y="2387600"/>
              <a:ext cx="3471545" cy="1689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2124710" y="2387600"/>
                <a:ext cx="34715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812655" y="2209800"/>
              <a:ext cx="347345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812655" y="2209800"/>
                <a:ext cx="3473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795510" y="2505710"/>
              <a:ext cx="533400" cy="342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795510" y="2505710"/>
                <a:ext cx="5334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227310" y="2286000"/>
              <a:ext cx="127000" cy="228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227310" y="228600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269855" y="2243455"/>
              <a:ext cx="431800" cy="1860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269855" y="2243455"/>
                <a:ext cx="4318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633710" y="2387600"/>
              <a:ext cx="169545" cy="927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633710" y="2387600"/>
                <a:ext cx="1695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811510" y="2141855"/>
              <a:ext cx="161290" cy="550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811510" y="2141855"/>
                <a:ext cx="16129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887710" y="2387600"/>
              <a:ext cx="17145" cy="165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887710" y="2387600"/>
                <a:ext cx="1714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1023600" y="2294255"/>
              <a:ext cx="41910" cy="1187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1023600" y="2294255"/>
                <a:ext cx="4191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1074400" y="2099310"/>
              <a:ext cx="287655" cy="2628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1074400" y="2099310"/>
                <a:ext cx="2876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1268710" y="2209800"/>
              <a:ext cx="440690" cy="2114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1268710" y="2209800"/>
                <a:ext cx="44069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1539855" y="2268855"/>
              <a:ext cx="381000" cy="336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1539855" y="2268855"/>
                <a:ext cx="3810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100310" y="2514600"/>
              <a:ext cx="1744345" cy="1606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100310" y="2514600"/>
                <a:ext cx="17443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092055" y="2921000"/>
              <a:ext cx="76200" cy="44831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092055" y="2921000"/>
                <a:ext cx="7620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0151110" y="2853055"/>
              <a:ext cx="321945" cy="2965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0151110" y="2853055"/>
                <a:ext cx="3219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0371455" y="3140710"/>
              <a:ext cx="254000" cy="1612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0371455" y="3140710"/>
                <a:ext cx="2540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490200" y="3208655"/>
              <a:ext cx="262255" cy="679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490200" y="3208655"/>
                <a:ext cx="262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786110" y="2962910"/>
              <a:ext cx="101600" cy="2965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786110" y="2962910"/>
                <a:ext cx="1016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684510" y="3107055"/>
              <a:ext cx="448945" cy="50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684510" y="3107055"/>
                <a:ext cx="4489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1049000" y="3098800"/>
              <a:ext cx="152400" cy="177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1049000" y="3098800"/>
                <a:ext cx="152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1217910" y="3175000"/>
              <a:ext cx="779145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1217910" y="3175000"/>
                <a:ext cx="7791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0727055" y="3386455"/>
              <a:ext cx="1143000" cy="1016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0727055" y="3386455"/>
                <a:ext cx="1143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9922510" y="1854200"/>
              <a:ext cx="1676400" cy="12274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9922510" y="1854200"/>
                <a:ext cx="1676400" cy="1227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955655" y="2531110"/>
              <a:ext cx="152400" cy="13633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955655" y="2531110"/>
                <a:ext cx="152400" cy="136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0922000" y="3767455"/>
              <a:ext cx="152400" cy="152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0922000" y="376745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1023600" y="3869055"/>
              <a:ext cx="143510" cy="2114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1023600" y="3869055"/>
                <a:ext cx="1435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0786110" y="3978910"/>
              <a:ext cx="67945" cy="4489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0786110" y="3978910"/>
                <a:ext cx="679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0879455" y="3978910"/>
              <a:ext cx="592455" cy="4489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0879455" y="3978910"/>
                <a:ext cx="5924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1514455" y="3970655"/>
              <a:ext cx="279400" cy="76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1514455" y="3970655"/>
                <a:ext cx="279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11582400" y="4021455"/>
              <a:ext cx="127000" cy="3219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11582400" y="4021455"/>
                <a:ext cx="1270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1438255" y="4105910"/>
              <a:ext cx="245745" cy="4318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1438255" y="4105910"/>
                <a:ext cx="2457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11294110" y="4935855"/>
              <a:ext cx="169545" cy="254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11294110" y="4935855"/>
                <a:ext cx="1695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2692400" y="2327910"/>
              <a:ext cx="2505710" cy="2711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2692400" y="2327910"/>
                <a:ext cx="250571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6324600" y="6299200"/>
              <a:ext cx="50800" cy="1860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6324600" y="6299200"/>
                <a:ext cx="508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5926455" y="6180455"/>
              <a:ext cx="702945" cy="482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5926455" y="6180455"/>
                <a:ext cx="70294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7018655" y="6053455"/>
              <a:ext cx="660400" cy="51625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7018655" y="6053455"/>
                <a:ext cx="6604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7696200" y="6264910"/>
              <a:ext cx="109855" cy="16129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7696200" y="6264910"/>
                <a:ext cx="1098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7620000" y="6248400"/>
              <a:ext cx="1642110" cy="4400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7620000" y="6248400"/>
                <a:ext cx="164211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7670800" y="6510655"/>
              <a:ext cx="1803400" cy="11874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7670800" y="6510655"/>
                <a:ext cx="18034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7645400" y="6612255"/>
              <a:ext cx="1075055" cy="1352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7645400" y="6612255"/>
                <a:ext cx="10750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8949055" y="6637655"/>
              <a:ext cx="360" cy="171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8949055" y="6637655"/>
                <a:ext cx="36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9609455" y="6155055"/>
              <a:ext cx="135255" cy="425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9609455" y="6155055"/>
                <a:ext cx="135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693910" y="6053455"/>
              <a:ext cx="558800" cy="3556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693910" y="6053455"/>
                <a:ext cx="558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0074910" y="6129655"/>
              <a:ext cx="212090" cy="2540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0074910" y="6129655"/>
                <a:ext cx="2120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0396855" y="5985510"/>
              <a:ext cx="313055" cy="3556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0396855" y="5985510"/>
                <a:ext cx="313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0709910" y="5969000"/>
              <a:ext cx="296545" cy="3892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0709910" y="5969000"/>
                <a:ext cx="2965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0836910" y="5850255"/>
              <a:ext cx="212090" cy="381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0836910" y="5850255"/>
                <a:ext cx="2120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1031855" y="6070600"/>
              <a:ext cx="160655" cy="21145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1031855" y="6070600"/>
                <a:ext cx="1606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1090910" y="5833110"/>
              <a:ext cx="279400" cy="5505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1090910" y="5833110"/>
                <a:ext cx="2794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117455" y="6391910"/>
              <a:ext cx="1506855" cy="8509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117455" y="6391910"/>
                <a:ext cx="15068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1176000" y="5308600"/>
              <a:ext cx="304800" cy="2622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1176000" y="5308600"/>
                <a:ext cx="3048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11430000" y="5375910"/>
              <a:ext cx="389255" cy="1016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11430000" y="5375910"/>
                <a:ext cx="3892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11565255" y="5283200"/>
              <a:ext cx="177800" cy="4146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11565255" y="5283200"/>
                <a:ext cx="1778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11641455" y="5274310"/>
              <a:ext cx="211455" cy="3302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11641455" y="5274310"/>
                <a:ext cx="2114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11776710" y="5486400"/>
              <a:ext cx="42545" cy="21145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11776710" y="5486400"/>
                <a:ext cx="425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11861800" y="5435600"/>
              <a:ext cx="313055" cy="2286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11861800" y="5435600"/>
                <a:ext cx="313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11277600" y="5689600"/>
              <a:ext cx="880110" cy="9271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11277600" y="5689600"/>
                <a:ext cx="88011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11827510" y="5375910"/>
              <a:ext cx="288290" cy="3727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11827510" y="5375910"/>
                <a:ext cx="28829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11252200" y="5706110"/>
              <a:ext cx="922655" cy="152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11252200" y="5706110"/>
                <a:ext cx="922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9203055" y="2641600"/>
              <a:ext cx="1871345" cy="2895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9203055" y="2641600"/>
                <a:ext cx="1871345" cy="289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8627110" y="4613910"/>
              <a:ext cx="76200" cy="1441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8627110" y="4613910"/>
                <a:ext cx="762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8601710" y="4800600"/>
              <a:ext cx="491490" cy="39751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8601710" y="4800600"/>
                <a:ext cx="49149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8898255" y="4715510"/>
              <a:ext cx="186055" cy="50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8898255" y="4715510"/>
                <a:ext cx="1860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8940800" y="4834255"/>
              <a:ext cx="203200" cy="16954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8940800" y="4834255"/>
                <a:ext cx="2032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9194800" y="4537710"/>
              <a:ext cx="338455" cy="46609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9194800" y="4537710"/>
                <a:ext cx="338455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9194800" y="4775200"/>
              <a:ext cx="381000" cy="27051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9194800" y="4775200"/>
                <a:ext cx="3810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9575800" y="4715510"/>
              <a:ext cx="270510" cy="1270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9575800" y="4715510"/>
                <a:ext cx="2705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9634855" y="4707255"/>
              <a:ext cx="160655" cy="3219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9634855" y="4707255"/>
                <a:ext cx="1606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9787255" y="4944110"/>
              <a:ext cx="118745" cy="508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9787255" y="4944110"/>
                <a:ext cx="118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9965055" y="4631055"/>
              <a:ext cx="118745" cy="50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9965055" y="4631055"/>
                <a:ext cx="118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9922510" y="4690110"/>
              <a:ext cx="262890" cy="5505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9922510" y="4690110"/>
                <a:ext cx="26289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9058910" y="5207000"/>
              <a:ext cx="1261745" cy="1860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9058910" y="5207000"/>
                <a:ext cx="12617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0608310" y="6383655"/>
              <a:ext cx="105029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0608310" y="6383655"/>
                <a:ext cx="10502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1108055" y="4927600"/>
              <a:ext cx="1033145" cy="121031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1108055" y="4927600"/>
                <a:ext cx="1033145" cy="1210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5461000" y="-16510"/>
              <a:ext cx="1515110" cy="110871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5461000" y="-16510"/>
                <a:ext cx="1515110" cy="1108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1328400" y="5723255"/>
              <a:ext cx="16510" cy="425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1328400" y="5723255"/>
                <a:ext cx="165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1294110" y="5723255"/>
              <a:ext cx="59690" cy="25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1294110" y="5723255"/>
                <a:ext cx="596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4715510" y="4715510"/>
              <a:ext cx="702945" cy="533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4715510" y="4715510"/>
                <a:ext cx="702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5291455" y="4902200"/>
              <a:ext cx="220345" cy="2540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5291455" y="4902200"/>
                <a:ext cx="2203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5562600" y="4826000"/>
              <a:ext cx="465455" cy="3130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5562600" y="4826000"/>
                <a:ext cx="4654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4080510" y="4385310"/>
              <a:ext cx="2244090" cy="117729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4080510" y="4385310"/>
                <a:ext cx="2244090" cy="1177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6112510" y="5037455"/>
              <a:ext cx="406400" cy="8445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6112510" y="5037455"/>
                <a:ext cx="406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6053455" y="5054600"/>
              <a:ext cx="135255" cy="50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6053455" y="5054600"/>
                <a:ext cx="135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6137910" y="4953000"/>
              <a:ext cx="144145" cy="10985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6137910" y="4953000"/>
                <a:ext cx="1441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6705600" y="4639310"/>
              <a:ext cx="406400" cy="55054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6705600" y="4639310"/>
                <a:ext cx="4064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6807200" y="4851400"/>
              <a:ext cx="254000" cy="6731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6807200" y="4851400"/>
                <a:ext cx="2540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6950710" y="4749800"/>
              <a:ext cx="85090" cy="27051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6950710" y="4749800"/>
                <a:ext cx="8509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7306310" y="4639310"/>
              <a:ext cx="59690" cy="1187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7306310" y="4639310"/>
                <a:ext cx="596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7221855" y="4766310"/>
              <a:ext cx="254000" cy="1358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7221855" y="4766310"/>
                <a:ext cx="2540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7255510" y="4808855"/>
              <a:ext cx="152400" cy="279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7255510" y="4808855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7534910" y="4664710"/>
              <a:ext cx="804545" cy="37274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7534910" y="4664710"/>
                <a:ext cx="8045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8042910" y="4715510"/>
              <a:ext cx="237490" cy="1949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8042910" y="4715510"/>
                <a:ext cx="2374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6866255" y="4656455"/>
              <a:ext cx="1676400" cy="6013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6866255" y="4656455"/>
                <a:ext cx="16764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6010910" y="5080000"/>
              <a:ext cx="1930400" cy="21145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6010910" y="5080000"/>
                <a:ext cx="19304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1743710" y="1278255"/>
              <a:ext cx="1456690" cy="16002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1743710" y="1278255"/>
                <a:ext cx="1456690" cy="160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1083310" y="2226310"/>
              <a:ext cx="804545" cy="965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1083310" y="2226310"/>
                <a:ext cx="80454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965200" y="3039110"/>
              <a:ext cx="313055" cy="2374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965200" y="3039110"/>
                <a:ext cx="3130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228600" y="3589655"/>
              <a:ext cx="389255" cy="1270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228600" y="3589655"/>
                <a:ext cx="3892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440055" y="3691255"/>
              <a:ext cx="347345" cy="55054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440055" y="3691255"/>
                <a:ext cx="34734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812800" y="3437255"/>
              <a:ext cx="1481455" cy="533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812800" y="3437255"/>
                <a:ext cx="14814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2057400" y="3437255"/>
              <a:ext cx="245110" cy="1606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2057400" y="3437255"/>
                <a:ext cx="2451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668655" y="3775710"/>
              <a:ext cx="1676400" cy="65214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668655" y="3775710"/>
                <a:ext cx="16764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812800" y="127000"/>
              <a:ext cx="4580255" cy="154051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812800" y="127000"/>
                <a:ext cx="4580255" cy="154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3175000" y="2853055"/>
              <a:ext cx="414655" cy="3727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3175000" y="2853055"/>
                <a:ext cx="4146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3632200" y="2717800"/>
              <a:ext cx="626110" cy="13798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3632200" y="2717800"/>
                <a:ext cx="626110" cy="137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2599055" y="2573655"/>
              <a:ext cx="1998345" cy="1752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2599055" y="2573655"/>
                <a:ext cx="1998345" cy="175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1311910" y="1184910"/>
              <a:ext cx="4301490" cy="16954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1311910" y="1184910"/>
                <a:ext cx="43014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5393055" y="2810510"/>
              <a:ext cx="795655" cy="381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5393055" y="2810510"/>
                <a:ext cx="7956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6172200" y="2776855"/>
              <a:ext cx="355600" cy="679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6172200" y="2776855"/>
                <a:ext cx="355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6205855" y="2819400"/>
              <a:ext cx="541655" cy="4318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6205855" y="2819400"/>
                <a:ext cx="5416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5486400" y="2531110"/>
              <a:ext cx="1710055" cy="8636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5486400" y="2531110"/>
                <a:ext cx="171005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5943600" y="3216910"/>
              <a:ext cx="1311910" cy="1270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5943600" y="3216910"/>
                <a:ext cx="13119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321310" y="592455"/>
              <a:ext cx="177800" cy="38925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321310" y="592455"/>
                <a:ext cx="1778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372110" y="465455"/>
              <a:ext cx="271145" cy="31305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372110" y="465455"/>
                <a:ext cx="271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676910" y="59055"/>
              <a:ext cx="296545" cy="457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676910" y="59055"/>
                <a:ext cx="2965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617855" y="313055"/>
              <a:ext cx="296545" cy="2622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617855" y="313055"/>
                <a:ext cx="2965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930910" y="127000"/>
              <a:ext cx="93345" cy="736600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930910" y="127000"/>
                <a:ext cx="933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1219200" y="84455"/>
              <a:ext cx="59055" cy="4064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1219200" y="84455"/>
                <a:ext cx="590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1100455" y="219710"/>
              <a:ext cx="381000" cy="10160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1100455" y="219710"/>
                <a:ext cx="381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1549400" y="211455"/>
              <a:ext cx="787400" cy="1524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1549400" y="211455"/>
                <a:ext cx="787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609600" y="211455"/>
              <a:ext cx="2311400" cy="70294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609600" y="211455"/>
                <a:ext cx="2311400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211455" y="1337310"/>
              <a:ext cx="499745" cy="660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211455" y="1337310"/>
                <a:ext cx="49974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812800" y="1041400"/>
              <a:ext cx="287655" cy="68580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812800" y="1041400"/>
                <a:ext cx="28765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998855" y="1066800"/>
              <a:ext cx="347345" cy="85471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998855" y="1066800"/>
                <a:ext cx="347345" cy="854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7636510" y="2861310"/>
              <a:ext cx="448945" cy="52514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7636510" y="2861310"/>
                <a:ext cx="4489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7585710" y="3175000"/>
              <a:ext cx="567690" cy="23685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7585710" y="3175000"/>
                <a:ext cx="56769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1684655" y="1066800"/>
              <a:ext cx="3835400" cy="5416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1684655" y="1066800"/>
                <a:ext cx="38354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1905000" y="1235710"/>
              <a:ext cx="3530600" cy="33909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1905000" y="1235710"/>
                <a:ext cx="3530600" cy="3390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4351655" y="1591310"/>
              <a:ext cx="101600" cy="720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4351655" y="1591310"/>
                <a:ext cx="101600" cy="720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478655" y="1616710"/>
              <a:ext cx="448945" cy="508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478655" y="1616710"/>
                <a:ext cx="4489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817110" y="1565910"/>
              <a:ext cx="1464945" cy="7029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817110" y="1565910"/>
                <a:ext cx="1464945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163310" y="1692910"/>
              <a:ext cx="812800" cy="5759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163310" y="1692910"/>
                <a:ext cx="81280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7010400" y="1828800"/>
              <a:ext cx="92710" cy="406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7010400" y="1828800"/>
                <a:ext cx="92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874510" y="1964055"/>
              <a:ext cx="466090" cy="336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874510" y="1964055"/>
                <a:ext cx="4660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7620000" y="1397000"/>
              <a:ext cx="880110" cy="7194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7620000" y="1397000"/>
                <a:ext cx="880110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8610600" y="1676400"/>
              <a:ext cx="321310" cy="431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8610600" y="1676400"/>
                <a:ext cx="3213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991600" y="1616710"/>
              <a:ext cx="558800" cy="431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991600" y="1616710"/>
                <a:ext cx="558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9660255" y="2150110"/>
              <a:ext cx="17145" cy="425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9660255" y="2150110"/>
                <a:ext cx="171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5181600" y="2226310"/>
              <a:ext cx="4283710" cy="2882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5181600" y="2226310"/>
                <a:ext cx="428371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824855" y="2658110"/>
              <a:ext cx="1668145" cy="5759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824855" y="2658110"/>
                <a:ext cx="166814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6604000" y="3107055"/>
              <a:ext cx="92710" cy="2368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6604000" y="3107055"/>
                <a:ext cx="9271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485255" y="3089910"/>
              <a:ext cx="728345" cy="5930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485255" y="3089910"/>
                <a:ext cx="72834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7204710" y="2649855"/>
              <a:ext cx="593090" cy="2965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7204710" y="2649855"/>
                <a:ext cx="59309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433310" y="2810510"/>
              <a:ext cx="245745" cy="3644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433310" y="2810510"/>
                <a:ext cx="24574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7348855" y="3048000"/>
              <a:ext cx="592455" cy="4737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7348855" y="3048000"/>
                <a:ext cx="59245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5410200" y="2505710"/>
              <a:ext cx="2895600" cy="173609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410200" y="2505710"/>
                <a:ext cx="2895600" cy="173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720455" y="2454910"/>
              <a:ext cx="567055" cy="660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720455" y="2454910"/>
                <a:ext cx="56705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490710" y="2971800"/>
              <a:ext cx="474345" cy="4064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490710" y="2971800"/>
                <a:ext cx="4743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0015855" y="3064510"/>
              <a:ext cx="42545" cy="355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0015855" y="3064510"/>
                <a:ext cx="425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0236200" y="3124200"/>
              <a:ext cx="219710" cy="24511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0236200" y="3124200"/>
                <a:ext cx="2197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523855" y="2937510"/>
              <a:ext cx="127000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523855" y="293751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982200" y="3005455"/>
              <a:ext cx="211455" cy="4572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982200" y="3005455"/>
                <a:ext cx="211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303510" y="2827655"/>
              <a:ext cx="364490" cy="12020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303510" y="2827655"/>
                <a:ext cx="364490" cy="1202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252710" y="2802255"/>
              <a:ext cx="76200" cy="8210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252710" y="2802255"/>
                <a:ext cx="7620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0642600" y="3318510"/>
              <a:ext cx="33655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0642600" y="3318510"/>
                <a:ext cx="33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0887710" y="2962910"/>
              <a:ext cx="186690" cy="6350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0887710" y="2962910"/>
                <a:ext cx="18669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1099800" y="3234055"/>
              <a:ext cx="372110" cy="590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1099800" y="3234055"/>
                <a:ext cx="3721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1506200" y="2946400"/>
              <a:ext cx="245110" cy="57531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1506200" y="2946400"/>
                <a:ext cx="24511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093200" y="2802255"/>
              <a:ext cx="2743200" cy="1371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093200" y="2802255"/>
                <a:ext cx="2743200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525510" y="2243455"/>
              <a:ext cx="423545" cy="9061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525510" y="2243455"/>
                <a:ext cx="423545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8525510" y="2311400"/>
              <a:ext cx="177800" cy="304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8525510" y="2311400"/>
                <a:ext cx="177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8771255" y="2353310"/>
              <a:ext cx="203200" cy="152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8771255" y="235331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119110" y="3978910"/>
              <a:ext cx="482600" cy="279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119110" y="3978910"/>
                <a:ext cx="482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8169910" y="4046855"/>
              <a:ext cx="516890" cy="6267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8169910" y="4046855"/>
                <a:ext cx="516890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703310" y="3826510"/>
              <a:ext cx="67945" cy="16129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703310" y="3826510"/>
                <a:ext cx="679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830310" y="3851910"/>
              <a:ext cx="474345" cy="6013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830310" y="3851910"/>
                <a:ext cx="47434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8627110" y="4275455"/>
              <a:ext cx="609600" cy="914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8627110" y="4275455"/>
                <a:ext cx="6096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63710" y="4986655"/>
              <a:ext cx="42545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63710" y="4986655"/>
                <a:ext cx="425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169910" y="4910455"/>
              <a:ext cx="1244600" cy="679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169910" y="4910455"/>
                <a:ext cx="1244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788400" y="4283710"/>
              <a:ext cx="744855" cy="101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788400" y="4283710"/>
                <a:ext cx="7448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881110" y="4156710"/>
              <a:ext cx="609600" cy="8045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881110" y="4156710"/>
                <a:ext cx="60960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3547110" y="2590800"/>
              <a:ext cx="965200" cy="355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3547110" y="2590800"/>
                <a:ext cx="965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1837055" y="2929255"/>
              <a:ext cx="423545" cy="2622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1837055" y="2929255"/>
                <a:ext cx="4235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2353310" y="2743200"/>
              <a:ext cx="186690" cy="3213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2353310" y="2743200"/>
                <a:ext cx="1866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2581910" y="2649855"/>
              <a:ext cx="584200" cy="7956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2581910" y="2649855"/>
                <a:ext cx="584200" cy="795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1964055" y="3564255"/>
              <a:ext cx="863600" cy="4318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1964055" y="3564255"/>
                <a:ext cx="863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3013710" y="3352800"/>
              <a:ext cx="50800" cy="2794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3013710" y="3352800"/>
                <a:ext cx="50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2810510" y="3437255"/>
              <a:ext cx="652145" cy="3638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2810510" y="3437255"/>
                <a:ext cx="6521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2988310" y="3615055"/>
              <a:ext cx="448945" cy="3981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2988310" y="3615055"/>
                <a:ext cx="4489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3157855" y="3826510"/>
              <a:ext cx="355600" cy="2628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3157855" y="3826510"/>
                <a:ext cx="3556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3343910" y="4046855"/>
              <a:ext cx="93345" cy="336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3343910" y="4046855"/>
                <a:ext cx="933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3996055" y="4250055"/>
              <a:ext cx="355600" cy="5670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3996055" y="4250055"/>
                <a:ext cx="3556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4461510" y="2870200"/>
              <a:ext cx="567690" cy="6178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4461510" y="2870200"/>
                <a:ext cx="56769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4953000" y="2743200"/>
              <a:ext cx="321310" cy="508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4953000" y="2743200"/>
                <a:ext cx="32131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3564255" y="2895600"/>
              <a:ext cx="1506855" cy="2159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3564255" y="2895600"/>
                <a:ext cx="1506855" cy="215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427855" y="2717800"/>
              <a:ext cx="609600" cy="3467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427855" y="2717800"/>
                <a:ext cx="6096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927600" y="2632710"/>
              <a:ext cx="330200" cy="61849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927600" y="2632710"/>
                <a:ext cx="330200" cy="618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2921000" y="279400"/>
              <a:ext cx="6891655" cy="28530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2921000" y="279400"/>
                <a:ext cx="6891655" cy="285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3978910" y="4445000"/>
              <a:ext cx="652145" cy="8718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3978910" y="4445000"/>
                <a:ext cx="652145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4639310" y="4927600"/>
              <a:ext cx="694690" cy="2451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4639310" y="4927600"/>
                <a:ext cx="69469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5359400" y="4783455"/>
              <a:ext cx="262255" cy="457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5359400" y="4783455"/>
                <a:ext cx="2622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5418455" y="4935855"/>
              <a:ext cx="448945" cy="1695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5418455" y="4935855"/>
                <a:ext cx="4489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5951855" y="4537710"/>
              <a:ext cx="474345" cy="6013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5951855" y="4537710"/>
                <a:ext cx="47434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6299200" y="4944110"/>
              <a:ext cx="109855" cy="28829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6299200" y="4944110"/>
                <a:ext cx="1098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6493510" y="5020310"/>
              <a:ext cx="245745" cy="1695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6493510" y="5020310"/>
                <a:ext cx="2457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6823710" y="4986655"/>
              <a:ext cx="212090" cy="2457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6823710" y="4986655"/>
                <a:ext cx="2120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6976110" y="5012055"/>
              <a:ext cx="177800" cy="2368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6976110" y="5012055"/>
                <a:ext cx="1778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7213600" y="5080000"/>
              <a:ext cx="440055" cy="2540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7213600" y="5080000"/>
                <a:ext cx="4400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4140200" y="5697855"/>
              <a:ext cx="685800" cy="844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4140200" y="5697855"/>
                <a:ext cx="6858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4419600" y="5706110"/>
              <a:ext cx="118110" cy="8045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4419600" y="5706110"/>
                <a:ext cx="11811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4453255" y="6002655"/>
              <a:ext cx="431800" cy="1949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4453255" y="6002655"/>
                <a:ext cx="431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4876800" y="5807710"/>
              <a:ext cx="101600" cy="76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4876800" y="580771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4851400" y="6010910"/>
              <a:ext cx="67310" cy="679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4851400" y="6010910"/>
                <a:ext cx="673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5037455" y="5909310"/>
              <a:ext cx="431800" cy="1441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5037455" y="5909310"/>
                <a:ext cx="431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5401310" y="5909310"/>
              <a:ext cx="296545" cy="2457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5401310" y="5909310"/>
                <a:ext cx="2965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5756910" y="5621655"/>
              <a:ext cx="110490" cy="533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5756910" y="5621655"/>
                <a:ext cx="1104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5723255" y="5824855"/>
              <a:ext cx="406400" cy="1270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5723255" y="5824855"/>
                <a:ext cx="406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6112510" y="5918200"/>
              <a:ext cx="1177290" cy="203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6112510" y="5918200"/>
                <a:ext cx="11772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156200" y="6197600"/>
              <a:ext cx="1905000" cy="2451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156200" y="6197600"/>
                <a:ext cx="19050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381000" y="4445000"/>
              <a:ext cx="313055" cy="838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381000" y="4445000"/>
                <a:ext cx="31305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711200" y="4182110"/>
              <a:ext cx="1057910" cy="8807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711200" y="4182110"/>
                <a:ext cx="1057910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007110" y="5121910"/>
              <a:ext cx="728345" cy="933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007110" y="5121910"/>
                <a:ext cx="7283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1066800" y="5461000"/>
              <a:ext cx="389255" cy="7785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1066800" y="5461000"/>
                <a:ext cx="389255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1430655" y="5334000"/>
              <a:ext cx="262255" cy="304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1430655" y="5334000"/>
                <a:ext cx="2622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1506855" y="5486400"/>
              <a:ext cx="254000" cy="844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1506855" y="5486400"/>
                <a:ext cx="254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1608455" y="5588000"/>
              <a:ext cx="33655" cy="3892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1608455" y="5588000"/>
                <a:ext cx="336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727200" y="5375910"/>
              <a:ext cx="135255" cy="56769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727200" y="5375910"/>
                <a:ext cx="13525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1930400" y="5325110"/>
              <a:ext cx="152400" cy="5251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1930400" y="5325110"/>
                <a:ext cx="1524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4453255" y="2413000"/>
              <a:ext cx="4597400" cy="24511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4453255" y="2413000"/>
                <a:ext cx="45974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3937000" y="372110"/>
              <a:ext cx="6307455" cy="30143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3937000" y="372110"/>
                <a:ext cx="6307455" cy="301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3826510" y="2429510"/>
              <a:ext cx="6527800" cy="3473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3826510" y="2429510"/>
                <a:ext cx="65278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8068310" y="5316855"/>
              <a:ext cx="177800" cy="10077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8068310" y="5316855"/>
                <a:ext cx="177800" cy="1007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8153400" y="5562600"/>
              <a:ext cx="617855" cy="62611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8153400" y="5562600"/>
                <a:ext cx="617855" cy="626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8652510" y="5782310"/>
              <a:ext cx="897890" cy="457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8652510" y="5782310"/>
                <a:ext cx="897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9490710" y="5545455"/>
              <a:ext cx="609600" cy="3473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9490710" y="5545455"/>
                <a:ext cx="6096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31400" y="5969000"/>
              <a:ext cx="567055" cy="21971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9931400" y="5969000"/>
                <a:ext cx="5670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10168255" y="6010910"/>
              <a:ext cx="558800" cy="679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10168255" y="6010910"/>
                <a:ext cx="5588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7882255" y="6324600"/>
              <a:ext cx="2811145" cy="59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7882255" y="6324600"/>
                <a:ext cx="28111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9414510" y="5054600"/>
              <a:ext cx="863600" cy="406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9414510" y="5054600"/>
                <a:ext cx="8636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10252710" y="4486910"/>
              <a:ext cx="838200" cy="3556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10252710" y="4486910"/>
                <a:ext cx="838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10566400" y="4707255"/>
              <a:ext cx="33655" cy="3556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10566400" y="4707255"/>
                <a:ext cx="336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10617200" y="4775200"/>
              <a:ext cx="109855" cy="37211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10617200" y="4775200"/>
                <a:ext cx="10985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10371455" y="4910455"/>
              <a:ext cx="533400" cy="177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10371455" y="4910455"/>
                <a:ext cx="533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11108055" y="4385310"/>
              <a:ext cx="59055" cy="16129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11108055" y="4385310"/>
                <a:ext cx="590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10930255" y="4512310"/>
              <a:ext cx="448945" cy="64389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10930255" y="4512310"/>
                <a:ext cx="448945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11463655" y="4427855"/>
              <a:ext cx="330200" cy="5924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11463655" y="4427855"/>
                <a:ext cx="3302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11793855" y="4419600"/>
              <a:ext cx="177800" cy="1098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11793855" y="4419600"/>
                <a:ext cx="1778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11684000" y="4546600"/>
              <a:ext cx="499110" cy="60071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11684000" y="4546600"/>
                <a:ext cx="49911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11861800" y="4732655"/>
              <a:ext cx="321310" cy="6013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11861800" y="4732655"/>
                <a:ext cx="32131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10371455" y="5342255"/>
              <a:ext cx="1710055" cy="1098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10371455" y="5342255"/>
                <a:ext cx="17100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643255" y="516255"/>
              <a:ext cx="617855" cy="7791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643255" y="516255"/>
                <a:ext cx="617855" cy="77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1244600" y="524510"/>
              <a:ext cx="609600" cy="3390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1244600" y="524510"/>
                <a:ext cx="60960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1803400" y="16510"/>
              <a:ext cx="422910" cy="6604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1803400" y="16510"/>
                <a:ext cx="42291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2268855" y="203200"/>
              <a:ext cx="804545" cy="5080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2268855" y="203200"/>
                <a:ext cx="8045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2768600" y="245110"/>
              <a:ext cx="508000" cy="16129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2768600" y="245110"/>
                <a:ext cx="5080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778510" y="711200"/>
              <a:ext cx="2641600" cy="57531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778510" y="711200"/>
                <a:ext cx="264160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2776855" y="245110"/>
              <a:ext cx="355600" cy="431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2776855" y="245110"/>
                <a:ext cx="355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2599055" y="372110"/>
              <a:ext cx="423545" cy="1441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2599055" y="372110"/>
                <a:ext cx="4235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10532110" y="998855"/>
              <a:ext cx="254000" cy="8382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10532110" y="998855"/>
                <a:ext cx="2540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10887710" y="1210310"/>
              <a:ext cx="17145" cy="508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10887710" y="1210310"/>
                <a:ext cx="17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10820400" y="1337310"/>
              <a:ext cx="41910" cy="36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10820400" y="1337310"/>
                <a:ext cx="419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11090910" y="1100455"/>
              <a:ext cx="76200" cy="4064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11090910" y="1100455"/>
                <a:ext cx="762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11209655" y="1151255"/>
              <a:ext cx="575945" cy="4064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11209655" y="1151255"/>
                <a:ext cx="5759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10328910" y="635000"/>
              <a:ext cx="1609090" cy="12611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10328910" y="635000"/>
                <a:ext cx="1609090" cy="1261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10354310" y="1608455"/>
              <a:ext cx="1397000" cy="101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10354310" y="1608455"/>
                <a:ext cx="1397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635000" y="1997710"/>
              <a:ext cx="84455" cy="1270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635000" y="1997710"/>
                <a:ext cx="844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549910" y="2268855"/>
              <a:ext cx="85090" cy="3638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549910" y="2268855"/>
                <a:ext cx="8509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626110" y="2124710"/>
              <a:ext cx="609600" cy="3898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626110" y="2124710"/>
                <a:ext cx="6096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829310" y="2327910"/>
              <a:ext cx="355600" cy="59309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829310" y="2327910"/>
                <a:ext cx="35560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1193800" y="2632710"/>
              <a:ext cx="152400" cy="425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1193800" y="2632710"/>
                <a:ext cx="152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1278255" y="2159000"/>
              <a:ext cx="228600" cy="1778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1278255" y="2159000"/>
                <a:ext cx="228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1329055" y="2133600"/>
              <a:ext cx="347345" cy="3384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1329055" y="2133600"/>
                <a:ext cx="34734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1684655" y="1997710"/>
              <a:ext cx="313055" cy="304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1684655" y="1997710"/>
                <a:ext cx="3130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1819910" y="2200910"/>
              <a:ext cx="499745" cy="228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1819910" y="2200910"/>
                <a:ext cx="499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2251710" y="1887855"/>
              <a:ext cx="643890" cy="46545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2251710" y="1887855"/>
                <a:ext cx="6438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2810510" y="1456055"/>
              <a:ext cx="2074545" cy="7702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2810510" y="1456055"/>
                <a:ext cx="20745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4588510" y="1473200"/>
              <a:ext cx="601345" cy="16065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4588510" y="1473200"/>
                <a:ext cx="6013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5248910" y="1651000"/>
              <a:ext cx="34290" cy="508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5248910" y="1651000"/>
                <a:ext cx="342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5502910" y="4080510"/>
              <a:ext cx="17145" cy="36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5502910" y="4080510"/>
                <a:ext cx="171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5511800" y="4080510"/>
              <a:ext cx="1651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5511800" y="4080510"/>
                <a:ext cx="1651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2497455" y="5037455"/>
              <a:ext cx="59055" cy="1041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2497455" y="5037455"/>
                <a:ext cx="59055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2505710" y="5130800"/>
              <a:ext cx="855345" cy="9226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2505710" y="5130800"/>
                <a:ext cx="855345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2599055" y="5892800"/>
              <a:ext cx="863600" cy="1606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2599055" y="5892800"/>
                <a:ext cx="863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2624455" y="4699000"/>
              <a:ext cx="838200" cy="5334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2624455" y="4699000"/>
                <a:ext cx="8382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3175000" y="4715510"/>
              <a:ext cx="516255" cy="41529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3175000" y="4715510"/>
                <a:ext cx="5162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3056255" y="4673600"/>
              <a:ext cx="592455" cy="1143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3056255" y="4673600"/>
                <a:ext cx="592455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3284855" y="5553710"/>
              <a:ext cx="296545" cy="39814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3284855" y="5553710"/>
                <a:ext cx="2965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3318510" y="5875655"/>
              <a:ext cx="431800" cy="3556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3318510" y="5875655"/>
                <a:ext cx="431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3216910" y="6053455"/>
              <a:ext cx="330200" cy="26225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3216910" y="6053455"/>
                <a:ext cx="3302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3572510" y="5824855"/>
              <a:ext cx="237490" cy="3302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3572510" y="5824855"/>
                <a:ext cx="2374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3157855" y="6409055"/>
              <a:ext cx="347345" cy="24574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3157855" y="6409055"/>
                <a:ext cx="3473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3530600" y="6299200"/>
              <a:ext cx="1219200" cy="3048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3530600" y="6299200"/>
                <a:ext cx="1219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2395855" y="5207000"/>
              <a:ext cx="423545" cy="29591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2395855" y="5207000"/>
                <a:ext cx="4235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2667000" y="5334000"/>
              <a:ext cx="321310" cy="20320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2667000" y="5334000"/>
                <a:ext cx="32131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2624455" y="5375910"/>
              <a:ext cx="575945" cy="304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2624455" y="5375910"/>
                <a:ext cx="5759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2768600" y="5418455"/>
              <a:ext cx="617855" cy="38925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2768600" y="5418455"/>
                <a:ext cx="6178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2802255" y="5570855"/>
              <a:ext cx="516255" cy="3810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2802255" y="5570855"/>
                <a:ext cx="5162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2835910" y="5765800"/>
              <a:ext cx="457200" cy="29591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2835910" y="5765800"/>
                <a:ext cx="4572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墨迹 163"/>
              <p14:cNvContentPartPr/>
              <p14:nvPr/>
            </p14:nvContentPartPr>
            <p14:xfrm>
              <a:off x="2853055" y="5850255"/>
              <a:ext cx="423545" cy="254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2"/>
            </p:blipFill>
            <p:spPr>
              <a:xfrm>
                <a:off x="2853055" y="5850255"/>
                <a:ext cx="4235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墨迹 164"/>
              <p14:cNvContentPartPr/>
              <p14:nvPr/>
            </p14:nvContentPartPr>
            <p14:xfrm>
              <a:off x="2540000" y="5308600"/>
              <a:ext cx="762000" cy="4064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4"/>
            </p:blipFill>
            <p:spPr>
              <a:xfrm>
                <a:off x="2540000" y="5308600"/>
                <a:ext cx="7620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墨迹 165"/>
              <p14:cNvContentPartPr/>
              <p14:nvPr/>
            </p14:nvContentPartPr>
            <p14:xfrm>
              <a:off x="2480310" y="5334000"/>
              <a:ext cx="677545" cy="28765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6"/>
            </p:blipFill>
            <p:spPr>
              <a:xfrm>
                <a:off x="2480310" y="5334000"/>
                <a:ext cx="6775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墨迹 166"/>
              <p14:cNvContentPartPr/>
              <p14:nvPr/>
            </p14:nvContentPartPr>
            <p14:xfrm>
              <a:off x="2616200" y="5274310"/>
              <a:ext cx="338455" cy="26289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8"/>
            </p:blipFill>
            <p:spPr>
              <a:xfrm>
                <a:off x="2616200" y="5274310"/>
                <a:ext cx="3384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墨迹 167"/>
              <p14:cNvContentPartPr/>
              <p14:nvPr/>
            </p14:nvContentPartPr>
            <p14:xfrm>
              <a:off x="2624455" y="5393055"/>
              <a:ext cx="474345" cy="3302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0"/>
            </p:blipFill>
            <p:spPr>
              <a:xfrm>
                <a:off x="2624455" y="5393055"/>
                <a:ext cx="4743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墨迹 168"/>
              <p14:cNvContentPartPr/>
              <p14:nvPr/>
            </p14:nvContentPartPr>
            <p14:xfrm>
              <a:off x="2717800" y="5435600"/>
              <a:ext cx="600710" cy="3556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2"/>
            </p:blipFill>
            <p:spPr>
              <a:xfrm>
                <a:off x="2717800" y="5435600"/>
                <a:ext cx="6007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墨迹 169"/>
              <p14:cNvContentPartPr/>
              <p14:nvPr/>
            </p14:nvContentPartPr>
            <p14:xfrm>
              <a:off x="2726055" y="5579110"/>
              <a:ext cx="635000" cy="32194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4"/>
            </p:blipFill>
            <p:spPr>
              <a:xfrm>
                <a:off x="2726055" y="5579110"/>
                <a:ext cx="6350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墨迹 170"/>
              <p14:cNvContentPartPr/>
              <p14:nvPr/>
            </p14:nvContentPartPr>
            <p14:xfrm>
              <a:off x="2743200" y="5697855"/>
              <a:ext cx="473710" cy="2286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6"/>
            </p:blipFill>
            <p:spPr>
              <a:xfrm>
                <a:off x="2743200" y="5697855"/>
                <a:ext cx="4737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墨迹 171"/>
              <p14:cNvContentPartPr/>
              <p14:nvPr/>
            </p14:nvContentPartPr>
            <p14:xfrm>
              <a:off x="2641600" y="5638800"/>
              <a:ext cx="490855" cy="3556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8"/>
            </p:blipFill>
            <p:spPr>
              <a:xfrm>
                <a:off x="2641600" y="5638800"/>
                <a:ext cx="4908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墨迹 172"/>
              <p14:cNvContentPartPr/>
              <p14:nvPr/>
            </p14:nvContentPartPr>
            <p14:xfrm>
              <a:off x="2497455" y="5105400"/>
              <a:ext cx="804545" cy="8382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0"/>
            </p:blipFill>
            <p:spPr>
              <a:xfrm>
                <a:off x="2497455" y="5105400"/>
                <a:ext cx="8045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墨迹 173"/>
              <p14:cNvContentPartPr/>
              <p14:nvPr/>
            </p14:nvContentPartPr>
            <p14:xfrm>
              <a:off x="1879600" y="4165600"/>
              <a:ext cx="397510" cy="50800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2"/>
            </p:blipFill>
            <p:spPr>
              <a:xfrm>
                <a:off x="1879600" y="4165600"/>
                <a:ext cx="39751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墨迹 174"/>
              <p14:cNvContentPartPr/>
              <p14:nvPr/>
            </p14:nvContentPartPr>
            <p14:xfrm>
              <a:off x="2209800" y="4385310"/>
              <a:ext cx="245110" cy="558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4"/>
            </p:blipFill>
            <p:spPr>
              <a:xfrm>
                <a:off x="2209800" y="4385310"/>
                <a:ext cx="24511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6" name="墨迹 175"/>
              <p14:cNvContentPartPr/>
              <p14:nvPr/>
            </p14:nvContentPartPr>
            <p14:xfrm>
              <a:off x="2540000" y="4394200"/>
              <a:ext cx="270510" cy="1524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6"/>
            </p:blipFill>
            <p:spPr>
              <a:xfrm>
                <a:off x="2540000" y="4394200"/>
                <a:ext cx="2705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77" name="墨迹 176"/>
              <p14:cNvContentPartPr/>
              <p14:nvPr/>
            </p14:nvContentPartPr>
            <p14:xfrm>
              <a:off x="2921000" y="4241800"/>
              <a:ext cx="101600" cy="355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8"/>
            </p:blipFill>
            <p:spPr>
              <a:xfrm>
                <a:off x="2921000" y="424180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78" name="墨迹 177"/>
              <p14:cNvContentPartPr/>
              <p14:nvPr/>
            </p14:nvContentPartPr>
            <p14:xfrm>
              <a:off x="2819400" y="4377055"/>
              <a:ext cx="313055" cy="5080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50"/>
            </p:blipFill>
            <p:spPr>
              <a:xfrm>
                <a:off x="2819400" y="4377055"/>
                <a:ext cx="3130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79" name="墨迹 178"/>
              <p14:cNvContentPartPr/>
              <p14:nvPr/>
            </p14:nvContentPartPr>
            <p14:xfrm>
              <a:off x="3183255" y="4318000"/>
              <a:ext cx="33655" cy="336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2"/>
            </p:blipFill>
            <p:spPr>
              <a:xfrm>
                <a:off x="3183255" y="4318000"/>
                <a:ext cx="336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0" name="墨迹 179"/>
              <p14:cNvContentPartPr/>
              <p14:nvPr/>
            </p14:nvContentPartPr>
            <p14:xfrm>
              <a:off x="3200400" y="4445000"/>
              <a:ext cx="50800" cy="508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4"/>
            </p:blipFill>
            <p:spPr>
              <a:xfrm>
                <a:off x="3200400" y="444500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1" name="墨迹 180"/>
              <p14:cNvContentPartPr/>
              <p14:nvPr/>
            </p14:nvContentPartPr>
            <p14:xfrm>
              <a:off x="3259455" y="4283710"/>
              <a:ext cx="287655" cy="212090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6"/>
            </p:blipFill>
            <p:spPr>
              <a:xfrm>
                <a:off x="3259455" y="4283710"/>
                <a:ext cx="2876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2" name="墨迹 181"/>
              <p14:cNvContentPartPr/>
              <p14:nvPr/>
            </p14:nvContentPartPr>
            <p14:xfrm>
              <a:off x="3470910" y="4080510"/>
              <a:ext cx="304800" cy="44894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8"/>
            </p:blipFill>
            <p:spPr>
              <a:xfrm>
                <a:off x="3470910" y="4080510"/>
                <a:ext cx="3048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3" name="墨迹 182"/>
              <p14:cNvContentPartPr/>
              <p14:nvPr/>
            </p14:nvContentPartPr>
            <p14:xfrm>
              <a:off x="2091055" y="4588510"/>
              <a:ext cx="1871345" cy="22034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60"/>
            </p:blipFill>
            <p:spPr>
              <a:xfrm>
                <a:off x="2091055" y="4588510"/>
                <a:ext cx="18713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4" name="墨迹 183"/>
              <p14:cNvContentPartPr/>
              <p14:nvPr/>
            </p14:nvContentPartPr>
            <p14:xfrm>
              <a:off x="1405255" y="3826510"/>
              <a:ext cx="2616200" cy="12192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2"/>
            </p:blipFill>
            <p:spPr>
              <a:xfrm>
                <a:off x="1405255" y="3826510"/>
                <a:ext cx="2616200" cy="1219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412115"/>
          </a:xfrm>
        </p:spPr>
        <p:txBody>
          <a:bodyPr>
            <a:normAutofit fontScale="90000"/>
          </a:bodyPr>
          <a:p>
            <a:pPr algn="l"/>
            <a:r>
              <a:rPr altLang="zh-CN"/>
              <a:t>U-Net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u-net-architectur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010" y="1271905"/>
            <a:ext cx="7968615" cy="530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164455" y="685800"/>
              <a:ext cx="643255" cy="7620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164455" y="685800"/>
                <a:ext cx="64325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443855" y="981710"/>
              <a:ext cx="448945" cy="1695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443855" y="981710"/>
                <a:ext cx="4489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867400" y="854710"/>
              <a:ext cx="422910" cy="4152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867400" y="854710"/>
                <a:ext cx="42291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231255" y="880110"/>
              <a:ext cx="169545" cy="330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231255" y="880110"/>
                <a:ext cx="169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358255" y="643255"/>
              <a:ext cx="474345" cy="4997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358255" y="643255"/>
                <a:ext cx="4743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130800" y="389255"/>
              <a:ext cx="1989455" cy="12020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130800" y="389255"/>
                <a:ext cx="1989455" cy="1202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534910" y="499110"/>
              <a:ext cx="558800" cy="660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534910" y="499110"/>
                <a:ext cx="55880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983855" y="635000"/>
              <a:ext cx="482600" cy="457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983855" y="635000"/>
                <a:ext cx="482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483600" y="473710"/>
              <a:ext cx="346710" cy="431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483600" y="473710"/>
                <a:ext cx="3467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500110" y="829310"/>
              <a:ext cx="304800" cy="304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500110" y="829310"/>
                <a:ext cx="304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872855" y="727710"/>
              <a:ext cx="304800" cy="3556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872855" y="727710"/>
                <a:ext cx="304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949055" y="660400"/>
              <a:ext cx="414655" cy="3892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949055" y="660400"/>
                <a:ext cx="4146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974455" y="753110"/>
              <a:ext cx="389255" cy="3473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974455" y="753110"/>
                <a:ext cx="3892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957310" y="965200"/>
              <a:ext cx="542290" cy="304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957310" y="965200"/>
                <a:ext cx="54229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431655" y="914400"/>
              <a:ext cx="668655" cy="3384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431655" y="914400"/>
                <a:ext cx="6686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321800" y="1235710"/>
              <a:ext cx="965200" cy="1358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321800" y="1235710"/>
                <a:ext cx="9652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5977255" y="1524000"/>
              <a:ext cx="160655" cy="27051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5977255" y="1524000"/>
                <a:ext cx="16065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5951855" y="1651000"/>
              <a:ext cx="516255" cy="2197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5951855" y="1651000"/>
                <a:ext cx="5162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6654800" y="1456055"/>
              <a:ext cx="143510" cy="844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6654800" y="1456055"/>
                <a:ext cx="1435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527800" y="1447800"/>
              <a:ext cx="457200" cy="2540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527800" y="1447800"/>
                <a:ext cx="457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6688455" y="1405255"/>
              <a:ext cx="144145" cy="3219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6688455" y="1405255"/>
                <a:ext cx="1441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569710" y="1481455"/>
              <a:ext cx="347345" cy="1352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569710" y="1481455"/>
                <a:ext cx="3473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6620510" y="1616710"/>
              <a:ext cx="321945" cy="1187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6620510" y="1616710"/>
                <a:ext cx="3219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6722110" y="1565910"/>
              <a:ext cx="254000" cy="3981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6722110" y="1565910"/>
                <a:ext cx="2540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7086600" y="1447800"/>
              <a:ext cx="321310" cy="4908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7086600" y="1447800"/>
                <a:ext cx="32131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3530600" y="812800"/>
              <a:ext cx="1600200" cy="1943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3530600" y="812800"/>
                <a:ext cx="160020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3547110" y="812800"/>
              <a:ext cx="516890" cy="927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3547110" y="812800"/>
                <a:ext cx="51689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210310" y="194310"/>
              <a:ext cx="2193290" cy="1016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210310" y="194310"/>
                <a:ext cx="2193290" cy="101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9998710" y="1184910"/>
              <a:ext cx="415290" cy="44069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9998710" y="1184910"/>
                <a:ext cx="41529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405110" y="1235710"/>
              <a:ext cx="19494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405110" y="1235710"/>
                <a:ext cx="1949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219055" y="1422400"/>
              <a:ext cx="313055" cy="1098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219055" y="1422400"/>
                <a:ext cx="3130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236200" y="1583055"/>
              <a:ext cx="295910" cy="425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236200" y="1583055"/>
                <a:ext cx="2959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303510" y="1498600"/>
              <a:ext cx="389890" cy="313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303510" y="1498600"/>
                <a:ext cx="3898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625455" y="1210310"/>
              <a:ext cx="398145" cy="4406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625455" y="1210310"/>
                <a:ext cx="39814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904855" y="1498600"/>
              <a:ext cx="101600" cy="127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904855" y="1498600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676255" y="1625600"/>
              <a:ext cx="355600" cy="1181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676255" y="1625600"/>
                <a:ext cx="355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1049000" y="1371600"/>
              <a:ext cx="219710" cy="844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1049000" y="1371600"/>
                <a:ext cx="2197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1108055" y="1397000"/>
              <a:ext cx="406400" cy="2705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1108055" y="1397000"/>
                <a:ext cx="4064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1463655" y="1633855"/>
              <a:ext cx="245745" cy="160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1463655" y="1633855"/>
                <a:ext cx="2457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0278110" y="1752600"/>
              <a:ext cx="1524000" cy="590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0278110" y="1752600"/>
                <a:ext cx="1524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829310" y="914400"/>
              <a:ext cx="440690" cy="85471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829310" y="914400"/>
                <a:ext cx="440690" cy="854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14400" y="1608455"/>
              <a:ext cx="59055" cy="1098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14400" y="1608455"/>
                <a:ext cx="590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85800" y="1524000"/>
              <a:ext cx="346710" cy="203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85800" y="1524000"/>
                <a:ext cx="34671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702310" y="965200"/>
              <a:ext cx="474345" cy="838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702310" y="965200"/>
                <a:ext cx="4743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29310" y="1540510"/>
              <a:ext cx="186690" cy="203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29310" y="1540510"/>
                <a:ext cx="1866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330200" y="1989455"/>
              <a:ext cx="287655" cy="1098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330200" y="1989455"/>
                <a:ext cx="2876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355600" y="2082800"/>
              <a:ext cx="287655" cy="67691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355600" y="2082800"/>
                <a:ext cx="287655" cy="676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465455" y="2116455"/>
              <a:ext cx="287655" cy="304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465455" y="2116455"/>
                <a:ext cx="2876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533400" y="2286000"/>
              <a:ext cx="194310" cy="2114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533400" y="2286000"/>
                <a:ext cx="1943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668655" y="2387600"/>
              <a:ext cx="118745" cy="673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668655" y="2387600"/>
                <a:ext cx="1187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753110" y="1938655"/>
              <a:ext cx="59690" cy="76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753110" y="1938655"/>
                <a:ext cx="5969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39800" y="1946910"/>
              <a:ext cx="8255" cy="342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39800" y="1946910"/>
                <a:ext cx="82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29310" y="1955800"/>
              <a:ext cx="415290" cy="6007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29310" y="1955800"/>
                <a:ext cx="41529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1100455" y="1997710"/>
              <a:ext cx="406400" cy="4997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1100455" y="1997710"/>
                <a:ext cx="4064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143000" y="1769110"/>
              <a:ext cx="245110" cy="5759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143000" y="1769110"/>
                <a:ext cx="24511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515110" y="1837055"/>
              <a:ext cx="177800" cy="406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515110" y="1837055"/>
                <a:ext cx="1778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701800" y="1819910"/>
              <a:ext cx="346710" cy="4660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701800" y="1819910"/>
                <a:ext cx="34671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482600" y="2395855"/>
              <a:ext cx="1481455" cy="4743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482600" y="2395855"/>
                <a:ext cx="14814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9855" y="1667510"/>
              <a:ext cx="2040255" cy="13379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9855" y="1667510"/>
                <a:ext cx="2040255" cy="133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719455" y="3293110"/>
              <a:ext cx="355600" cy="838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719455" y="3293110"/>
                <a:ext cx="355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159510" y="3216910"/>
              <a:ext cx="288290" cy="6521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159510" y="3216910"/>
                <a:ext cx="28829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57910" y="3648710"/>
              <a:ext cx="516890" cy="2882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57910" y="3648710"/>
                <a:ext cx="51689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549400" y="3437255"/>
              <a:ext cx="41910" cy="381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549400" y="3437255"/>
                <a:ext cx="419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557655" y="3470910"/>
              <a:ext cx="279400" cy="3810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557655" y="3470910"/>
                <a:ext cx="2794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642110" y="3759200"/>
              <a:ext cx="203200" cy="152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642110" y="3759200"/>
                <a:ext cx="203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946910" y="3293110"/>
              <a:ext cx="360" cy="1187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946910" y="3293110"/>
                <a:ext cx="36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22910" y="3030855"/>
              <a:ext cx="186690" cy="4908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22910" y="3030855"/>
                <a:ext cx="18669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397510" y="3420110"/>
              <a:ext cx="355600" cy="152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397510" y="3420110"/>
                <a:ext cx="355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35000" y="4241800"/>
              <a:ext cx="482600" cy="4826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35000" y="4241800"/>
                <a:ext cx="4826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905510" y="4368800"/>
              <a:ext cx="118745" cy="21971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905510" y="4368800"/>
                <a:ext cx="11874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117600" y="4224655"/>
              <a:ext cx="473710" cy="406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117600" y="4224655"/>
                <a:ext cx="473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405255" y="4232910"/>
              <a:ext cx="84455" cy="4152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405255" y="4232910"/>
                <a:ext cx="844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311910" y="4385310"/>
              <a:ext cx="321945" cy="762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311910" y="4385310"/>
                <a:ext cx="321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574800" y="4156710"/>
              <a:ext cx="330200" cy="2965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574800" y="4156710"/>
                <a:ext cx="3302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583055" y="4419600"/>
              <a:ext cx="262255" cy="29591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583055" y="4419600"/>
                <a:ext cx="26225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591310" y="4486910"/>
              <a:ext cx="152400" cy="2286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591310" y="4486910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786255" y="4046855"/>
              <a:ext cx="550545" cy="9226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786255" y="4046855"/>
                <a:ext cx="550545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549910" y="5215255"/>
              <a:ext cx="364490" cy="50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549910" y="5215255"/>
                <a:ext cx="3644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668655" y="5274310"/>
              <a:ext cx="144145" cy="2540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668655" y="5274310"/>
                <a:ext cx="1441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617855" y="5334000"/>
              <a:ext cx="398145" cy="6940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617855" y="5334000"/>
                <a:ext cx="398145" cy="694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965200" y="5393055"/>
              <a:ext cx="254000" cy="1098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965200" y="5393055"/>
                <a:ext cx="2540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41400" y="5334000"/>
              <a:ext cx="635000" cy="5670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41400" y="5334000"/>
                <a:ext cx="6350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812800" y="5969000"/>
              <a:ext cx="1007110" cy="1524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812800" y="5969000"/>
                <a:ext cx="10071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9609455" y="3420110"/>
              <a:ext cx="67945" cy="533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9609455" y="3420110"/>
                <a:ext cx="67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9668510" y="3411855"/>
              <a:ext cx="194945" cy="584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9668510" y="3411855"/>
                <a:ext cx="1949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9693910" y="3606800"/>
              <a:ext cx="93345" cy="1270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9693910" y="3606800"/>
                <a:ext cx="933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9617710" y="3699510"/>
              <a:ext cx="220345" cy="8509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9617710" y="3699510"/>
                <a:ext cx="2203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9855200" y="3513455"/>
              <a:ext cx="236855" cy="711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9855200" y="3513455"/>
                <a:ext cx="236855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0278110" y="3293110"/>
              <a:ext cx="152400" cy="1695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0278110" y="3293110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10312400" y="3462655"/>
              <a:ext cx="211455" cy="55054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10312400" y="3462655"/>
                <a:ext cx="2114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0168255" y="3665855"/>
              <a:ext cx="211455" cy="2114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0168255" y="3665855"/>
                <a:ext cx="2114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0414000" y="3564255"/>
              <a:ext cx="313055" cy="3219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0414000" y="3564255"/>
                <a:ext cx="3130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0532110" y="3665855"/>
              <a:ext cx="177800" cy="3219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0532110" y="3665855"/>
                <a:ext cx="1778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0541000" y="3970655"/>
              <a:ext cx="118110" cy="25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0541000" y="3970655"/>
                <a:ext cx="11811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0887710" y="3064510"/>
              <a:ext cx="880745" cy="11347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0887710" y="3064510"/>
                <a:ext cx="880745" cy="1134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1379200" y="3251200"/>
              <a:ext cx="143510" cy="1435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1379200" y="3251200"/>
                <a:ext cx="14351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1108055" y="3064510"/>
              <a:ext cx="414655" cy="9486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1108055" y="3064510"/>
                <a:ext cx="414655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981055" y="3089910"/>
              <a:ext cx="787400" cy="9315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981055" y="3089910"/>
                <a:ext cx="78740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423400" y="4029710"/>
              <a:ext cx="152400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423400" y="4029710"/>
                <a:ext cx="1524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9863455" y="4267200"/>
              <a:ext cx="118745" cy="1016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9863455" y="4267200"/>
                <a:ext cx="118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779000" y="4385310"/>
              <a:ext cx="363855" cy="56769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779000" y="4385310"/>
                <a:ext cx="36385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702800" y="4648200"/>
              <a:ext cx="262255" cy="16891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702800" y="4648200"/>
                <a:ext cx="2622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0007600" y="4613910"/>
              <a:ext cx="160655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0007600" y="4613910"/>
                <a:ext cx="1606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855200" y="4740910"/>
              <a:ext cx="355600" cy="431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855200" y="4740910"/>
                <a:ext cx="355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0049510" y="4715510"/>
              <a:ext cx="135890" cy="2457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0049510" y="4715510"/>
                <a:ext cx="1358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0287000" y="4732655"/>
              <a:ext cx="92710" cy="8445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0287000" y="4732655"/>
                <a:ext cx="927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363200" y="4605655"/>
              <a:ext cx="118110" cy="3473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363200" y="4605655"/>
                <a:ext cx="1181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498455" y="4495800"/>
              <a:ext cx="169545" cy="5670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498455" y="4495800"/>
                <a:ext cx="16954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10617200" y="4834255"/>
              <a:ext cx="101600" cy="2032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10617200" y="4834255"/>
                <a:ext cx="10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9643110" y="4182110"/>
              <a:ext cx="1278890" cy="1168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9643110" y="4182110"/>
                <a:ext cx="127889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1329055" y="1032510"/>
              <a:ext cx="2141855" cy="16129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1329055" y="1032510"/>
                <a:ext cx="21418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1489710" y="1024255"/>
              <a:ext cx="1786890" cy="1606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1489710" y="1024255"/>
                <a:ext cx="1786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1735455" y="1143000"/>
              <a:ext cx="1439545" cy="13525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1735455" y="1143000"/>
                <a:ext cx="14395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3454400" y="186055"/>
              <a:ext cx="685800" cy="4146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3454400" y="186055"/>
                <a:ext cx="6858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3894455" y="245110"/>
              <a:ext cx="372745" cy="2882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3894455" y="245110"/>
                <a:ext cx="3727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4241800" y="228600"/>
              <a:ext cx="600710" cy="4064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4241800" y="228600"/>
                <a:ext cx="600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3851910" y="575310"/>
              <a:ext cx="1210945" cy="1695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3851910" y="575310"/>
                <a:ext cx="12109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176655" y="1032510"/>
              <a:ext cx="2395855" cy="2711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176655" y="1032510"/>
                <a:ext cx="23958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100455" y="990600"/>
              <a:ext cx="2836545" cy="1606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100455" y="990600"/>
                <a:ext cx="2836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202055" y="1066800"/>
              <a:ext cx="2599055" cy="1352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202055" y="1066800"/>
                <a:ext cx="25990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4089400" y="1913255"/>
              <a:ext cx="135255" cy="3130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4089400" y="1913255"/>
                <a:ext cx="1352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4105910" y="1701800"/>
              <a:ext cx="389890" cy="4572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4105910" y="1701800"/>
                <a:ext cx="389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4402455" y="2065655"/>
              <a:ext cx="541655" cy="203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4402455" y="2065655"/>
                <a:ext cx="5416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4944110" y="2048510"/>
              <a:ext cx="194945" cy="3219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4944110" y="2048510"/>
                <a:ext cx="1949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5232400" y="1752600"/>
              <a:ext cx="84455" cy="4826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5232400" y="1752600"/>
                <a:ext cx="844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5367655" y="2082800"/>
              <a:ext cx="203200" cy="1352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5367655" y="2082800"/>
                <a:ext cx="2032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5080000" y="1879600"/>
              <a:ext cx="676910" cy="5334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5080000" y="1879600"/>
                <a:ext cx="67691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4013200" y="2226310"/>
              <a:ext cx="2370455" cy="2374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4013200" y="2226310"/>
                <a:ext cx="2370455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1303655" y="1032510"/>
              <a:ext cx="2303145" cy="1187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1303655" y="1032510"/>
                <a:ext cx="2303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3420110" y="2345055"/>
              <a:ext cx="4309745" cy="30226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3420110" y="2345055"/>
                <a:ext cx="4309745" cy="302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3877310" y="3056255"/>
              <a:ext cx="406400" cy="425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3877310" y="3056255"/>
                <a:ext cx="406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4013200" y="3089910"/>
              <a:ext cx="406400" cy="64389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4013200" y="3089910"/>
                <a:ext cx="406400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4046855" y="3394710"/>
              <a:ext cx="262255" cy="11049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4046855" y="3394710"/>
                <a:ext cx="2622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4318000" y="3505200"/>
              <a:ext cx="143510" cy="177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4318000" y="3505200"/>
                <a:ext cx="1435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4486910" y="3470910"/>
              <a:ext cx="169545" cy="177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4486910" y="3470910"/>
                <a:ext cx="169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4648200" y="3521710"/>
              <a:ext cx="92710" cy="1441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4648200" y="3521710"/>
                <a:ext cx="927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4800600" y="3191510"/>
              <a:ext cx="160655" cy="44069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4800600" y="3191510"/>
                <a:ext cx="16065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4969510" y="3437255"/>
              <a:ext cx="398145" cy="3048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4969510" y="3437255"/>
                <a:ext cx="3981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5359400" y="3429000"/>
              <a:ext cx="262255" cy="6731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5359400" y="3429000"/>
                <a:ext cx="2622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5537200" y="2844800"/>
              <a:ext cx="254000" cy="711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5537200" y="2844800"/>
                <a:ext cx="2540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5570855" y="3022600"/>
              <a:ext cx="271145" cy="60071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5570855" y="3022600"/>
                <a:ext cx="271145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5807710" y="3394710"/>
              <a:ext cx="177800" cy="23749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5807710" y="3394710"/>
                <a:ext cx="1778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6096000" y="3378200"/>
              <a:ext cx="101600" cy="1606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6096000" y="3378200"/>
                <a:ext cx="101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6248400" y="3140710"/>
              <a:ext cx="1016000" cy="3898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6248400" y="3140710"/>
                <a:ext cx="101600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4105910" y="3724910"/>
              <a:ext cx="2929890" cy="2965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4105910" y="3724910"/>
                <a:ext cx="292989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4910455" y="4105910"/>
              <a:ext cx="135255" cy="5251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4910455" y="4105910"/>
                <a:ext cx="1352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5130800" y="4004310"/>
              <a:ext cx="330200" cy="6013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5130800" y="4004310"/>
                <a:ext cx="3302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5520055" y="4038600"/>
              <a:ext cx="186055" cy="101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5520055" y="4038600"/>
                <a:ext cx="1860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5570855" y="3953510"/>
              <a:ext cx="84455" cy="5334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5570855" y="3953510"/>
                <a:ext cx="844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5553710" y="4038600"/>
              <a:ext cx="499745" cy="44831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5553710" y="4038600"/>
                <a:ext cx="49974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5791200" y="4080510"/>
              <a:ext cx="143510" cy="24574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5791200" y="4080510"/>
                <a:ext cx="14351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5189855" y="4512310"/>
              <a:ext cx="1049655" cy="18669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5189855" y="4512310"/>
                <a:ext cx="10496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5130800" y="4673600"/>
              <a:ext cx="516255" cy="1860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5130800" y="4673600"/>
                <a:ext cx="5162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5316855" y="4732655"/>
              <a:ext cx="76200" cy="5842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5316855" y="4732655"/>
                <a:ext cx="76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5367655" y="4918710"/>
              <a:ext cx="338455" cy="14414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5367655" y="4918710"/>
                <a:ext cx="3384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5579110" y="4783455"/>
              <a:ext cx="321945" cy="36385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5579110" y="4783455"/>
                <a:ext cx="3219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5892800" y="4775200"/>
              <a:ext cx="186055" cy="228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5892800" y="4775200"/>
                <a:ext cx="186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6078855" y="4563110"/>
              <a:ext cx="406400" cy="3048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6078855" y="4563110"/>
                <a:ext cx="406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2912110" y="4038600"/>
              <a:ext cx="1549400" cy="143891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2912110" y="4038600"/>
                <a:ext cx="1549400" cy="143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2159000" y="5723255"/>
              <a:ext cx="135255" cy="64325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2159000" y="5723255"/>
                <a:ext cx="13525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2260600" y="5951855"/>
              <a:ext cx="254000" cy="18605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2260600" y="5951855"/>
                <a:ext cx="2540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2192655" y="6248400"/>
              <a:ext cx="363855" cy="11811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2192655" y="6248400"/>
                <a:ext cx="3638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2624455" y="5748655"/>
              <a:ext cx="220345" cy="11874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2624455" y="5748655"/>
                <a:ext cx="2203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2540000" y="5969000"/>
              <a:ext cx="414655" cy="1435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2540000" y="5969000"/>
                <a:ext cx="41465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2734310" y="5875655"/>
              <a:ext cx="110490" cy="7366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2734310" y="5875655"/>
                <a:ext cx="11049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2912110" y="5943600"/>
              <a:ext cx="288290" cy="1606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2912110" y="5943600"/>
                <a:ext cx="2882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3013710" y="5943600"/>
              <a:ext cx="118745" cy="3638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3013710" y="5943600"/>
                <a:ext cx="1187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3140710" y="5613400"/>
              <a:ext cx="279400" cy="914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3140710" y="5613400"/>
                <a:ext cx="2794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2065655" y="5359400"/>
              <a:ext cx="1625600" cy="12954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2065655" y="5359400"/>
                <a:ext cx="1625600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10252710" y="2124710"/>
              <a:ext cx="17145" cy="34290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10252710" y="2124710"/>
                <a:ext cx="1714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10109200" y="2082800"/>
              <a:ext cx="389255" cy="4826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10109200" y="2082800"/>
                <a:ext cx="3892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10439400" y="2226310"/>
              <a:ext cx="236855" cy="220345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10439400" y="2226310"/>
                <a:ext cx="23685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10744200" y="2124710"/>
              <a:ext cx="101600" cy="4826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10744200" y="2124710"/>
                <a:ext cx="1016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10820400" y="2192655"/>
              <a:ext cx="304800" cy="32194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10820400" y="2192655"/>
                <a:ext cx="3048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11133455" y="2141855"/>
              <a:ext cx="84455" cy="1098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11133455" y="2141855"/>
                <a:ext cx="844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11158855" y="2395855"/>
              <a:ext cx="101600" cy="5080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11158855" y="2395855"/>
                <a:ext cx="101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11268710" y="2108200"/>
              <a:ext cx="271145" cy="54165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11268710" y="2108200"/>
                <a:ext cx="27114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10227310" y="2667000"/>
              <a:ext cx="660400" cy="42291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10227310" y="2667000"/>
                <a:ext cx="6604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10963910" y="2649855"/>
              <a:ext cx="398145" cy="44005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10963910" y="2649855"/>
                <a:ext cx="3981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11243310" y="3276600"/>
              <a:ext cx="93345" cy="254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11243310" y="3276600"/>
                <a:ext cx="933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10566400" y="3208655"/>
              <a:ext cx="965200" cy="4254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10566400" y="3208655"/>
                <a:ext cx="9652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7086600" y="2912110"/>
              <a:ext cx="313055" cy="26289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7086600" y="2912110"/>
                <a:ext cx="3130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7052310" y="2946400"/>
              <a:ext cx="245745" cy="11430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7052310" y="2946400"/>
                <a:ext cx="245745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7188200" y="3242310"/>
              <a:ext cx="177800" cy="49149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7188200" y="3242310"/>
                <a:ext cx="1778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1362710" y="1092200"/>
              <a:ext cx="2320290" cy="1098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1362710" y="1092200"/>
                <a:ext cx="23202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5909310" y="1524000"/>
              <a:ext cx="3395345" cy="51308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5909310" y="1524000"/>
                <a:ext cx="3395345" cy="513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9017000" y="1574800"/>
              <a:ext cx="372110" cy="54991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9017000" y="1574800"/>
                <a:ext cx="372110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9296400" y="1710055"/>
              <a:ext cx="508000" cy="5588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9296400" y="1710055"/>
                <a:ext cx="5080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7188200" y="6197600"/>
              <a:ext cx="152400" cy="37211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7188200" y="6197600"/>
                <a:ext cx="1524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7120255" y="6078855"/>
              <a:ext cx="541655" cy="4318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7120255" y="6078855"/>
                <a:ext cx="5416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7475855" y="6391910"/>
              <a:ext cx="287655" cy="1524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7475855" y="6391910"/>
                <a:ext cx="287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7738110" y="6426200"/>
              <a:ext cx="245745" cy="15240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7738110" y="6426200"/>
                <a:ext cx="2457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8009255" y="6502400"/>
              <a:ext cx="906145" cy="10985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8009255" y="6502400"/>
                <a:ext cx="9061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10269855" y="5520055"/>
              <a:ext cx="347345" cy="3638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10269855" y="5520055"/>
                <a:ext cx="3473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10506710" y="5604510"/>
              <a:ext cx="279400" cy="8509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10506710" y="5604510"/>
                <a:ext cx="2794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10498455" y="5680710"/>
              <a:ext cx="160655" cy="39814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10498455" y="5680710"/>
                <a:ext cx="1606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10600055" y="5807710"/>
              <a:ext cx="101600" cy="28829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10600055" y="5807710"/>
                <a:ext cx="10160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10447655" y="5909310"/>
              <a:ext cx="363855" cy="44069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10447655" y="5909310"/>
                <a:ext cx="36385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10760710" y="5680710"/>
              <a:ext cx="423545" cy="177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10760710" y="5680710"/>
                <a:ext cx="423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墨迹 203"/>
              <p14:cNvContentPartPr/>
              <p14:nvPr/>
            </p14:nvContentPartPr>
            <p14:xfrm>
              <a:off x="10887710" y="5435600"/>
              <a:ext cx="203200" cy="51625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1"/>
            </p:blipFill>
            <p:spPr>
              <a:xfrm>
                <a:off x="10887710" y="5435600"/>
                <a:ext cx="2032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墨迹 204"/>
              <p14:cNvContentPartPr/>
              <p14:nvPr/>
            </p14:nvContentPartPr>
            <p14:xfrm>
              <a:off x="10862310" y="5892800"/>
              <a:ext cx="389890" cy="65151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3"/>
            </p:blipFill>
            <p:spPr>
              <a:xfrm>
                <a:off x="10862310" y="5892800"/>
                <a:ext cx="389890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墨迹 205"/>
              <p14:cNvContentPartPr/>
              <p14:nvPr/>
            </p14:nvContentPartPr>
            <p14:xfrm>
              <a:off x="10363200" y="6502400"/>
              <a:ext cx="956310" cy="67310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5"/>
            </p:blipFill>
            <p:spPr>
              <a:xfrm>
                <a:off x="10363200" y="6502400"/>
                <a:ext cx="95631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墨迹 206"/>
              <p14:cNvContentPartPr/>
              <p14:nvPr/>
            </p14:nvContentPartPr>
            <p14:xfrm>
              <a:off x="7264400" y="5706110"/>
              <a:ext cx="465455" cy="13589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7"/>
            </p:blipFill>
            <p:spPr>
              <a:xfrm>
                <a:off x="7264400" y="5706110"/>
                <a:ext cx="46545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墨迹 207"/>
              <p14:cNvContentPartPr/>
              <p14:nvPr/>
            </p14:nvContentPartPr>
            <p14:xfrm>
              <a:off x="7255510" y="5748655"/>
              <a:ext cx="499745" cy="590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9"/>
            </p:blipFill>
            <p:spPr>
              <a:xfrm>
                <a:off x="7255510" y="5748655"/>
                <a:ext cx="4997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墨迹 208"/>
              <p14:cNvContentPartPr/>
              <p14:nvPr/>
            </p14:nvContentPartPr>
            <p14:xfrm>
              <a:off x="7255510" y="5680710"/>
              <a:ext cx="584200" cy="6794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1"/>
            </p:blipFill>
            <p:spPr>
              <a:xfrm>
                <a:off x="7255510" y="5680710"/>
                <a:ext cx="5842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墨迹 209"/>
              <p14:cNvContentPartPr/>
              <p14:nvPr/>
            </p14:nvContentPartPr>
            <p14:xfrm>
              <a:off x="7230110" y="5756910"/>
              <a:ext cx="542290" cy="50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3"/>
            </p:blipFill>
            <p:spPr>
              <a:xfrm>
                <a:off x="7230110" y="5756910"/>
                <a:ext cx="5422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墨迹 210"/>
              <p14:cNvContentPartPr/>
              <p14:nvPr/>
            </p14:nvContentPartPr>
            <p14:xfrm>
              <a:off x="7306310" y="5740400"/>
              <a:ext cx="406400" cy="8445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5"/>
            </p:blipFill>
            <p:spPr>
              <a:xfrm>
                <a:off x="7306310" y="5740400"/>
                <a:ext cx="406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墨迹 211"/>
              <p14:cNvContentPartPr/>
              <p14:nvPr/>
            </p14:nvContentPartPr>
            <p14:xfrm>
              <a:off x="7298055" y="5723255"/>
              <a:ext cx="490855" cy="10985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7"/>
            </p:blipFill>
            <p:spPr>
              <a:xfrm>
                <a:off x="7298055" y="5723255"/>
                <a:ext cx="4908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墨迹 212"/>
              <p14:cNvContentPartPr/>
              <p14:nvPr/>
            </p14:nvContentPartPr>
            <p14:xfrm>
              <a:off x="7442200" y="5748655"/>
              <a:ext cx="92710" cy="5905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9"/>
            </p:blipFill>
            <p:spPr>
              <a:xfrm>
                <a:off x="7442200" y="5748655"/>
                <a:ext cx="927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墨迹 213"/>
              <p14:cNvContentPartPr/>
              <p14:nvPr/>
            </p14:nvContentPartPr>
            <p14:xfrm>
              <a:off x="7569200" y="5791200"/>
              <a:ext cx="127000" cy="41910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1"/>
            </p:blipFill>
            <p:spPr>
              <a:xfrm>
                <a:off x="7569200" y="5791200"/>
                <a:ext cx="1270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墨迹 214"/>
              <p14:cNvContentPartPr/>
              <p14:nvPr/>
            </p14:nvContentPartPr>
            <p14:xfrm>
              <a:off x="7331710" y="5723255"/>
              <a:ext cx="466090" cy="13525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3"/>
            </p:blipFill>
            <p:spPr>
              <a:xfrm>
                <a:off x="7331710" y="5723255"/>
                <a:ext cx="4660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墨迹 215"/>
              <p14:cNvContentPartPr/>
              <p14:nvPr/>
            </p14:nvContentPartPr>
            <p14:xfrm>
              <a:off x="7298055" y="5672455"/>
              <a:ext cx="516255" cy="127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5"/>
            </p:blipFill>
            <p:spPr>
              <a:xfrm>
                <a:off x="7298055" y="5672455"/>
                <a:ext cx="5162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墨迹 216"/>
              <p14:cNvContentPartPr/>
              <p14:nvPr/>
            </p14:nvContentPartPr>
            <p14:xfrm>
              <a:off x="7340600" y="5680710"/>
              <a:ext cx="448310" cy="101600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7"/>
            </p:blipFill>
            <p:spPr>
              <a:xfrm>
                <a:off x="7340600" y="5680710"/>
                <a:ext cx="4483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墨迹 217"/>
              <p14:cNvContentPartPr/>
              <p14:nvPr/>
            </p14:nvContentPartPr>
            <p14:xfrm>
              <a:off x="6477000" y="4826000"/>
              <a:ext cx="1625600" cy="88011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9"/>
            </p:blipFill>
            <p:spPr>
              <a:xfrm>
                <a:off x="6477000" y="4826000"/>
                <a:ext cx="1625600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墨迹 218"/>
              <p14:cNvContentPartPr/>
              <p14:nvPr/>
            </p14:nvContentPartPr>
            <p14:xfrm>
              <a:off x="7839710" y="4749800"/>
              <a:ext cx="110490" cy="3556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1"/>
            </p:blipFill>
            <p:spPr>
              <a:xfrm>
                <a:off x="7839710" y="4749800"/>
                <a:ext cx="1104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墨迹 219"/>
              <p14:cNvContentPartPr/>
              <p14:nvPr/>
            </p14:nvContentPartPr>
            <p14:xfrm>
              <a:off x="7823200" y="4842510"/>
              <a:ext cx="109855" cy="13589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3"/>
            </p:blipFill>
            <p:spPr>
              <a:xfrm>
                <a:off x="7823200" y="4842510"/>
                <a:ext cx="10985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墨迹 220"/>
              <p14:cNvContentPartPr/>
              <p14:nvPr/>
            </p14:nvContentPartPr>
            <p14:xfrm>
              <a:off x="7915910" y="4817110"/>
              <a:ext cx="67945" cy="177800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5"/>
            </p:blipFill>
            <p:spPr>
              <a:xfrm>
                <a:off x="7915910" y="4817110"/>
                <a:ext cx="67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墨迹 221"/>
              <p14:cNvContentPartPr/>
              <p14:nvPr/>
            </p14:nvContentPartPr>
            <p14:xfrm>
              <a:off x="7179310" y="3437255"/>
              <a:ext cx="1549400" cy="136334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7"/>
            </p:blipFill>
            <p:spPr>
              <a:xfrm>
                <a:off x="7179310" y="3437255"/>
                <a:ext cx="1549400" cy="136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墨迹 222"/>
              <p14:cNvContentPartPr/>
              <p14:nvPr/>
            </p14:nvContentPartPr>
            <p14:xfrm>
              <a:off x="8322310" y="3352800"/>
              <a:ext cx="855345" cy="76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9"/>
            </p:blipFill>
            <p:spPr>
              <a:xfrm>
                <a:off x="8322310" y="3352800"/>
                <a:ext cx="8553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墨迹 223"/>
              <p14:cNvContentPartPr/>
              <p14:nvPr/>
            </p14:nvContentPartPr>
            <p14:xfrm>
              <a:off x="8881110" y="3251200"/>
              <a:ext cx="372745" cy="31305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1"/>
            </p:blipFill>
            <p:spPr>
              <a:xfrm>
                <a:off x="8881110" y="3251200"/>
                <a:ext cx="3727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墨迹 224"/>
              <p14:cNvContentPartPr/>
              <p14:nvPr/>
            </p14:nvContentPartPr>
            <p14:xfrm>
              <a:off x="8601710" y="4673600"/>
              <a:ext cx="220345" cy="41465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3"/>
            </p:blipFill>
            <p:spPr>
              <a:xfrm>
                <a:off x="8601710" y="4673600"/>
                <a:ext cx="2203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墨迹 225"/>
              <p14:cNvContentPartPr/>
              <p14:nvPr/>
            </p14:nvContentPartPr>
            <p14:xfrm>
              <a:off x="8585200" y="4842510"/>
              <a:ext cx="101600" cy="152400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5"/>
            </p:blipFill>
            <p:spPr>
              <a:xfrm>
                <a:off x="8585200" y="4842510"/>
                <a:ext cx="101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墨迹 226"/>
              <p14:cNvContentPartPr/>
              <p14:nvPr/>
            </p14:nvContentPartPr>
            <p14:xfrm>
              <a:off x="8686800" y="4851400"/>
              <a:ext cx="219710" cy="76200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7"/>
            </p:blipFill>
            <p:spPr>
              <a:xfrm>
                <a:off x="8686800" y="4851400"/>
                <a:ext cx="2197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墨迹 227"/>
              <p14:cNvContentPartPr/>
              <p14:nvPr/>
            </p14:nvContentPartPr>
            <p14:xfrm>
              <a:off x="8398510" y="4893310"/>
              <a:ext cx="499745" cy="1524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9"/>
            </p:blipFill>
            <p:spPr>
              <a:xfrm>
                <a:off x="8398510" y="4893310"/>
                <a:ext cx="4997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墨迹 228"/>
              <p14:cNvContentPartPr/>
              <p14:nvPr/>
            </p14:nvContentPartPr>
            <p14:xfrm>
              <a:off x="8931910" y="4664710"/>
              <a:ext cx="228600" cy="4254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1"/>
            </p:blipFill>
            <p:spPr>
              <a:xfrm>
                <a:off x="8931910" y="4664710"/>
                <a:ext cx="2286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墨迹 229"/>
              <p14:cNvContentPartPr/>
              <p14:nvPr/>
            </p14:nvContentPartPr>
            <p14:xfrm>
              <a:off x="8881110" y="4800600"/>
              <a:ext cx="203200" cy="346710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3"/>
            </p:blipFill>
            <p:spPr>
              <a:xfrm>
                <a:off x="8881110" y="4800600"/>
                <a:ext cx="2032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墨迹 230"/>
              <p14:cNvContentPartPr/>
              <p14:nvPr/>
            </p14:nvContentPartPr>
            <p14:xfrm>
              <a:off x="9220200" y="4732655"/>
              <a:ext cx="41910" cy="9334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5"/>
            </p:blipFill>
            <p:spPr>
              <a:xfrm>
                <a:off x="9220200" y="4732655"/>
                <a:ext cx="419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墨迹 231"/>
              <p14:cNvContentPartPr/>
              <p14:nvPr/>
            </p14:nvContentPartPr>
            <p14:xfrm>
              <a:off x="9135110" y="4800600"/>
              <a:ext cx="67945" cy="2794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7"/>
            </p:blipFill>
            <p:spPr>
              <a:xfrm>
                <a:off x="9135110" y="4800600"/>
                <a:ext cx="67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墨迹 232"/>
              <p14:cNvContentPartPr/>
              <p14:nvPr/>
            </p14:nvContentPartPr>
            <p14:xfrm>
              <a:off x="9177655" y="4817110"/>
              <a:ext cx="93345" cy="3048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9"/>
            </p:blipFill>
            <p:spPr>
              <a:xfrm>
                <a:off x="9177655" y="4817110"/>
                <a:ext cx="933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墨迹 233"/>
              <p14:cNvContentPartPr/>
              <p14:nvPr/>
            </p14:nvContentPartPr>
            <p14:xfrm>
              <a:off x="9253855" y="4740910"/>
              <a:ext cx="160655" cy="36449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1"/>
            </p:blipFill>
            <p:spPr>
              <a:xfrm>
                <a:off x="9253855" y="4740910"/>
                <a:ext cx="16065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墨迹 234"/>
              <p14:cNvContentPartPr/>
              <p14:nvPr/>
            </p14:nvContentPartPr>
            <p14:xfrm>
              <a:off x="9448800" y="4588510"/>
              <a:ext cx="109855" cy="466090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3"/>
            </p:blipFill>
            <p:spPr>
              <a:xfrm>
                <a:off x="9448800" y="4588510"/>
                <a:ext cx="109855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墨迹 235"/>
              <p14:cNvContentPartPr/>
              <p14:nvPr/>
            </p14:nvContentPartPr>
            <p14:xfrm>
              <a:off x="9465310" y="4859655"/>
              <a:ext cx="279400" cy="38925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5"/>
            </p:blipFill>
            <p:spPr>
              <a:xfrm>
                <a:off x="9465310" y="4859655"/>
                <a:ext cx="279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墨迹 236"/>
              <p14:cNvContentPartPr/>
              <p14:nvPr/>
            </p14:nvContentPartPr>
            <p14:xfrm>
              <a:off x="9711055" y="5189855"/>
              <a:ext cx="25400" cy="4254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7"/>
            </p:blipFill>
            <p:spPr>
              <a:xfrm>
                <a:off x="9711055" y="5189855"/>
                <a:ext cx="25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墨迹 237"/>
              <p14:cNvContentPartPr/>
              <p14:nvPr/>
            </p14:nvContentPartPr>
            <p14:xfrm>
              <a:off x="8585200" y="5189855"/>
              <a:ext cx="1176655" cy="50800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9"/>
            </p:blipFill>
            <p:spPr>
              <a:xfrm>
                <a:off x="8585200" y="5189855"/>
                <a:ext cx="11766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墨迹 238"/>
              <p14:cNvContentPartPr/>
              <p14:nvPr/>
            </p14:nvContentPartPr>
            <p14:xfrm>
              <a:off x="2167255" y="2844800"/>
              <a:ext cx="1202055" cy="2565400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1"/>
            </p:blipFill>
            <p:spPr>
              <a:xfrm>
                <a:off x="2167255" y="2844800"/>
                <a:ext cx="1202055" cy="256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墨迹 239"/>
              <p14:cNvContentPartPr/>
              <p14:nvPr/>
            </p14:nvContentPartPr>
            <p14:xfrm>
              <a:off x="2573655" y="4953000"/>
              <a:ext cx="635000" cy="43180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3"/>
            </p:blipFill>
            <p:spPr>
              <a:xfrm>
                <a:off x="2573655" y="4953000"/>
                <a:ext cx="635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墨迹 240"/>
              <p14:cNvContentPartPr/>
              <p14:nvPr/>
            </p14:nvContentPartPr>
            <p14:xfrm>
              <a:off x="3132455" y="4994910"/>
              <a:ext cx="101600" cy="42354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5"/>
            </p:blipFill>
            <p:spPr>
              <a:xfrm>
                <a:off x="3132455" y="4994910"/>
                <a:ext cx="1016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墨迹 241"/>
              <p14:cNvContentPartPr/>
              <p14:nvPr/>
            </p14:nvContentPartPr>
            <p14:xfrm>
              <a:off x="3361055" y="1438910"/>
              <a:ext cx="5097145" cy="390334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7"/>
            </p:blipFill>
            <p:spPr>
              <a:xfrm>
                <a:off x="3361055" y="1438910"/>
                <a:ext cx="5097145" cy="390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墨迹 242"/>
              <p14:cNvContentPartPr/>
              <p14:nvPr/>
            </p14:nvContentPartPr>
            <p14:xfrm>
              <a:off x="1964055" y="1134110"/>
              <a:ext cx="1862455" cy="265874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9"/>
            </p:blipFill>
            <p:spPr>
              <a:xfrm>
                <a:off x="1964055" y="1134110"/>
                <a:ext cx="1862455" cy="265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墨迹 243"/>
              <p14:cNvContentPartPr/>
              <p14:nvPr/>
            </p14:nvContentPartPr>
            <p14:xfrm>
              <a:off x="2624455" y="2954655"/>
              <a:ext cx="1227455" cy="87185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1"/>
            </p:blipFill>
            <p:spPr>
              <a:xfrm>
                <a:off x="2624455" y="2954655"/>
                <a:ext cx="1227455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墨迹 244"/>
              <p14:cNvContentPartPr/>
              <p14:nvPr/>
            </p14:nvContentPartPr>
            <p14:xfrm>
              <a:off x="2057400" y="1108710"/>
              <a:ext cx="1202055" cy="1905000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3"/>
            </p:blipFill>
            <p:spPr>
              <a:xfrm>
                <a:off x="2057400" y="1108710"/>
                <a:ext cx="1202055" cy="190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墨迹 245"/>
              <p14:cNvContentPartPr/>
              <p14:nvPr/>
            </p14:nvContentPartPr>
            <p14:xfrm>
              <a:off x="3132455" y="3513455"/>
              <a:ext cx="42545" cy="10985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5"/>
            </p:blipFill>
            <p:spPr>
              <a:xfrm>
                <a:off x="3132455" y="3513455"/>
                <a:ext cx="425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墨迹 246"/>
              <p14:cNvContentPartPr/>
              <p14:nvPr/>
            </p14:nvContentPartPr>
            <p14:xfrm>
              <a:off x="3716655" y="2776855"/>
              <a:ext cx="33655" cy="82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7"/>
            </p:blipFill>
            <p:spPr>
              <a:xfrm>
                <a:off x="3716655" y="2776855"/>
                <a:ext cx="3365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墨迹 247"/>
              <p14:cNvContentPartPr/>
              <p14:nvPr/>
            </p14:nvContentPartPr>
            <p14:xfrm>
              <a:off x="3479800" y="2497455"/>
              <a:ext cx="262255" cy="44894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9"/>
            </p:blipFill>
            <p:spPr>
              <a:xfrm>
                <a:off x="3479800" y="2497455"/>
                <a:ext cx="2622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墨迹 248"/>
              <p14:cNvContentPartPr/>
              <p14:nvPr/>
            </p14:nvContentPartPr>
            <p14:xfrm>
              <a:off x="3792855" y="2700655"/>
              <a:ext cx="846455" cy="19494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1"/>
            </p:blipFill>
            <p:spPr>
              <a:xfrm>
                <a:off x="3792855" y="2700655"/>
                <a:ext cx="8464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墨迹 249"/>
              <p14:cNvContentPartPr/>
              <p14:nvPr/>
            </p14:nvContentPartPr>
            <p14:xfrm>
              <a:off x="2311400" y="3394710"/>
              <a:ext cx="1989455" cy="16129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3"/>
            </p:blipFill>
            <p:spPr>
              <a:xfrm>
                <a:off x="2311400" y="3394710"/>
                <a:ext cx="19894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墨迹 250"/>
              <p14:cNvContentPartPr/>
              <p14:nvPr/>
            </p14:nvContentPartPr>
            <p14:xfrm>
              <a:off x="2776855" y="4740910"/>
              <a:ext cx="1405255" cy="279400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5"/>
            </p:blipFill>
            <p:spPr>
              <a:xfrm>
                <a:off x="2776855" y="4740910"/>
                <a:ext cx="14052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墨迹 251"/>
              <p14:cNvContentPartPr/>
              <p14:nvPr/>
            </p14:nvContentPartPr>
            <p14:xfrm>
              <a:off x="3911600" y="3767455"/>
              <a:ext cx="1295400" cy="19304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7"/>
            </p:blipFill>
            <p:spPr>
              <a:xfrm>
                <a:off x="3911600" y="3767455"/>
                <a:ext cx="1295400" cy="193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墨迹 252"/>
              <p14:cNvContentPartPr/>
              <p14:nvPr/>
            </p14:nvContentPartPr>
            <p14:xfrm>
              <a:off x="4656455" y="5579110"/>
              <a:ext cx="660400" cy="14414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9"/>
            </p:blipFill>
            <p:spPr>
              <a:xfrm>
                <a:off x="4656455" y="5579110"/>
                <a:ext cx="6604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墨迹 253"/>
              <p14:cNvContentPartPr/>
              <p14:nvPr/>
            </p14:nvContentPartPr>
            <p14:xfrm>
              <a:off x="5096510" y="5367655"/>
              <a:ext cx="152400" cy="38925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1"/>
            </p:blipFill>
            <p:spPr>
              <a:xfrm>
                <a:off x="5096510" y="5367655"/>
                <a:ext cx="152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墨迹 254"/>
              <p14:cNvContentPartPr/>
              <p14:nvPr/>
            </p14:nvContentPartPr>
            <p14:xfrm>
              <a:off x="4808855" y="5088255"/>
              <a:ext cx="372745" cy="56705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3"/>
            </p:blipFill>
            <p:spPr>
              <a:xfrm>
                <a:off x="4808855" y="5088255"/>
                <a:ext cx="37274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墨迹 255"/>
              <p14:cNvContentPartPr/>
              <p14:nvPr/>
            </p14:nvContentPartPr>
            <p14:xfrm>
              <a:off x="3572510" y="2802255"/>
              <a:ext cx="1414145" cy="19812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5"/>
            </p:blipFill>
            <p:spPr>
              <a:xfrm>
                <a:off x="3572510" y="2802255"/>
                <a:ext cx="1414145" cy="198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墨迹 256"/>
              <p14:cNvContentPartPr/>
              <p14:nvPr/>
            </p14:nvContentPartPr>
            <p14:xfrm>
              <a:off x="4656455" y="4554855"/>
              <a:ext cx="457200" cy="457200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7"/>
            </p:blipFill>
            <p:spPr>
              <a:xfrm>
                <a:off x="4656455" y="4554855"/>
                <a:ext cx="457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墨迹 257"/>
              <p14:cNvContentPartPr/>
              <p14:nvPr/>
            </p14:nvContentPartPr>
            <p14:xfrm>
              <a:off x="6442710" y="3361055"/>
              <a:ext cx="93345" cy="203200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9"/>
            </p:blipFill>
            <p:spPr>
              <a:xfrm>
                <a:off x="6442710" y="3361055"/>
                <a:ext cx="933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墨迹 258"/>
              <p14:cNvContentPartPr/>
              <p14:nvPr/>
            </p14:nvContentPartPr>
            <p14:xfrm>
              <a:off x="3648710" y="2413000"/>
              <a:ext cx="186690" cy="4191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1"/>
            </p:blipFill>
            <p:spPr>
              <a:xfrm>
                <a:off x="3648710" y="2413000"/>
                <a:ext cx="18669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墨迹 259"/>
              <p14:cNvContentPartPr/>
              <p14:nvPr/>
            </p14:nvContentPartPr>
            <p14:xfrm>
              <a:off x="3394710" y="2327910"/>
              <a:ext cx="4589145" cy="186690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3"/>
            </p:blipFill>
            <p:spPr>
              <a:xfrm>
                <a:off x="3394710" y="2327910"/>
                <a:ext cx="45891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墨迹 260"/>
              <p14:cNvContentPartPr/>
              <p14:nvPr/>
            </p14:nvContentPartPr>
            <p14:xfrm>
              <a:off x="7018655" y="2124710"/>
              <a:ext cx="779145" cy="52514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5"/>
            </p:blipFill>
            <p:spPr>
              <a:xfrm>
                <a:off x="7018655" y="2124710"/>
                <a:ext cx="7791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墨迹 261"/>
              <p14:cNvContentPartPr/>
              <p14:nvPr/>
            </p14:nvContentPartPr>
            <p14:xfrm>
              <a:off x="7382510" y="3581400"/>
              <a:ext cx="339090" cy="1210310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7"/>
            </p:blipFill>
            <p:spPr>
              <a:xfrm>
                <a:off x="7382510" y="3581400"/>
                <a:ext cx="339090" cy="1210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墨迹 262"/>
              <p14:cNvContentPartPr/>
              <p14:nvPr/>
            </p14:nvContentPartPr>
            <p14:xfrm>
              <a:off x="11065510" y="4343400"/>
              <a:ext cx="372745" cy="74485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9"/>
            </p:blipFill>
            <p:spPr>
              <a:xfrm>
                <a:off x="11065510" y="4343400"/>
                <a:ext cx="372745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墨迹 263"/>
              <p14:cNvContentPartPr/>
              <p14:nvPr/>
            </p14:nvContentPartPr>
            <p14:xfrm>
              <a:off x="11167110" y="4673600"/>
              <a:ext cx="321945" cy="457200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1"/>
            </p:blipFill>
            <p:spPr>
              <a:xfrm>
                <a:off x="11167110" y="4673600"/>
                <a:ext cx="3219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墨迹 264"/>
              <p14:cNvContentPartPr/>
              <p14:nvPr/>
            </p14:nvContentPartPr>
            <p14:xfrm>
              <a:off x="11235055" y="4902200"/>
              <a:ext cx="228600" cy="19431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3"/>
            </p:blipFill>
            <p:spPr>
              <a:xfrm>
                <a:off x="11235055" y="4902200"/>
                <a:ext cx="22860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墨迹 265"/>
              <p14:cNvContentPartPr/>
              <p14:nvPr/>
            </p14:nvContentPartPr>
            <p14:xfrm>
              <a:off x="11557000" y="4250055"/>
              <a:ext cx="397510" cy="44894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5"/>
            </p:blipFill>
            <p:spPr>
              <a:xfrm>
                <a:off x="11557000" y="4250055"/>
                <a:ext cx="39751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墨迹 266"/>
              <p14:cNvContentPartPr/>
              <p14:nvPr/>
            </p14:nvContentPartPr>
            <p14:xfrm>
              <a:off x="11725910" y="4529455"/>
              <a:ext cx="152400" cy="3302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7"/>
            </p:blipFill>
            <p:spPr>
              <a:xfrm>
                <a:off x="11725910" y="4529455"/>
                <a:ext cx="152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墨迹 267"/>
              <p14:cNvContentPartPr/>
              <p14:nvPr/>
            </p14:nvContentPartPr>
            <p14:xfrm>
              <a:off x="11624310" y="4673600"/>
              <a:ext cx="482600" cy="245110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9"/>
            </p:blipFill>
            <p:spPr>
              <a:xfrm>
                <a:off x="11624310" y="4673600"/>
                <a:ext cx="4826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墨迹 268"/>
              <p14:cNvContentPartPr/>
              <p14:nvPr/>
            </p14:nvContentPartPr>
            <p14:xfrm>
              <a:off x="5613400" y="5562600"/>
              <a:ext cx="567055" cy="5334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1"/>
            </p:blipFill>
            <p:spPr>
              <a:xfrm>
                <a:off x="5613400" y="5562600"/>
                <a:ext cx="5670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墨迹 269"/>
              <p14:cNvContentPartPr/>
              <p14:nvPr/>
            </p14:nvContentPartPr>
            <p14:xfrm>
              <a:off x="6637655" y="4910455"/>
              <a:ext cx="406400" cy="60960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3"/>
            </p:blipFill>
            <p:spPr>
              <a:xfrm>
                <a:off x="6637655" y="4910455"/>
                <a:ext cx="4064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墨迹 270"/>
              <p14:cNvContentPartPr/>
              <p14:nvPr/>
            </p14:nvContentPartPr>
            <p14:xfrm>
              <a:off x="4597400" y="5350510"/>
              <a:ext cx="1743710" cy="85090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5"/>
            </p:blipFill>
            <p:spPr>
              <a:xfrm>
                <a:off x="4597400" y="5350510"/>
                <a:ext cx="174371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墨迹 271"/>
              <p14:cNvContentPartPr/>
              <p14:nvPr/>
            </p14:nvContentPartPr>
            <p14:xfrm>
              <a:off x="6180455" y="5223510"/>
              <a:ext cx="254000" cy="26289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7"/>
            </p:blipFill>
            <p:spPr>
              <a:xfrm>
                <a:off x="6180455" y="5223510"/>
                <a:ext cx="2540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墨迹 272"/>
              <p14:cNvContentPartPr/>
              <p14:nvPr/>
            </p14:nvContentPartPr>
            <p14:xfrm>
              <a:off x="5435600" y="889000"/>
              <a:ext cx="5172710" cy="595185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9"/>
            </p:blipFill>
            <p:spPr>
              <a:xfrm>
                <a:off x="5435600" y="889000"/>
                <a:ext cx="5172710" cy="595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墨迹 273"/>
              <p14:cNvContentPartPr/>
              <p14:nvPr/>
            </p14:nvContentPartPr>
            <p14:xfrm>
              <a:off x="7882255" y="3284855"/>
              <a:ext cx="1092200" cy="5080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1"/>
            </p:blipFill>
            <p:spPr>
              <a:xfrm>
                <a:off x="7882255" y="3284855"/>
                <a:ext cx="1092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墨迹 274"/>
              <p14:cNvContentPartPr/>
              <p14:nvPr/>
            </p14:nvContentPartPr>
            <p14:xfrm>
              <a:off x="8568055" y="3166110"/>
              <a:ext cx="508000" cy="37274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3"/>
            </p:blipFill>
            <p:spPr>
              <a:xfrm>
                <a:off x="8568055" y="3166110"/>
                <a:ext cx="5080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墨迹 275"/>
              <p14:cNvContentPartPr/>
              <p14:nvPr/>
            </p14:nvContentPartPr>
            <p14:xfrm>
              <a:off x="8026400" y="3251200"/>
              <a:ext cx="973455" cy="50800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5"/>
            </p:blipFill>
            <p:spPr>
              <a:xfrm>
                <a:off x="8026400" y="3251200"/>
                <a:ext cx="9734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墨迹 276"/>
              <p14:cNvContentPartPr/>
              <p14:nvPr/>
            </p14:nvContentPartPr>
            <p14:xfrm>
              <a:off x="7696200" y="3310255"/>
              <a:ext cx="1184910" cy="8445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7"/>
            </p:blipFill>
            <p:spPr>
              <a:xfrm>
                <a:off x="7696200" y="3310255"/>
                <a:ext cx="11849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墨迹 277"/>
              <p14:cNvContentPartPr/>
              <p14:nvPr/>
            </p14:nvContentPartPr>
            <p14:xfrm>
              <a:off x="8754110" y="3191510"/>
              <a:ext cx="288290" cy="31369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9"/>
            </p:blipFill>
            <p:spPr>
              <a:xfrm>
                <a:off x="8754110" y="3191510"/>
                <a:ext cx="28829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墨迹 278"/>
              <p14:cNvContentPartPr/>
              <p14:nvPr/>
            </p14:nvContentPartPr>
            <p14:xfrm>
              <a:off x="7806055" y="3259455"/>
              <a:ext cx="1329055" cy="11874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1"/>
            </p:blipFill>
            <p:spPr>
              <a:xfrm>
                <a:off x="7806055" y="3259455"/>
                <a:ext cx="13290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墨迹 279"/>
              <p14:cNvContentPartPr/>
              <p14:nvPr/>
            </p14:nvContentPartPr>
            <p14:xfrm>
              <a:off x="8636000" y="3107055"/>
              <a:ext cx="600710" cy="47434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3"/>
            </p:blipFill>
            <p:spPr>
              <a:xfrm>
                <a:off x="8636000" y="3107055"/>
                <a:ext cx="60071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1" name="墨迹 280"/>
              <p14:cNvContentPartPr/>
              <p14:nvPr/>
            </p14:nvContentPartPr>
            <p14:xfrm>
              <a:off x="7899400" y="3293110"/>
              <a:ext cx="1252855" cy="6794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5"/>
            </p:blipFill>
            <p:spPr>
              <a:xfrm>
                <a:off x="7899400" y="3293110"/>
                <a:ext cx="12528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2" name="墨迹 281"/>
              <p14:cNvContentPartPr/>
              <p14:nvPr/>
            </p14:nvContentPartPr>
            <p14:xfrm>
              <a:off x="8728710" y="3140710"/>
              <a:ext cx="474345" cy="31369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7"/>
            </p:blipFill>
            <p:spPr>
              <a:xfrm>
                <a:off x="8728710" y="3140710"/>
                <a:ext cx="47434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3" name="墨迹 282"/>
              <p14:cNvContentPartPr/>
              <p14:nvPr/>
            </p14:nvContentPartPr>
            <p14:xfrm>
              <a:off x="3589655" y="1438910"/>
              <a:ext cx="4546600" cy="366649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9"/>
            </p:blipFill>
            <p:spPr>
              <a:xfrm>
                <a:off x="3589655" y="1438910"/>
                <a:ext cx="4546600" cy="3666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4" name="墨迹 283"/>
              <p14:cNvContentPartPr/>
              <p14:nvPr/>
            </p14:nvContentPartPr>
            <p14:xfrm>
              <a:off x="135255" y="6129655"/>
              <a:ext cx="363855" cy="381000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1"/>
            </p:blipFill>
            <p:spPr>
              <a:xfrm>
                <a:off x="135255" y="6129655"/>
                <a:ext cx="3638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5" name="墨迹 284"/>
              <p14:cNvContentPartPr/>
              <p14:nvPr/>
            </p14:nvContentPartPr>
            <p14:xfrm>
              <a:off x="440055" y="6137910"/>
              <a:ext cx="313055" cy="27114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3"/>
            </p:blipFill>
            <p:spPr>
              <a:xfrm>
                <a:off x="440055" y="6137910"/>
                <a:ext cx="31305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4" p14:bwMode="auto">
            <p14:nvContentPartPr>
              <p14:cNvPr id="286" name="墨迹 285"/>
              <p14:cNvContentPartPr/>
              <p14:nvPr/>
            </p14:nvContentPartPr>
            <p14:xfrm>
              <a:off x="482600" y="6028055"/>
              <a:ext cx="372110" cy="6794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565"/>
            </p:blipFill>
            <p:spPr>
              <a:xfrm>
                <a:off x="482600" y="6028055"/>
                <a:ext cx="3721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6" p14:bwMode="auto">
            <p14:nvContentPartPr>
              <p14:cNvPr id="287" name="墨迹 286"/>
              <p14:cNvContentPartPr/>
              <p14:nvPr/>
            </p14:nvContentPartPr>
            <p14:xfrm>
              <a:off x="516255" y="5782310"/>
              <a:ext cx="211455" cy="770890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567"/>
            </p:blipFill>
            <p:spPr>
              <a:xfrm>
                <a:off x="516255" y="5782310"/>
                <a:ext cx="211455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8" p14:bwMode="auto">
            <p14:nvContentPartPr>
              <p14:cNvPr id="288" name="墨迹 287"/>
              <p14:cNvContentPartPr/>
              <p14:nvPr/>
            </p14:nvContentPartPr>
            <p14:xfrm>
              <a:off x="914400" y="5977255"/>
              <a:ext cx="211455" cy="101600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569"/>
            </p:blipFill>
            <p:spPr>
              <a:xfrm>
                <a:off x="914400" y="5977255"/>
                <a:ext cx="2114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0" p14:bwMode="auto">
            <p14:nvContentPartPr>
              <p14:cNvPr id="289" name="墨迹 288"/>
              <p14:cNvContentPartPr/>
              <p14:nvPr/>
            </p14:nvContentPartPr>
            <p14:xfrm>
              <a:off x="871855" y="6010910"/>
              <a:ext cx="279400" cy="177800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571"/>
            </p:blipFill>
            <p:spPr>
              <a:xfrm>
                <a:off x="871855" y="6010910"/>
                <a:ext cx="279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2" p14:bwMode="auto">
            <p14:nvContentPartPr>
              <p14:cNvPr id="290" name="墨迹 289"/>
              <p14:cNvContentPartPr/>
              <p14:nvPr/>
            </p14:nvContentPartPr>
            <p14:xfrm>
              <a:off x="939800" y="5892800"/>
              <a:ext cx="795655" cy="762000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573"/>
            </p:blipFill>
            <p:spPr>
              <a:xfrm>
                <a:off x="939800" y="5892800"/>
                <a:ext cx="79565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4" p14:bwMode="auto">
            <p14:nvContentPartPr>
              <p14:cNvPr id="291" name="墨迹 290"/>
              <p14:cNvContentPartPr/>
              <p14:nvPr/>
            </p14:nvContentPartPr>
            <p14:xfrm>
              <a:off x="8255" y="5418455"/>
              <a:ext cx="1887855" cy="110934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575"/>
            </p:blipFill>
            <p:spPr>
              <a:xfrm>
                <a:off x="8255" y="5418455"/>
                <a:ext cx="1887855" cy="1109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6" p14:bwMode="auto">
            <p14:nvContentPartPr>
              <p14:cNvPr id="292" name="墨迹 291"/>
              <p14:cNvContentPartPr/>
              <p14:nvPr/>
            </p14:nvContentPartPr>
            <p14:xfrm>
              <a:off x="6612255" y="4961255"/>
              <a:ext cx="550545" cy="558800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577"/>
            </p:blipFill>
            <p:spPr>
              <a:xfrm>
                <a:off x="6612255" y="4961255"/>
                <a:ext cx="5505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8" p14:bwMode="auto">
            <p14:nvContentPartPr>
              <p14:cNvPr id="293" name="墨迹 292"/>
              <p14:cNvContentPartPr/>
              <p14:nvPr/>
            </p14:nvContentPartPr>
            <p14:xfrm>
              <a:off x="7162800" y="3835400"/>
              <a:ext cx="600710" cy="914400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579"/>
            </p:blipFill>
            <p:spPr>
              <a:xfrm>
                <a:off x="7162800" y="3835400"/>
                <a:ext cx="60071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0" p14:bwMode="auto">
            <p14:nvContentPartPr>
              <p14:cNvPr id="294" name="墨迹 293"/>
              <p14:cNvContentPartPr/>
              <p14:nvPr/>
            </p14:nvContentPartPr>
            <p14:xfrm>
              <a:off x="4283710" y="4173855"/>
              <a:ext cx="3082290" cy="16954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581"/>
            </p:blipFill>
            <p:spPr>
              <a:xfrm>
                <a:off x="4283710" y="4173855"/>
                <a:ext cx="3082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2" p14:bwMode="auto">
            <p14:nvContentPartPr>
              <p14:cNvPr id="295" name="墨迹 294"/>
              <p14:cNvContentPartPr/>
              <p14:nvPr/>
            </p14:nvContentPartPr>
            <p14:xfrm>
              <a:off x="7340600" y="4046855"/>
              <a:ext cx="135255" cy="31305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583"/>
            </p:blipFill>
            <p:spPr>
              <a:xfrm>
                <a:off x="7340600" y="4046855"/>
                <a:ext cx="135255" cy="3130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984250"/>
          </a:xfrm>
        </p:spPr>
        <p:txBody>
          <a:bodyPr>
            <a:normAutofit/>
          </a:bodyPr>
          <a:p>
            <a:pPr algn="l"/>
            <a:r>
              <a:rPr altLang="zh-CN"/>
              <a:t>Human Pose Estimation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stacked-h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672080"/>
            <a:ext cx="10058400" cy="2720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8627110" y="1346200"/>
              <a:ext cx="271145" cy="6686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8627110" y="1346200"/>
                <a:ext cx="271145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966200" y="1828800"/>
              <a:ext cx="270510" cy="1689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966200" y="1828800"/>
                <a:ext cx="27051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287510" y="1828800"/>
              <a:ext cx="220345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287510" y="1828800"/>
                <a:ext cx="2203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9448800" y="1616710"/>
              <a:ext cx="84455" cy="482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9448800" y="1616710"/>
                <a:ext cx="844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516110" y="1845310"/>
              <a:ext cx="169545" cy="1441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516110" y="1845310"/>
                <a:ext cx="1695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795510" y="1625600"/>
              <a:ext cx="228600" cy="4146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795510" y="1625600"/>
                <a:ext cx="2286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0049510" y="1862455"/>
              <a:ext cx="118745" cy="1949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0049510" y="1862455"/>
                <a:ext cx="1187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227310" y="1879600"/>
              <a:ext cx="194945" cy="177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227310" y="1879600"/>
                <a:ext cx="194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0498455" y="1837055"/>
              <a:ext cx="279400" cy="1949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0498455" y="1837055"/>
                <a:ext cx="279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8542655" y="2116455"/>
              <a:ext cx="2633345" cy="152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8542655" y="2116455"/>
                <a:ext cx="26333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7950200" y="1532255"/>
              <a:ext cx="2954655" cy="9226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7950200" y="1532255"/>
                <a:ext cx="2954655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8686800" y="795655"/>
              <a:ext cx="490855" cy="679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8686800" y="795655"/>
                <a:ext cx="4908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881110" y="854710"/>
              <a:ext cx="50800" cy="5168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881110" y="854710"/>
                <a:ext cx="508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881110" y="1092200"/>
              <a:ext cx="364490" cy="590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881110" y="1092200"/>
                <a:ext cx="3644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067800" y="948055"/>
              <a:ext cx="355600" cy="4146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067800" y="948055"/>
                <a:ext cx="3556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414510" y="965200"/>
              <a:ext cx="220345" cy="3638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414510" y="965200"/>
                <a:ext cx="2203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660255" y="812800"/>
              <a:ext cx="406400" cy="431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660255" y="812800"/>
                <a:ext cx="406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10168255" y="1066800"/>
              <a:ext cx="321945" cy="673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10168255" y="1066800"/>
                <a:ext cx="3219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718800" y="905510"/>
              <a:ext cx="355600" cy="3473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718800" y="905510"/>
                <a:ext cx="3556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1090910" y="965200"/>
              <a:ext cx="321945" cy="3213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1090910" y="965200"/>
                <a:ext cx="3219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1252200" y="1117600"/>
              <a:ext cx="262255" cy="844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1252200" y="1117600"/>
                <a:ext cx="2622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1362055" y="1143000"/>
              <a:ext cx="59055" cy="2959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1362055" y="1143000"/>
                <a:ext cx="5905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1649710" y="922655"/>
              <a:ext cx="406400" cy="3473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1649710" y="922655"/>
                <a:ext cx="4064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1844655" y="1134110"/>
              <a:ext cx="220345" cy="50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1844655" y="1134110"/>
                <a:ext cx="2203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1768455" y="1184910"/>
              <a:ext cx="169545" cy="381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1768455" y="1184910"/>
                <a:ext cx="1695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7907655" y="2099310"/>
              <a:ext cx="1134745" cy="33528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7907655" y="2099310"/>
                <a:ext cx="1134745" cy="335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806055" y="5257800"/>
              <a:ext cx="304800" cy="3130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806055" y="5257800"/>
                <a:ext cx="3048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6840855" y="5706110"/>
              <a:ext cx="592455" cy="6013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6840855" y="5706110"/>
                <a:ext cx="5924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433310" y="6053455"/>
              <a:ext cx="237490" cy="844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433310" y="6053455"/>
                <a:ext cx="2374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7636510" y="5909310"/>
              <a:ext cx="177800" cy="3727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7636510" y="5909310"/>
                <a:ext cx="177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7679055" y="5833110"/>
              <a:ext cx="363855" cy="2203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7679055" y="5833110"/>
                <a:ext cx="36385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7983855" y="6002655"/>
              <a:ext cx="372745" cy="177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7983855" y="6002655"/>
                <a:ext cx="3727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322310" y="6061710"/>
              <a:ext cx="203200" cy="16129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322310" y="6061710"/>
                <a:ext cx="2032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8288655" y="6053455"/>
              <a:ext cx="313055" cy="25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8288655" y="6053455"/>
                <a:ext cx="3130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839200" y="6096000"/>
              <a:ext cx="363855" cy="336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839200" y="6096000"/>
                <a:ext cx="3638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439910" y="5621655"/>
              <a:ext cx="93345" cy="6775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439910" y="5621655"/>
                <a:ext cx="93345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355455" y="5706110"/>
              <a:ext cx="440055" cy="406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355455" y="5706110"/>
                <a:ext cx="4400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820910" y="6036310"/>
              <a:ext cx="694690" cy="304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820910" y="6036310"/>
                <a:ext cx="69469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0371455" y="5697855"/>
              <a:ext cx="414655" cy="4908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0371455" y="5697855"/>
                <a:ext cx="41465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0727055" y="6010910"/>
              <a:ext cx="550545" cy="254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0727055" y="6010910"/>
                <a:ext cx="5505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0963910" y="6028055"/>
              <a:ext cx="22860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0963910" y="6028055"/>
                <a:ext cx="228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8677910" y="6366510"/>
              <a:ext cx="2252345" cy="1187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8677910" y="6366510"/>
                <a:ext cx="22523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7035800" y="5494655"/>
              <a:ext cx="4648200" cy="11176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7035800" y="5494655"/>
                <a:ext cx="464820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586855" y="5486400"/>
              <a:ext cx="4749800" cy="11430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586855" y="5486400"/>
                <a:ext cx="474980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303655" y="5477510"/>
              <a:ext cx="490855" cy="8509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303655" y="5477510"/>
                <a:ext cx="4908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489710" y="5596255"/>
              <a:ext cx="516890" cy="5162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489710" y="5596255"/>
                <a:ext cx="51689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549400" y="5799455"/>
              <a:ext cx="279400" cy="1098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1549400" y="5799455"/>
                <a:ext cx="2794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981200" y="5807710"/>
              <a:ext cx="295910" cy="596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981200" y="5807710"/>
                <a:ext cx="29591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2336800" y="5393055"/>
              <a:ext cx="118110" cy="635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2336800" y="5393055"/>
                <a:ext cx="1181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251710" y="5486400"/>
              <a:ext cx="448945" cy="6515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251710" y="5486400"/>
                <a:ext cx="44894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3149600" y="5283200"/>
              <a:ext cx="584200" cy="8972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3149600" y="5283200"/>
                <a:ext cx="584200" cy="897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89000" y="473710"/>
              <a:ext cx="7221855" cy="1473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889000" y="473710"/>
                <a:ext cx="7221855" cy="147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2413000" y="1651000"/>
              <a:ext cx="4631055" cy="1606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2413000" y="1651000"/>
                <a:ext cx="46310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454910" y="5096510"/>
              <a:ext cx="7179945" cy="152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454910" y="5096510"/>
                <a:ext cx="71799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3411855" y="2345055"/>
              <a:ext cx="525145" cy="4654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3411855" y="2345055"/>
                <a:ext cx="5251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4004310" y="2607310"/>
              <a:ext cx="237490" cy="1612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4004310" y="2607310"/>
                <a:ext cx="2374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4359910" y="2573655"/>
              <a:ext cx="203200" cy="1606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4359910" y="2573655"/>
                <a:ext cx="2032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4664710" y="2599055"/>
              <a:ext cx="93345" cy="1441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4664710" y="2599055"/>
                <a:ext cx="933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4867910" y="2311400"/>
              <a:ext cx="466090" cy="4654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4867910" y="2311400"/>
                <a:ext cx="4660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5367655" y="2472055"/>
              <a:ext cx="186055" cy="3048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5367655" y="2472055"/>
                <a:ext cx="1860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5537200" y="2548255"/>
              <a:ext cx="575310" cy="152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5537200" y="2548255"/>
                <a:ext cx="5753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6036310" y="2522855"/>
              <a:ext cx="177800" cy="1949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6036310" y="2522855"/>
                <a:ext cx="177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6256655" y="2717800"/>
              <a:ext cx="93345" cy="25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6256655" y="2717800"/>
                <a:ext cx="933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3597910" y="2768600"/>
              <a:ext cx="2336800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3597910" y="2768600"/>
                <a:ext cx="2336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6485255" y="2243455"/>
              <a:ext cx="59055" cy="423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6485255" y="2243455"/>
                <a:ext cx="590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6527800" y="2395855"/>
              <a:ext cx="295910" cy="1524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6527800" y="2395855"/>
                <a:ext cx="2959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6620510" y="2522855"/>
              <a:ext cx="245745" cy="50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6620510" y="2522855"/>
                <a:ext cx="245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6620510" y="2649855"/>
              <a:ext cx="321945" cy="844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6620510" y="2649855"/>
                <a:ext cx="3219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6781800" y="2489200"/>
              <a:ext cx="321310" cy="39751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6781800" y="2489200"/>
                <a:ext cx="32131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026910" y="2472055"/>
              <a:ext cx="288290" cy="1606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026910" y="2472055"/>
                <a:ext cx="2882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086600" y="2327910"/>
              <a:ext cx="92710" cy="8045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086600" y="2327910"/>
                <a:ext cx="9271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7348855" y="2413000"/>
              <a:ext cx="101600" cy="3810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7348855" y="2413000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7493000" y="2362200"/>
              <a:ext cx="236855" cy="9271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7493000" y="2362200"/>
                <a:ext cx="2368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7450455" y="2294255"/>
              <a:ext cx="101600" cy="4826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7450455" y="2294255"/>
                <a:ext cx="1016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7493000" y="2531110"/>
              <a:ext cx="389255" cy="679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7493000" y="2531110"/>
                <a:ext cx="389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7552055" y="2641600"/>
              <a:ext cx="448945" cy="1860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7552055" y="2641600"/>
                <a:ext cx="4489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7712710" y="2548255"/>
              <a:ext cx="50800" cy="1860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7712710" y="2548255"/>
                <a:ext cx="508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712710" y="2649855"/>
              <a:ext cx="127000" cy="1352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712710" y="2649855"/>
                <a:ext cx="1270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7712710" y="2726055"/>
              <a:ext cx="169545" cy="336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7712710" y="2726055"/>
                <a:ext cx="1695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8026400" y="2785110"/>
              <a:ext cx="360" cy="25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8026400" y="278511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905000" y="2124710"/>
              <a:ext cx="880110" cy="9232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905000" y="2124710"/>
                <a:ext cx="880110" cy="923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921510" y="2226310"/>
              <a:ext cx="982345" cy="6350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921510" y="2226310"/>
                <a:ext cx="98234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2073910" y="2878455"/>
              <a:ext cx="974090" cy="1016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2073910" y="2878455"/>
                <a:ext cx="9740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2251710" y="2277110"/>
              <a:ext cx="85090" cy="13589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2251710" y="2277110"/>
                <a:ext cx="8509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2429510" y="2277110"/>
              <a:ext cx="101600" cy="1104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2429510" y="2277110"/>
                <a:ext cx="1016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2505710" y="2362200"/>
              <a:ext cx="50800" cy="1270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2505710" y="2362200"/>
                <a:ext cx="50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2454910" y="2581910"/>
              <a:ext cx="25400" cy="2032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2454910" y="2581910"/>
                <a:ext cx="25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2548255" y="2776855"/>
              <a:ext cx="17145" cy="679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2548255" y="2776855"/>
                <a:ext cx="171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2581910" y="2835910"/>
              <a:ext cx="118745" cy="16129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2581910" y="2835910"/>
                <a:ext cx="1187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2667000" y="2556510"/>
              <a:ext cx="803910" cy="1016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2667000" y="2556510"/>
                <a:ext cx="8039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3056255" y="2556510"/>
              <a:ext cx="152400" cy="1695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3056255" y="2556510"/>
                <a:ext cx="152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3183255" y="2489200"/>
              <a:ext cx="144145" cy="508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3183255" y="2489200"/>
                <a:ext cx="144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4114800" y="5207000"/>
              <a:ext cx="457200" cy="1524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4114800" y="5207000"/>
                <a:ext cx="457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4326255" y="5121910"/>
              <a:ext cx="203200" cy="6267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4326255" y="5121910"/>
                <a:ext cx="203200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4275455" y="5393055"/>
              <a:ext cx="220345" cy="1949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4275455" y="5393055"/>
                <a:ext cx="2203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4461510" y="5240655"/>
              <a:ext cx="389890" cy="1949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4461510" y="5240655"/>
                <a:ext cx="3898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4699000" y="5147310"/>
              <a:ext cx="50800" cy="2628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4699000" y="5147310"/>
                <a:ext cx="508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4732655" y="5088255"/>
              <a:ext cx="186055" cy="3219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4732655" y="5088255"/>
                <a:ext cx="1860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4656455" y="5384800"/>
              <a:ext cx="347345" cy="24511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4656455" y="5384800"/>
                <a:ext cx="34734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4529455" y="5502910"/>
              <a:ext cx="457200" cy="18669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4529455" y="5502910"/>
                <a:ext cx="457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4715510" y="5520055"/>
              <a:ext cx="271145" cy="4908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4715510" y="5520055"/>
                <a:ext cx="2711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5029200" y="5207000"/>
              <a:ext cx="254000" cy="4400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5029200" y="5207000"/>
                <a:ext cx="2540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5325110" y="5207000"/>
              <a:ext cx="321945" cy="4654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5325110" y="5207000"/>
                <a:ext cx="3219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5774055" y="5647055"/>
              <a:ext cx="25400" cy="254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5774055" y="5647055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2726055" y="1837055"/>
              <a:ext cx="3505200" cy="13633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2726055" y="1837055"/>
                <a:ext cx="3505200" cy="136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609600" y="1684655"/>
              <a:ext cx="381000" cy="14649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609600" y="1684655"/>
                <a:ext cx="381000" cy="146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549910" y="3005455"/>
              <a:ext cx="415290" cy="1949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549910" y="3005455"/>
                <a:ext cx="4152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871855" y="2759710"/>
              <a:ext cx="169545" cy="4318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871855" y="2759710"/>
                <a:ext cx="1695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3810000" y="236855"/>
              <a:ext cx="787400" cy="5842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3810000" y="236855"/>
                <a:ext cx="7874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4529455" y="76200"/>
              <a:ext cx="296545" cy="51625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4529455" y="76200"/>
                <a:ext cx="29654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4427855" y="101600"/>
              <a:ext cx="694055" cy="660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4427855" y="101600"/>
                <a:ext cx="69405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3851910" y="203200"/>
              <a:ext cx="1050290" cy="4908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3851910" y="203200"/>
                <a:ext cx="105029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2192655" y="5054600"/>
              <a:ext cx="8043545" cy="26225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2192655" y="5054600"/>
                <a:ext cx="80435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9448800" y="5003800"/>
              <a:ext cx="778510" cy="4318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9448800" y="5003800"/>
                <a:ext cx="7785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2073910" y="1574800"/>
              <a:ext cx="5156200" cy="16891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2073910" y="1574800"/>
                <a:ext cx="51562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6299200" y="372110"/>
              <a:ext cx="490855" cy="10160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6299200" y="372110"/>
                <a:ext cx="4908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6451600" y="414655"/>
              <a:ext cx="84455" cy="47434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6451600" y="414655"/>
                <a:ext cx="844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6426200" y="651510"/>
              <a:ext cx="406400" cy="1695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6426200" y="651510"/>
                <a:ext cx="406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6815455" y="457200"/>
              <a:ext cx="236855" cy="3892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6815455" y="457200"/>
                <a:ext cx="2368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7247255" y="363855"/>
              <a:ext cx="465455" cy="3219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7247255" y="363855"/>
                <a:ext cx="4654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320800" y="5156200"/>
              <a:ext cx="9829800" cy="3638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320800" y="5156200"/>
                <a:ext cx="9829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617855" y="338455"/>
              <a:ext cx="490855" cy="5416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617855" y="338455"/>
                <a:ext cx="4908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75055" y="609600"/>
              <a:ext cx="330200" cy="2032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75055" y="609600"/>
                <a:ext cx="3302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1405255" y="575310"/>
              <a:ext cx="101600" cy="1695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1405255" y="575310"/>
                <a:ext cx="1016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1540510" y="168910"/>
              <a:ext cx="237490" cy="44069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1540510" y="168910"/>
                <a:ext cx="23749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837055" y="304800"/>
              <a:ext cx="677545" cy="2622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837055" y="304800"/>
                <a:ext cx="6775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2192655" y="270510"/>
              <a:ext cx="304800" cy="11049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2192655" y="270510"/>
                <a:ext cx="3048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2378710" y="228600"/>
              <a:ext cx="169545" cy="3638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2378710" y="228600"/>
                <a:ext cx="1695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2387600" y="59055"/>
              <a:ext cx="346710" cy="26225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2387600" y="59055"/>
                <a:ext cx="3467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2675255" y="211455"/>
              <a:ext cx="53340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2675255" y="211455"/>
                <a:ext cx="533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2997200" y="160655"/>
              <a:ext cx="304800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2997200" y="160655"/>
                <a:ext cx="304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524510" y="389255"/>
              <a:ext cx="2861945" cy="8718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524510" y="389255"/>
                <a:ext cx="2861945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803910" y="168910"/>
              <a:ext cx="2091690" cy="10077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803910" y="168910"/>
                <a:ext cx="2091690" cy="1007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2438400" y="575310"/>
              <a:ext cx="5223510" cy="1346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2438400" y="575310"/>
                <a:ext cx="5223510" cy="134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0625455" y="2531110"/>
              <a:ext cx="135255" cy="850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0625455" y="2531110"/>
                <a:ext cx="1352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0506710" y="2463800"/>
              <a:ext cx="542290" cy="3810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0506710" y="2463800"/>
                <a:ext cx="5422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0659110" y="2708910"/>
              <a:ext cx="228600" cy="4489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0659110" y="2708910"/>
                <a:ext cx="2286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10777855" y="2946400"/>
              <a:ext cx="245745" cy="19431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10777855" y="2946400"/>
                <a:ext cx="24574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11065510" y="2480310"/>
              <a:ext cx="152400" cy="21209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11065510" y="2480310"/>
                <a:ext cx="1524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11243310" y="2556510"/>
              <a:ext cx="50800" cy="933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11243310" y="2556510"/>
                <a:ext cx="508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11031855" y="2700655"/>
              <a:ext cx="211455" cy="762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11031855" y="2700655"/>
                <a:ext cx="2114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11065510" y="2734310"/>
              <a:ext cx="212090" cy="26289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11065510" y="2734310"/>
                <a:ext cx="21209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11268710" y="2556510"/>
              <a:ext cx="212090" cy="40640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11268710" y="2556510"/>
                <a:ext cx="212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11395710" y="2590800"/>
              <a:ext cx="220345" cy="47371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11395710" y="2590800"/>
                <a:ext cx="22034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11684000" y="2497455"/>
              <a:ext cx="41910" cy="2794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11684000" y="2497455"/>
                <a:ext cx="4191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11717655" y="2573655"/>
              <a:ext cx="135255" cy="1352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11717655" y="2573655"/>
                <a:ext cx="1352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11598910" y="2759710"/>
              <a:ext cx="567690" cy="3898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11598910" y="2759710"/>
                <a:ext cx="56769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10693400" y="3175000"/>
              <a:ext cx="1481455" cy="152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10693400" y="3175000"/>
                <a:ext cx="14814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10227310" y="2226310"/>
              <a:ext cx="1930400" cy="156654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10227310" y="2226310"/>
                <a:ext cx="1930400" cy="156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11023600" y="3361055"/>
              <a:ext cx="965200" cy="76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11023600" y="3361055"/>
                <a:ext cx="965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11006455" y="4097655"/>
              <a:ext cx="431800" cy="5842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11006455" y="4097655"/>
                <a:ext cx="4318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11158855" y="4283710"/>
              <a:ext cx="363855" cy="16129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11158855" y="4283710"/>
                <a:ext cx="3638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11167110" y="4427855"/>
              <a:ext cx="288290" cy="9334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11167110" y="4427855"/>
                <a:ext cx="2882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11167110" y="4588510"/>
              <a:ext cx="296545" cy="2628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11167110" y="4588510"/>
                <a:ext cx="2965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11624310" y="4114800"/>
              <a:ext cx="203200" cy="14351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11624310" y="4114800"/>
                <a:ext cx="2032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11497310" y="4216400"/>
              <a:ext cx="474345" cy="31305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11497310" y="4216400"/>
                <a:ext cx="4743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11463655" y="4436110"/>
              <a:ext cx="287655" cy="69469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11463655" y="4436110"/>
                <a:ext cx="287655" cy="694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11336655" y="4402455"/>
              <a:ext cx="414655" cy="11176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11336655" y="4402455"/>
                <a:ext cx="41465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10083800" y="2937510"/>
              <a:ext cx="1354455" cy="22606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10083800" y="2937510"/>
                <a:ext cx="1354455" cy="2260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984250"/>
          </a:xfrm>
        </p:spPr>
        <p:txBody>
          <a:bodyPr>
            <a:normAutofit/>
          </a:bodyPr>
          <a:p>
            <a:pPr algn="l"/>
            <a:r>
              <a:rPr altLang="zh-CN"/>
              <a:t>Human Pose Estimation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0" y="2285365"/>
            <a:ext cx="8267700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8415655" y="1184910"/>
              <a:ext cx="533400" cy="4235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8415655" y="1184910"/>
                <a:ext cx="5334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8847455" y="1438910"/>
              <a:ext cx="567055" cy="1949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8847455" y="1438910"/>
                <a:ext cx="5670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9262110" y="1447800"/>
              <a:ext cx="59690" cy="336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9262110" y="1447800"/>
                <a:ext cx="596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9347200" y="1438910"/>
              <a:ext cx="101600" cy="1866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9347200" y="1438910"/>
                <a:ext cx="1016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9541510" y="1193800"/>
              <a:ext cx="152400" cy="381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9541510" y="1193800"/>
                <a:ext cx="1524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9474200" y="1422400"/>
              <a:ext cx="448310" cy="177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9474200" y="1422400"/>
                <a:ext cx="4483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0074910" y="1413510"/>
              <a:ext cx="127000" cy="2032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0074910" y="141351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303510" y="1244600"/>
              <a:ext cx="440690" cy="457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303510" y="1244600"/>
                <a:ext cx="4406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0600055" y="1405255"/>
              <a:ext cx="652145" cy="2711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0600055" y="1405255"/>
                <a:ext cx="6521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1006455" y="1438910"/>
              <a:ext cx="525145" cy="679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1006455" y="1438910"/>
                <a:ext cx="5251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8593455" y="1794510"/>
              <a:ext cx="3030855" cy="679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8593455" y="1794510"/>
                <a:ext cx="30308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9355455" y="2294255"/>
              <a:ext cx="50800" cy="50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9355455" y="2294255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890000" y="2641600"/>
              <a:ext cx="127000" cy="11811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890000" y="2641600"/>
                <a:ext cx="1270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9465310" y="2700655"/>
              <a:ext cx="85090" cy="336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9465310" y="2700655"/>
                <a:ext cx="850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067800" y="3039110"/>
              <a:ext cx="101600" cy="76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067800" y="303911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160510" y="2641600"/>
              <a:ext cx="59690" cy="844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160510" y="2641600"/>
                <a:ext cx="596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262110" y="2658110"/>
              <a:ext cx="42545" cy="425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262110" y="2658110"/>
                <a:ext cx="42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144000" y="2616200"/>
              <a:ext cx="160655" cy="127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144000" y="2616200"/>
                <a:ext cx="1606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12800" y="1557655"/>
              <a:ext cx="9990455" cy="49104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12800" y="1557655"/>
                <a:ext cx="9990455" cy="491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2861310" y="1997710"/>
              <a:ext cx="533400" cy="7366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2861310" y="1997710"/>
                <a:ext cx="5334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3479800" y="2327910"/>
              <a:ext cx="84455" cy="1866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3479800" y="2327910"/>
                <a:ext cx="844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3742055" y="2327910"/>
              <a:ext cx="152400" cy="16129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3742055" y="2327910"/>
                <a:ext cx="1524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3962400" y="2311400"/>
              <a:ext cx="76200" cy="1943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3962400" y="2311400"/>
                <a:ext cx="7620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4038600" y="2082800"/>
              <a:ext cx="127000" cy="1098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4038600" y="2082800"/>
                <a:ext cx="1270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3877310" y="2336800"/>
              <a:ext cx="110490" cy="228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3877310" y="2336800"/>
                <a:ext cx="1104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3962400" y="1946910"/>
              <a:ext cx="389255" cy="5251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3962400" y="1946910"/>
                <a:ext cx="3892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4105910" y="2141855"/>
              <a:ext cx="364490" cy="1441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4105910" y="2141855"/>
                <a:ext cx="36449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4275455" y="2218055"/>
              <a:ext cx="109855" cy="2457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4275455" y="2218055"/>
                <a:ext cx="1098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4580255" y="2048510"/>
              <a:ext cx="1227455" cy="228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4580255" y="2048510"/>
                <a:ext cx="12274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2861310" y="4351655"/>
              <a:ext cx="939800" cy="11258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2861310" y="4351655"/>
                <a:ext cx="939800" cy="1125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3632200" y="5647055"/>
              <a:ext cx="25400" cy="76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3632200" y="5647055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3470910" y="5215255"/>
              <a:ext cx="381000" cy="431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3470910" y="5215255"/>
                <a:ext cx="3810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3665855" y="5384800"/>
              <a:ext cx="271145" cy="355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3665855" y="5384800"/>
                <a:ext cx="2711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275455" y="5638800"/>
              <a:ext cx="42545" cy="336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275455" y="5638800"/>
                <a:ext cx="425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309110" y="5647055"/>
              <a:ext cx="67945" cy="762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309110" y="5647055"/>
                <a:ext cx="6794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267200" y="5579110"/>
              <a:ext cx="1574800" cy="711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267200" y="5579110"/>
                <a:ext cx="15748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4351655" y="5562600"/>
              <a:ext cx="1109345" cy="77851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4351655" y="5562600"/>
                <a:ext cx="1109345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5520055" y="5486400"/>
              <a:ext cx="194945" cy="863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5520055" y="5486400"/>
                <a:ext cx="19494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4283710" y="5689600"/>
              <a:ext cx="288290" cy="3213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4283710" y="5689600"/>
                <a:ext cx="2882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4453255" y="5816600"/>
              <a:ext cx="144145" cy="1860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4453255" y="5816600"/>
                <a:ext cx="1441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4512310" y="5850255"/>
              <a:ext cx="177800" cy="933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4512310" y="5850255"/>
                <a:ext cx="1778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130800" y="5706110"/>
              <a:ext cx="92710" cy="425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130800" y="5706110"/>
                <a:ext cx="927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5147310" y="5706110"/>
              <a:ext cx="169545" cy="2032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5147310" y="5706110"/>
                <a:ext cx="1695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5299710" y="5807710"/>
              <a:ext cx="161290" cy="1104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5299710" y="5807710"/>
                <a:ext cx="16129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308600" y="5951855"/>
              <a:ext cx="194310" cy="590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308600" y="5951855"/>
                <a:ext cx="1943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418455" y="5951855"/>
              <a:ext cx="144145" cy="76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418455" y="5951855"/>
                <a:ext cx="1441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5426710" y="6002655"/>
              <a:ext cx="228600" cy="762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5426710" y="6002655"/>
                <a:ext cx="228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5824855" y="5765800"/>
              <a:ext cx="660400" cy="101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5824855" y="5765800"/>
                <a:ext cx="660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426200" y="5545455"/>
              <a:ext cx="549910" cy="7537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426200" y="5545455"/>
                <a:ext cx="54991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3556000" y="4470400"/>
              <a:ext cx="863600" cy="7531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3556000" y="4470400"/>
                <a:ext cx="863600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4131310" y="4986655"/>
              <a:ext cx="482600" cy="7448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4131310" y="4986655"/>
                <a:ext cx="48260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4394200" y="5426710"/>
              <a:ext cx="262255" cy="3302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4394200" y="5426710"/>
                <a:ext cx="2622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4427855" y="5502910"/>
              <a:ext cx="296545" cy="3219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4427855" y="5502910"/>
                <a:ext cx="2965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700655" y="3318510"/>
              <a:ext cx="7247255" cy="14820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700655" y="3318510"/>
                <a:ext cx="7247255" cy="148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7061200" y="2573655"/>
              <a:ext cx="762000" cy="7791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7061200" y="2573655"/>
                <a:ext cx="762000" cy="77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7534910" y="2311400"/>
              <a:ext cx="415290" cy="88011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7534910" y="2311400"/>
                <a:ext cx="415290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7704455" y="2980055"/>
              <a:ext cx="228600" cy="203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7704455" y="2980055"/>
                <a:ext cx="228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7670800" y="2937510"/>
              <a:ext cx="152400" cy="2711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7670800" y="2937510"/>
                <a:ext cx="1524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950200" y="2946400"/>
              <a:ext cx="143510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950200" y="2946400"/>
                <a:ext cx="14351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144510" y="2954655"/>
              <a:ext cx="237490" cy="152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144510" y="2954655"/>
                <a:ext cx="2374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8331200" y="2937510"/>
              <a:ext cx="177800" cy="2374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8331200" y="2937510"/>
                <a:ext cx="1778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8398510" y="2903855"/>
              <a:ext cx="220345" cy="933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8398510" y="2903855"/>
                <a:ext cx="2203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8509000" y="2912110"/>
              <a:ext cx="287655" cy="2540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8509000" y="2912110"/>
                <a:ext cx="2876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8745855" y="3048000"/>
              <a:ext cx="711200" cy="2286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8745855" y="3048000"/>
                <a:ext cx="711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220200" y="3107055"/>
              <a:ext cx="389255" cy="42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220200" y="3107055"/>
                <a:ext cx="389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7687310" y="3208655"/>
              <a:ext cx="2184400" cy="1860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7687310" y="3208655"/>
                <a:ext cx="21844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2794000" y="3064510"/>
              <a:ext cx="7103110" cy="158369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2794000" y="3064510"/>
                <a:ext cx="7103110" cy="158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2827655" y="3276600"/>
              <a:ext cx="7112000" cy="154051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2827655" y="3276600"/>
                <a:ext cx="7112000" cy="154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8949055" y="3767455"/>
              <a:ext cx="1557655" cy="23704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8949055" y="3767455"/>
                <a:ext cx="1557655" cy="237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109200" y="2319655"/>
              <a:ext cx="346710" cy="685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109200" y="2319655"/>
                <a:ext cx="34671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481310" y="2692400"/>
              <a:ext cx="50800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481310" y="2692400"/>
                <a:ext cx="508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904855" y="2599055"/>
              <a:ext cx="271145" cy="3638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904855" y="2599055"/>
                <a:ext cx="2711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1090910" y="2624455"/>
              <a:ext cx="313690" cy="1352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1090910" y="2624455"/>
                <a:ext cx="3136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1344910" y="2708910"/>
              <a:ext cx="525145" cy="7454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1344910" y="2708910"/>
                <a:ext cx="525145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1895455" y="2717800"/>
              <a:ext cx="135255" cy="20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1895455" y="2717800"/>
                <a:ext cx="135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219055" y="3183255"/>
              <a:ext cx="1625600" cy="2368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219055" y="3183255"/>
                <a:ext cx="1625600" cy="2368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lang="zh-CN" altLang="en-US"/>
              <a:t>学习目标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掌握</a:t>
            </a:r>
            <a:r>
              <a:rPr lang="en-US" altLang="zh-CN" sz="3200"/>
              <a:t>ResNet</a:t>
            </a:r>
            <a:r>
              <a:rPr sz="3200"/>
              <a:t>的原理和实现</a:t>
            </a:r>
            <a:endParaRPr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了解</a:t>
            </a:r>
            <a:r>
              <a:rPr lang="en-US" altLang="zh-CN" sz="3200"/>
              <a:t>ResNet</a:t>
            </a:r>
            <a:r>
              <a:rPr sz="3200"/>
              <a:t>系列模型</a:t>
            </a:r>
            <a:endParaRPr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掌握</a:t>
            </a:r>
            <a:r>
              <a:rPr lang="en-US" altLang="zh-CN" sz="3200"/>
              <a:t>U-Net</a:t>
            </a:r>
            <a:r>
              <a:rPr sz="3200"/>
              <a:t>的原理和实现</a:t>
            </a:r>
            <a:endParaRPr lang="en-US" altLang="zh-CN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Encoder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ResNet50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Input size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>
                <a:sym typeface="+mn-ea"/>
              </a:rPr>
              <a:t>SAME vs VALID padding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973455" y="1811655"/>
              <a:ext cx="3420745" cy="12363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973455" y="1811655"/>
                <a:ext cx="3420745" cy="123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962400" y="2514600"/>
              <a:ext cx="956310" cy="127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962400" y="2514600"/>
                <a:ext cx="9563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62400" y="2438400"/>
              <a:ext cx="422910" cy="2622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62400" y="2438400"/>
                <a:ext cx="4229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413510" y="1938655"/>
              <a:ext cx="3158490" cy="101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413510" y="1938655"/>
                <a:ext cx="31584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377055" y="1676400"/>
              <a:ext cx="1041400" cy="10325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377055" y="1676400"/>
                <a:ext cx="1041400" cy="1032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818255" y="2438400"/>
              <a:ext cx="635000" cy="2368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818255" y="2438400"/>
                <a:ext cx="6350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978910" y="2632710"/>
              <a:ext cx="177800" cy="1695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978910" y="2632710"/>
                <a:ext cx="1778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362710" y="2810510"/>
              <a:ext cx="3623945" cy="1143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362710" y="2810510"/>
                <a:ext cx="3623945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743710" y="3048000"/>
              <a:ext cx="3352800" cy="939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743710" y="3048000"/>
                <a:ext cx="33528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309110" y="2827655"/>
              <a:ext cx="2692400" cy="5670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309110" y="2827655"/>
                <a:ext cx="26924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155055" y="2683510"/>
              <a:ext cx="871855" cy="8807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155055" y="2683510"/>
                <a:ext cx="871855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7433310" y="2226310"/>
              <a:ext cx="415290" cy="1187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7433310" y="2226310"/>
                <a:ext cx="4152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7493000" y="2302510"/>
              <a:ext cx="186055" cy="7283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7493000" y="2302510"/>
                <a:ext cx="186055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594600" y="2454910"/>
              <a:ext cx="694055" cy="3136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594600" y="2454910"/>
                <a:ext cx="69405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8271510" y="2370455"/>
              <a:ext cx="448945" cy="2794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8271510" y="2370455"/>
                <a:ext cx="448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966200" y="2404110"/>
              <a:ext cx="304800" cy="850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966200" y="2404110"/>
                <a:ext cx="3048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9058910" y="2514600"/>
              <a:ext cx="262890" cy="165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9058910" y="2514600"/>
                <a:ext cx="262890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44255" y="3191510"/>
              <a:ext cx="271145" cy="3302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44255" y="3191510"/>
                <a:ext cx="2711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745855" y="3098800"/>
              <a:ext cx="271145" cy="2540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745855" y="3098800"/>
                <a:ext cx="2711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017000" y="3234055"/>
              <a:ext cx="363855" cy="1187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017000" y="3234055"/>
                <a:ext cx="3638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9363710" y="2861310"/>
              <a:ext cx="440690" cy="457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9363710" y="2861310"/>
                <a:ext cx="4406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795510" y="2827655"/>
              <a:ext cx="313690" cy="3981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795510" y="2827655"/>
                <a:ext cx="31369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0134600" y="3048000"/>
              <a:ext cx="304800" cy="228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0134600" y="3048000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0506710" y="3073400"/>
              <a:ext cx="186690" cy="673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0506710" y="3073400"/>
                <a:ext cx="18669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0506710" y="3157855"/>
              <a:ext cx="355600" cy="171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0506710" y="3157855"/>
                <a:ext cx="3556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820400" y="2861310"/>
              <a:ext cx="84455" cy="457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820400" y="2861310"/>
                <a:ext cx="84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1014710" y="3030855"/>
              <a:ext cx="525145" cy="1695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1014710" y="3030855"/>
                <a:ext cx="525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9076055" y="3564255"/>
              <a:ext cx="2379345" cy="933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9076055" y="3564255"/>
                <a:ext cx="23793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585200" y="3216910"/>
              <a:ext cx="2997200" cy="431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585200" y="3216910"/>
                <a:ext cx="2997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882255" y="4013200"/>
              <a:ext cx="474345" cy="37211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882255" y="4013200"/>
                <a:ext cx="47434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509000" y="4013200"/>
              <a:ext cx="76200" cy="4146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509000" y="4013200"/>
                <a:ext cx="762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644255" y="4029710"/>
              <a:ext cx="313055" cy="457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644255" y="4029710"/>
                <a:ext cx="3130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033510" y="4080510"/>
              <a:ext cx="389890" cy="3644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033510" y="4080510"/>
                <a:ext cx="38989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204710" y="3869055"/>
              <a:ext cx="736600" cy="685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204710" y="3869055"/>
                <a:ext cx="7366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966710" y="4673600"/>
              <a:ext cx="1651000" cy="844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966710" y="4673600"/>
                <a:ext cx="1651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125710" y="4800600"/>
              <a:ext cx="42545" cy="146431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125710" y="4800600"/>
                <a:ext cx="42545" cy="146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10185400" y="4766310"/>
              <a:ext cx="330200" cy="1676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10185400" y="4766310"/>
                <a:ext cx="330200" cy="167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0066655" y="6214110"/>
              <a:ext cx="533400" cy="850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0066655" y="6214110"/>
                <a:ext cx="5334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515600" y="4156710"/>
              <a:ext cx="304800" cy="60134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515600" y="4156710"/>
                <a:ext cx="3048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0972800" y="4250055"/>
              <a:ext cx="330200" cy="2203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0972800" y="4250055"/>
                <a:ext cx="3302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1031855" y="4165600"/>
              <a:ext cx="279400" cy="3213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1031855" y="4165600"/>
                <a:ext cx="27940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1370310" y="4114800"/>
              <a:ext cx="254000" cy="7702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1370310" y="4114800"/>
                <a:ext cx="254000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10836910" y="4859655"/>
              <a:ext cx="990600" cy="844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10836910" y="4859655"/>
                <a:ext cx="9906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356600" y="4495800"/>
              <a:ext cx="1320800" cy="1041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356600" y="4495800"/>
                <a:ext cx="13208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093200" y="5283200"/>
              <a:ext cx="744855" cy="5670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093200" y="5283200"/>
                <a:ext cx="74485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874000" y="5706110"/>
              <a:ext cx="59055" cy="171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874000" y="5706110"/>
                <a:ext cx="5905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493000" y="5680710"/>
              <a:ext cx="541655" cy="7537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493000" y="5680710"/>
                <a:ext cx="541655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153400" y="5807710"/>
              <a:ext cx="448310" cy="64389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153400" y="5807710"/>
                <a:ext cx="448310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568055" y="5807710"/>
              <a:ext cx="118745" cy="3473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568055" y="5807710"/>
                <a:ext cx="118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644255" y="5833110"/>
              <a:ext cx="398145" cy="533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644255" y="5833110"/>
                <a:ext cx="3981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804910" y="5782310"/>
              <a:ext cx="516890" cy="3981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804910" y="5782310"/>
                <a:ext cx="51689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067800" y="5892800"/>
              <a:ext cx="203200" cy="4737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067800" y="5892800"/>
                <a:ext cx="2032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220200" y="6409055"/>
              <a:ext cx="360" cy="171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220200" y="6409055"/>
                <a:ext cx="36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7924800" y="6332855"/>
              <a:ext cx="1778000" cy="1949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7924800" y="6332855"/>
                <a:ext cx="17780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550910" y="2150110"/>
              <a:ext cx="3133090" cy="19050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8550910" y="2150110"/>
                <a:ext cx="3133090" cy="190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8779510" y="1600200"/>
              <a:ext cx="974090" cy="6432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8779510" y="1600200"/>
                <a:ext cx="97409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9499600" y="2065655"/>
              <a:ext cx="355600" cy="279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9499600" y="2065655"/>
                <a:ext cx="355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8974455" y="3335655"/>
              <a:ext cx="2472055" cy="355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8974455" y="3335655"/>
                <a:ext cx="2472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4182110" y="2700655"/>
              <a:ext cx="3420745" cy="7702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4182110" y="2700655"/>
                <a:ext cx="34207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6434455" y="2429510"/>
              <a:ext cx="1007745" cy="94869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6434455" y="2429510"/>
                <a:ext cx="1007745" cy="948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5570855" y="1252855"/>
              <a:ext cx="668655" cy="8210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5570855" y="1252855"/>
                <a:ext cx="668655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8669655" y="2268855"/>
              <a:ext cx="2811145" cy="18878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8669655" y="2268855"/>
                <a:ext cx="2811145" cy="188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2209800" y="4521200"/>
              <a:ext cx="4851400" cy="177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2209800" y="4521200"/>
                <a:ext cx="4851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3962400" y="4402455"/>
              <a:ext cx="177800" cy="7702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3962400" y="4402455"/>
                <a:ext cx="177800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3810000" y="4478655"/>
              <a:ext cx="101600" cy="1187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3810000" y="4478655"/>
                <a:ext cx="1016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3919855" y="4470400"/>
              <a:ext cx="236855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3919855" y="4470400"/>
                <a:ext cx="2368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3810000" y="4334510"/>
              <a:ext cx="304800" cy="3136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3810000" y="4334510"/>
                <a:ext cx="3048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837055" y="3530600"/>
              <a:ext cx="1422400" cy="13290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837055" y="3530600"/>
                <a:ext cx="1422400" cy="132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4021455" y="3521710"/>
              <a:ext cx="1414145" cy="13379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4021455" y="3521710"/>
                <a:ext cx="1414145" cy="133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2091055" y="4512310"/>
              <a:ext cx="1160145" cy="1612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2091055" y="4512310"/>
                <a:ext cx="11601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2692400" y="4419600"/>
              <a:ext cx="76200" cy="10414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2692400" y="4419600"/>
                <a:ext cx="7620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2649855" y="5248910"/>
              <a:ext cx="228600" cy="4572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2649855" y="5248910"/>
                <a:ext cx="228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3022600" y="5469255"/>
              <a:ext cx="609600" cy="711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3022600" y="5469255"/>
                <a:ext cx="6096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3521710" y="5613400"/>
              <a:ext cx="313690" cy="254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3521710" y="5613400"/>
                <a:ext cx="3136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3818255" y="5494655"/>
              <a:ext cx="457200" cy="4318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3818255" y="5494655"/>
                <a:ext cx="457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2480310" y="5080000"/>
              <a:ext cx="1981200" cy="1473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2480310" y="5080000"/>
                <a:ext cx="1981200" cy="147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2607310" y="4588510"/>
              <a:ext cx="152400" cy="8045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2607310" y="4588510"/>
                <a:ext cx="15240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2497455" y="5156200"/>
              <a:ext cx="245745" cy="1860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2497455" y="5156200"/>
                <a:ext cx="2457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2802255" y="5223510"/>
              <a:ext cx="135255" cy="1949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2802255" y="5223510"/>
                <a:ext cx="1352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5012055" y="4232910"/>
              <a:ext cx="668655" cy="84709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5012055" y="4232910"/>
                <a:ext cx="668655" cy="847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299710" y="4613910"/>
              <a:ext cx="321945" cy="533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299710" y="4613910"/>
                <a:ext cx="321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5207000" y="5147310"/>
              <a:ext cx="473710" cy="5676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5207000" y="5147310"/>
                <a:ext cx="473710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706110" y="5477510"/>
              <a:ext cx="237490" cy="425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706110" y="5477510"/>
                <a:ext cx="2374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6019800" y="5240655"/>
              <a:ext cx="465455" cy="414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6019800" y="5240655"/>
                <a:ext cx="4654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6426200" y="5367655"/>
              <a:ext cx="575310" cy="2965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6426200" y="5367655"/>
                <a:ext cx="57531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6832600" y="5401310"/>
              <a:ext cx="211455" cy="76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6832600" y="5401310"/>
                <a:ext cx="2114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5316855" y="5918200"/>
              <a:ext cx="1701800" cy="590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5316855" y="5918200"/>
                <a:ext cx="17018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4944110" y="4343400"/>
              <a:ext cx="618490" cy="77851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4944110" y="4343400"/>
                <a:ext cx="618490" cy="778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4910455" y="4309110"/>
              <a:ext cx="59055" cy="34734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4910455" y="4309110"/>
                <a:ext cx="590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5054600" y="4394200"/>
              <a:ext cx="279400" cy="2368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5054600" y="4394200"/>
                <a:ext cx="2794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8636000" y="1946910"/>
              <a:ext cx="3132455" cy="20916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8636000" y="1946910"/>
                <a:ext cx="3132455" cy="2091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3860800" y="3293110"/>
              <a:ext cx="2040255" cy="16510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3860800" y="3293110"/>
                <a:ext cx="2040255" cy="165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5689600" y="1583055"/>
              <a:ext cx="1354455" cy="15494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5689600" y="1583055"/>
                <a:ext cx="1354455" cy="154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6629400" y="1447800"/>
              <a:ext cx="558800" cy="5080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6629400" y="1447800"/>
                <a:ext cx="5588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7086600" y="744855"/>
              <a:ext cx="228600" cy="3219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7086600" y="744855"/>
                <a:ext cx="2286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7433310" y="372110"/>
              <a:ext cx="491490" cy="11855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7433310" y="372110"/>
                <a:ext cx="491490" cy="1185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7882255" y="346710"/>
              <a:ext cx="567055" cy="4235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7882255" y="346710"/>
                <a:ext cx="5670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8195310" y="719455"/>
              <a:ext cx="347345" cy="2286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8195310" y="719455"/>
                <a:ext cx="3473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8153400" y="854710"/>
              <a:ext cx="160655" cy="5676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8153400" y="854710"/>
                <a:ext cx="16065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7103110" y="270510"/>
              <a:ext cx="2040890" cy="13716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7103110" y="270510"/>
                <a:ext cx="2040890" cy="137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9245600" y="1235710"/>
              <a:ext cx="8255" cy="425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9245600" y="1235710"/>
                <a:ext cx="8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1506855" y="4699000"/>
              <a:ext cx="8305800" cy="32131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1506855" y="4699000"/>
                <a:ext cx="8305800" cy="3213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Decoder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Upsampling vs Transposed convolutions</a:t>
            </a:r>
            <a:endParaRPr lang="en-US" altLang="zh-CN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041400" y="558800"/>
              <a:ext cx="3454400" cy="17100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041400" y="558800"/>
                <a:ext cx="3454400" cy="171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418455" y="1193800"/>
              <a:ext cx="414655" cy="5924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418455" y="1193800"/>
                <a:ext cx="41465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969000" y="1438910"/>
              <a:ext cx="381000" cy="101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969000" y="1438910"/>
                <a:ext cx="3810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6358255" y="1235710"/>
              <a:ext cx="59055" cy="508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6358255" y="1235710"/>
                <a:ext cx="590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6426200" y="1151255"/>
              <a:ext cx="406400" cy="4146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6426200" y="1151255"/>
                <a:ext cx="4064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6798310" y="1337310"/>
              <a:ext cx="753745" cy="406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6798310" y="1337310"/>
                <a:ext cx="7537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7340600" y="1473200"/>
              <a:ext cx="355600" cy="927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7340600" y="1473200"/>
                <a:ext cx="3556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5375910" y="1964055"/>
              <a:ext cx="2548890" cy="152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5375910" y="1964055"/>
                <a:ext cx="25488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8026400" y="1447800"/>
              <a:ext cx="1515110" cy="152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8026400" y="1447800"/>
                <a:ext cx="15151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8085455" y="1667510"/>
              <a:ext cx="1701800" cy="1441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8085455" y="1667510"/>
                <a:ext cx="1701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068310" y="1184910"/>
              <a:ext cx="1524000" cy="711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068310" y="1184910"/>
                <a:ext cx="15240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8144510" y="1524000"/>
              <a:ext cx="1405890" cy="5162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8144510" y="1524000"/>
                <a:ext cx="140589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863455" y="1193800"/>
              <a:ext cx="490855" cy="1606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9863455" y="1193800"/>
                <a:ext cx="4908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9880600" y="1278255"/>
              <a:ext cx="203200" cy="762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9880600" y="1278255"/>
                <a:ext cx="20320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9846310" y="1625600"/>
              <a:ext cx="609600" cy="1181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9846310" y="1625600"/>
                <a:ext cx="609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0430510" y="1405255"/>
              <a:ext cx="313690" cy="4743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0430510" y="1405255"/>
                <a:ext cx="31369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0862310" y="1151255"/>
              <a:ext cx="863600" cy="787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0862310" y="1151255"/>
                <a:ext cx="8636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456055" y="2065655"/>
              <a:ext cx="2252345" cy="14649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456055" y="2065655"/>
                <a:ext cx="2252345" cy="146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4283710" y="1981200"/>
              <a:ext cx="2294890" cy="13798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4283710" y="1981200"/>
                <a:ext cx="2294890" cy="137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1972310" y="2785110"/>
              <a:ext cx="1549400" cy="16954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1972310" y="2785110"/>
                <a:ext cx="1549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845310" y="3149600"/>
              <a:ext cx="194945" cy="3975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845310" y="3149600"/>
                <a:ext cx="19494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997710" y="3064510"/>
              <a:ext cx="220345" cy="3898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997710" y="3064510"/>
                <a:ext cx="22034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2413000" y="3013710"/>
              <a:ext cx="549910" cy="4826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2413000" y="3013710"/>
                <a:ext cx="54991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3200400" y="2759710"/>
              <a:ext cx="76200" cy="105029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3200400" y="2759710"/>
                <a:ext cx="76200" cy="1050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3175000" y="3623310"/>
              <a:ext cx="168910" cy="431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3175000" y="3623310"/>
                <a:ext cx="1689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2454910" y="3869055"/>
              <a:ext cx="262890" cy="8553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2454910" y="3869055"/>
                <a:ext cx="262890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827655" y="4267200"/>
              <a:ext cx="17145" cy="1098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827655" y="4267200"/>
                <a:ext cx="171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2819400" y="4478655"/>
              <a:ext cx="33655" cy="1352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2819400" y="4478655"/>
                <a:ext cx="336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3073400" y="3996055"/>
              <a:ext cx="41910" cy="635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3073400" y="3996055"/>
                <a:ext cx="419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3335655" y="4216400"/>
              <a:ext cx="25400" cy="508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3335655" y="4216400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3276600" y="4410710"/>
              <a:ext cx="50800" cy="8509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3276600" y="4410710"/>
                <a:ext cx="508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3445510" y="4275455"/>
              <a:ext cx="491490" cy="2032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3445510" y="4275455"/>
                <a:ext cx="4914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3996055" y="4292600"/>
              <a:ext cx="643255" cy="76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3996055" y="4292600"/>
                <a:ext cx="6432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2971800" y="4572000"/>
              <a:ext cx="1718310" cy="313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2971800" y="4572000"/>
                <a:ext cx="171831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2454910" y="4597400"/>
              <a:ext cx="1845945" cy="4654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2454910" y="4597400"/>
                <a:ext cx="18459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4554855" y="3970655"/>
              <a:ext cx="956945" cy="3727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4554855" y="3970655"/>
                <a:ext cx="9569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824855" y="4216400"/>
              <a:ext cx="347345" cy="25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824855" y="4216400"/>
                <a:ext cx="3473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147310" y="3089910"/>
              <a:ext cx="8890" cy="425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147310" y="3089910"/>
                <a:ext cx="88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4512310" y="2870200"/>
              <a:ext cx="3420745" cy="1181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4512310" y="2870200"/>
                <a:ext cx="342074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4224655" y="2844800"/>
              <a:ext cx="3725545" cy="160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4224655" y="2844800"/>
                <a:ext cx="3725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4715510" y="346710"/>
              <a:ext cx="3141345" cy="23876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4715510" y="346710"/>
                <a:ext cx="3141345" cy="238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7755255" y="2040255"/>
              <a:ext cx="2176145" cy="635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7755255" y="2040255"/>
                <a:ext cx="217614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6899910" y="3276600"/>
              <a:ext cx="618490" cy="5334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6899910" y="3276600"/>
                <a:ext cx="6184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552055" y="3470910"/>
              <a:ext cx="406400" cy="933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552055" y="3470910"/>
                <a:ext cx="406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950200" y="3293110"/>
              <a:ext cx="67310" cy="6604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950200" y="3293110"/>
                <a:ext cx="6731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8178800" y="3149600"/>
              <a:ext cx="406400" cy="3467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8178800" y="3149600"/>
                <a:ext cx="4064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441055" y="3394710"/>
              <a:ext cx="719455" cy="3727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8441055" y="3394710"/>
                <a:ext cx="7194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974455" y="3386455"/>
              <a:ext cx="287655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974455" y="3386455"/>
                <a:ext cx="287655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bilinear interpolation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/>
              <a:t>nn.Upsample(mode='bilinear', scale_factor=2)</a:t>
            </a:r>
            <a:endParaRPr lang="en-US" altLang="zh-CN" sz="2400"/>
          </a:p>
        </p:txBody>
      </p:sp>
      <p:pic>
        <p:nvPicPr>
          <p:cNvPr id="4" name="图片 3" descr="1200px-BilinearInterpolation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0525" y="2994025"/>
            <a:ext cx="3791585" cy="3580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854200" y="643255"/>
              <a:ext cx="4648200" cy="13887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854200" y="643255"/>
                <a:ext cx="4648200" cy="138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1168400" y="2988310"/>
              <a:ext cx="7856855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1168400" y="2988310"/>
                <a:ext cx="7856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210310" y="2065655"/>
              <a:ext cx="7975600" cy="12109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210310" y="2065655"/>
                <a:ext cx="7975600" cy="1210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1346200" y="2268855"/>
              <a:ext cx="211455" cy="914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1346200" y="2268855"/>
                <a:ext cx="21145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557655" y="3175000"/>
              <a:ext cx="101600" cy="25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557655" y="3175000"/>
                <a:ext cx="10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2336800" y="1946910"/>
              <a:ext cx="1600200" cy="147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2336800" y="1946910"/>
                <a:ext cx="1600200" cy="147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3691255" y="3064510"/>
              <a:ext cx="8255" cy="88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3691255" y="3064510"/>
                <a:ext cx="82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2472055" y="3132455"/>
              <a:ext cx="1295400" cy="1352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2472055" y="3132455"/>
                <a:ext cx="12954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4597400" y="2903855"/>
              <a:ext cx="1837055" cy="203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597400" y="2903855"/>
                <a:ext cx="18370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289800" y="1498600"/>
              <a:ext cx="135255" cy="4737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289800" y="1498600"/>
                <a:ext cx="13525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7475855" y="1524000"/>
              <a:ext cx="211455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7475855" y="1524000"/>
                <a:ext cx="2114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7729855" y="1438910"/>
              <a:ext cx="254000" cy="558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7729855" y="1438910"/>
                <a:ext cx="2540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8110855" y="1498600"/>
              <a:ext cx="287655" cy="355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8110855" y="1498600"/>
                <a:ext cx="2876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8060055" y="1819910"/>
              <a:ext cx="211455" cy="3429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8060055" y="1819910"/>
                <a:ext cx="2114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983855" y="1811655"/>
              <a:ext cx="643255" cy="50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983855" y="1811655"/>
                <a:ext cx="643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872855" y="1159510"/>
              <a:ext cx="448945" cy="7029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872855" y="1159510"/>
                <a:ext cx="448945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321800" y="1473200"/>
              <a:ext cx="76200" cy="590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321800" y="1473200"/>
                <a:ext cx="762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482455" y="1075055"/>
              <a:ext cx="592455" cy="6013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482455" y="1075055"/>
                <a:ext cx="5924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914255" y="1397000"/>
              <a:ext cx="304800" cy="203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914255" y="1397000"/>
                <a:ext cx="3048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922510" y="1346200"/>
              <a:ext cx="262890" cy="406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922510" y="1346200"/>
                <a:ext cx="2628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346055" y="1219200"/>
              <a:ext cx="118745" cy="4908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346055" y="1219200"/>
                <a:ext cx="11874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490200" y="1108710"/>
              <a:ext cx="330200" cy="431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490200" y="1108710"/>
                <a:ext cx="330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506710" y="1329055"/>
              <a:ext cx="262890" cy="2286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506710" y="1329055"/>
                <a:ext cx="2628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608310" y="1235710"/>
              <a:ext cx="169545" cy="508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608310" y="1235710"/>
                <a:ext cx="1695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896600" y="1159510"/>
              <a:ext cx="389255" cy="5080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896600" y="1159510"/>
                <a:ext cx="3892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1201400" y="1235710"/>
              <a:ext cx="84455" cy="3473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1201400" y="1235710"/>
                <a:ext cx="844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1108055" y="1422400"/>
              <a:ext cx="355600" cy="1435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1108055" y="1422400"/>
                <a:ext cx="3556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1395710" y="1261110"/>
              <a:ext cx="212090" cy="355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1395710" y="1261110"/>
                <a:ext cx="2120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624310" y="1184910"/>
              <a:ext cx="313690" cy="49149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624310" y="1184910"/>
                <a:ext cx="31369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954510" y="1676400"/>
              <a:ext cx="67945" cy="336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954510" y="1676400"/>
                <a:ext cx="679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9431655" y="1938655"/>
              <a:ext cx="490855" cy="9061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9431655" y="1938655"/>
                <a:ext cx="490855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965055" y="2057400"/>
              <a:ext cx="203200" cy="1352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965055" y="2057400"/>
                <a:ext cx="2032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024110" y="2167255"/>
              <a:ext cx="466090" cy="4064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024110" y="2167255"/>
                <a:ext cx="4660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0269855" y="2150110"/>
              <a:ext cx="118745" cy="3473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0269855" y="2150110"/>
                <a:ext cx="118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608310" y="1989455"/>
              <a:ext cx="101600" cy="457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608310" y="1989455"/>
                <a:ext cx="101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862310" y="1837055"/>
              <a:ext cx="177800" cy="336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862310" y="1837055"/>
                <a:ext cx="1778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744200" y="1896110"/>
              <a:ext cx="465455" cy="1866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744200" y="1896110"/>
                <a:ext cx="4654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10820400" y="2082800"/>
              <a:ext cx="389255" cy="3638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10820400" y="2082800"/>
                <a:ext cx="3892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10972800" y="2362200"/>
              <a:ext cx="177800" cy="9271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10972800" y="2362200"/>
                <a:ext cx="1778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11319510" y="2032000"/>
              <a:ext cx="76200" cy="76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11319510" y="203200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1260455" y="2023110"/>
              <a:ext cx="482600" cy="36449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1260455" y="2023110"/>
                <a:ext cx="48260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11455400" y="2336800"/>
              <a:ext cx="482600" cy="1181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11455400" y="2336800"/>
                <a:ext cx="482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7729855" y="3064510"/>
              <a:ext cx="2091055" cy="9569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7729855" y="3064510"/>
                <a:ext cx="2091055" cy="956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7856855" y="3251200"/>
              <a:ext cx="389255" cy="1860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7856855" y="3251200"/>
                <a:ext cx="3892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735455" y="1778000"/>
              <a:ext cx="2328545" cy="18034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735455" y="1778000"/>
                <a:ext cx="2328545" cy="180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5553710" y="3919855"/>
              <a:ext cx="880745" cy="711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5553710" y="3919855"/>
                <a:ext cx="880745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332855" y="4283710"/>
              <a:ext cx="1718945" cy="1695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332855" y="4283710"/>
                <a:ext cx="17189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7831455" y="4275455"/>
              <a:ext cx="296545" cy="228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7831455" y="4275455"/>
                <a:ext cx="2965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559800" y="4224655"/>
              <a:ext cx="338455" cy="5416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559800" y="4224655"/>
                <a:ext cx="3384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534400" y="4258310"/>
              <a:ext cx="397510" cy="3136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534400" y="4258310"/>
                <a:ext cx="39751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550910" y="4283710"/>
              <a:ext cx="25400" cy="171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550910" y="4283710"/>
                <a:ext cx="254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9144000" y="4055110"/>
              <a:ext cx="67310" cy="3644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9144000" y="4055110"/>
                <a:ext cx="6731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9177655" y="4191000"/>
              <a:ext cx="211455" cy="673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9177655" y="4191000"/>
                <a:ext cx="2114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9058910" y="4394200"/>
              <a:ext cx="457200" cy="3048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9058910" y="4394200"/>
                <a:ext cx="457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9355455" y="4283710"/>
              <a:ext cx="262255" cy="4489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9355455" y="4283710"/>
                <a:ext cx="2622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9660255" y="4216400"/>
              <a:ext cx="177800" cy="3302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9660255" y="4216400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9643110" y="4445000"/>
              <a:ext cx="355600" cy="1689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9643110" y="4445000"/>
                <a:ext cx="3556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939655" y="4097655"/>
              <a:ext cx="499745" cy="279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939655" y="4097655"/>
                <a:ext cx="4997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0049510" y="4283710"/>
              <a:ext cx="406400" cy="457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0049510" y="4283710"/>
                <a:ext cx="4064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10498455" y="4046855"/>
              <a:ext cx="169545" cy="2711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10498455" y="4046855"/>
                <a:ext cx="1695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0608310" y="4156710"/>
              <a:ext cx="279400" cy="850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0608310" y="4156710"/>
                <a:ext cx="2794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0574655" y="4275455"/>
              <a:ext cx="372745" cy="3810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0574655" y="4275455"/>
                <a:ext cx="3727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904855" y="4140200"/>
              <a:ext cx="321945" cy="4318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904855" y="4140200"/>
                <a:ext cx="3219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1217910" y="4123055"/>
              <a:ext cx="457200" cy="1695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1217910" y="4123055"/>
                <a:ext cx="4572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1260455" y="3894455"/>
              <a:ext cx="220345" cy="8299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1260455" y="3894455"/>
                <a:ext cx="220345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1684000" y="4097655"/>
              <a:ext cx="59055" cy="933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1684000" y="4097655"/>
                <a:ext cx="590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1598910" y="4283710"/>
              <a:ext cx="482600" cy="2711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1598910" y="4283710"/>
                <a:ext cx="482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9448800" y="4673600"/>
              <a:ext cx="2073910" cy="25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9448800" y="4673600"/>
                <a:ext cx="20739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8915400" y="4732655"/>
              <a:ext cx="2548255" cy="2286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8915400" y="4732655"/>
                <a:ext cx="2548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2581910" y="1143000"/>
              <a:ext cx="6308090" cy="23196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2581910" y="1143000"/>
                <a:ext cx="6308090" cy="2319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2336800" y="3191510"/>
              <a:ext cx="414655" cy="2882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2336800" y="3191510"/>
                <a:ext cx="4146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338455" y="3911600"/>
              <a:ext cx="109855" cy="88011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338455" y="3911600"/>
                <a:ext cx="109855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321310" y="3978910"/>
              <a:ext cx="1075690" cy="8299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321310" y="3978910"/>
                <a:ext cx="1075690" cy="82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38455" y="4800600"/>
              <a:ext cx="948055" cy="9271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38455" y="4800600"/>
                <a:ext cx="9480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338455" y="4004310"/>
              <a:ext cx="1168400" cy="8382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338455" y="4004310"/>
                <a:ext cx="11684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287655" y="4089400"/>
              <a:ext cx="973455" cy="80391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287655" y="4089400"/>
                <a:ext cx="973455" cy="803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431800" y="3479800"/>
              <a:ext cx="279400" cy="3975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431800" y="3479800"/>
                <a:ext cx="27940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762000" y="3589655"/>
              <a:ext cx="406400" cy="2368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762000" y="3589655"/>
                <a:ext cx="4064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489710" y="4292600"/>
              <a:ext cx="186690" cy="3810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489710" y="4292600"/>
                <a:ext cx="1866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659255" y="4368800"/>
              <a:ext cx="330200" cy="304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659255" y="4368800"/>
                <a:ext cx="330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540510" y="4241800"/>
              <a:ext cx="1016000" cy="4191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540510" y="4241800"/>
                <a:ext cx="10160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2251710" y="4131310"/>
              <a:ext cx="542290" cy="26289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2251710" y="4131310"/>
                <a:ext cx="54229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946910" y="4300855"/>
              <a:ext cx="923290" cy="76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946910" y="4300855"/>
                <a:ext cx="92329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108710" y="1337310"/>
              <a:ext cx="669290" cy="27603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108710" y="1337310"/>
                <a:ext cx="669290" cy="276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388110" y="3894455"/>
              <a:ext cx="423545" cy="1695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388110" y="3894455"/>
                <a:ext cx="423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819910" y="3733800"/>
              <a:ext cx="110490" cy="37211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819910" y="3733800"/>
                <a:ext cx="1104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2768600" y="3716655"/>
              <a:ext cx="152400" cy="149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2768600" y="3716655"/>
                <a:ext cx="152400" cy="149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2743200" y="3716655"/>
              <a:ext cx="1684655" cy="1447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2743200" y="3716655"/>
                <a:ext cx="1684655" cy="144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2768600" y="5088255"/>
              <a:ext cx="1735455" cy="1187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2768600" y="5088255"/>
                <a:ext cx="17354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4292600" y="4055110"/>
              <a:ext cx="152400" cy="11430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4292600" y="4055110"/>
                <a:ext cx="152400" cy="1143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946910" y="4826000"/>
              <a:ext cx="59690" cy="8636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946910" y="4826000"/>
                <a:ext cx="5969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887855" y="5537200"/>
              <a:ext cx="76200" cy="927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887855" y="5537200"/>
                <a:ext cx="762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1930400" y="5511800"/>
              <a:ext cx="152400" cy="21971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1930400" y="5511800"/>
                <a:ext cx="1524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692910" y="5892800"/>
              <a:ext cx="42545" cy="3302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692910" y="5892800"/>
                <a:ext cx="425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862455" y="6078855"/>
              <a:ext cx="67945" cy="508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862455" y="6078855"/>
                <a:ext cx="679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2014855" y="5740400"/>
              <a:ext cx="279400" cy="4991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2014855" y="5740400"/>
                <a:ext cx="27940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2353310" y="5824855"/>
              <a:ext cx="152400" cy="1524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2353310" y="5824855"/>
                <a:ext cx="1524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2438400" y="5969000"/>
              <a:ext cx="50800" cy="304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2438400" y="5969000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2632710" y="5664200"/>
              <a:ext cx="313690" cy="313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2632710" y="5664200"/>
                <a:ext cx="3136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2708910" y="6028055"/>
              <a:ext cx="177800" cy="152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2708910" y="6028055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2032000" y="6324600"/>
              <a:ext cx="812800" cy="177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2032000" y="6324600"/>
                <a:ext cx="812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2929255" y="5130800"/>
              <a:ext cx="1668145" cy="6731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2929255" y="5130800"/>
                <a:ext cx="16681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2776855" y="3606800"/>
              <a:ext cx="1837055" cy="15494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2776855" y="3606800"/>
                <a:ext cx="1837055" cy="154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2607310" y="3750310"/>
              <a:ext cx="186690" cy="132969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2607310" y="3750310"/>
                <a:ext cx="186690" cy="132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2776855" y="5054600"/>
              <a:ext cx="2065655" cy="11811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2776855" y="5054600"/>
                <a:ext cx="20656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4427855" y="3851910"/>
              <a:ext cx="84455" cy="8045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4427855" y="3851910"/>
                <a:ext cx="84455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2708910" y="3648710"/>
              <a:ext cx="203200" cy="165100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2708910" y="3648710"/>
                <a:ext cx="203200" cy="165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2962910" y="5189855"/>
              <a:ext cx="1651000" cy="160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2962910" y="5189855"/>
                <a:ext cx="16510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4359910" y="3919855"/>
              <a:ext cx="93345" cy="12617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4359910" y="3919855"/>
                <a:ext cx="93345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2794000" y="3632200"/>
              <a:ext cx="1016000" cy="11811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2794000" y="3632200"/>
                <a:ext cx="10160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2581910" y="3750310"/>
              <a:ext cx="17145" cy="254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2581910" y="3750310"/>
                <a:ext cx="171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2607310" y="3716655"/>
              <a:ext cx="186690" cy="17443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2607310" y="3716655"/>
                <a:ext cx="186690" cy="174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2768600" y="5248910"/>
              <a:ext cx="1642110" cy="11874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2768600" y="5248910"/>
                <a:ext cx="164211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2599055" y="3572510"/>
              <a:ext cx="2040255" cy="173609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2599055" y="3572510"/>
                <a:ext cx="2040255" cy="173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2870200" y="5037455"/>
              <a:ext cx="50800" cy="3556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2870200" y="5037455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2912110" y="5215255"/>
              <a:ext cx="1642745" cy="1187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2912110" y="5215255"/>
                <a:ext cx="16427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2692400" y="3767455"/>
              <a:ext cx="25400" cy="25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2692400" y="3767455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2988310" y="3750310"/>
              <a:ext cx="17145" cy="1714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2988310" y="3750310"/>
                <a:ext cx="171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3513455" y="4775200"/>
              <a:ext cx="135255" cy="100711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3513455" y="4775200"/>
                <a:ext cx="135255" cy="1007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3488055" y="5715000"/>
              <a:ext cx="152400" cy="6731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3488055" y="5715000"/>
                <a:ext cx="1524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3648710" y="5588000"/>
              <a:ext cx="93345" cy="16065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3648710" y="5588000"/>
                <a:ext cx="933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3496310" y="5969000"/>
              <a:ext cx="25400" cy="228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3496310" y="5969000"/>
                <a:ext cx="25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3606800" y="5985510"/>
              <a:ext cx="59055" cy="3429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3606800" y="5985510"/>
                <a:ext cx="590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3454400" y="6112510"/>
              <a:ext cx="295910" cy="3981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3454400" y="6112510"/>
                <a:ext cx="29591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3081655" y="5740400"/>
              <a:ext cx="838200" cy="10160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3081655" y="5740400"/>
                <a:ext cx="838200" cy="101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3378200" y="5443855"/>
              <a:ext cx="270510" cy="3048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3378200" y="5443855"/>
                <a:ext cx="2705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3564255" y="5477510"/>
              <a:ext cx="160655" cy="32194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3564255" y="5477510"/>
                <a:ext cx="1606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5520055" y="3928110"/>
              <a:ext cx="1033145" cy="7283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5520055" y="3928110"/>
                <a:ext cx="1033145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3445510" y="4123055"/>
              <a:ext cx="135890" cy="1187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3445510" y="4123055"/>
                <a:ext cx="1358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3851910" y="4004310"/>
              <a:ext cx="161290" cy="7537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3851910" y="4004310"/>
                <a:ext cx="16129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3843655" y="3953510"/>
              <a:ext cx="271145" cy="355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3843655" y="3953510"/>
                <a:ext cx="2711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2912110" y="3886200"/>
              <a:ext cx="34290" cy="4191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2912110" y="3886200"/>
                <a:ext cx="3429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3149600" y="3826510"/>
              <a:ext cx="203200" cy="8509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3149600" y="3826510"/>
                <a:ext cx="2032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3597910" y="3886200"/>
              <a:ext cx="93345" cy="508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3597910" y="3886200"/>
                <a:ext cx="933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3962400" y="3810000"/>
              <a:ext cx="25400" cy="101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3962400" y="38100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4309110" y="3851910"/>
              <a:ext cx="135890" cy="8509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4309110" y="3851910"/>
                <a:ext cx="1358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2759710" y="4064000"/>
              <a:ext cx="135890" cy="1352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2759710" y="4064000"/>
                <a:ext cx="1358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3302000" y="4046855"/>
              <a:ext cx="186055" cy="76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3302000" y="4046855"/>
                <a:ext cx="186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3759200" y="4055110"/>
              <a:ext cx="304800" cy="1016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3759200" y="4055110"/>
                <a:ext cx="304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4326255" y="4114800"/>
              <a:ext cx="76200" cy="254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4326255" y="4114800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4216400" y="4224655"/>
              <a:ext cx="25400" cy="50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4216400" y="4224655"/>
                <a:ext cx="25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2692400" y="4453255"/>
              <a:ext cx="321310" cy="1016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2692400" y="4453255"/>
                <a:ext cx="3213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3640455" y="4394200"/>
              <a:ext cx="287655" cy="6731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3640455" y="4394200"/>
                <a:ext cx="2876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4258310" y="4326255"/>
              <a:ext cx="67945" cy="844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4258310" y="4326255"/>
                <a:ext cx="679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4351655" y="4402455"/>
              <a:ext cx="84455" cy="679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4351655" y="4402455"/>
                <a:ext cx="844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3216910" y="4588510"/>
              <a:ext cx="76200" cy="8509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3216910" y="4588510"/>
                <a:ext cx="762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3851910" y="4554855"/>
              <a:ext cx="288290" cy="1187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3851910" y="4554855"/>
                <a:ext cx="2882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4512310" y="4572000"/>
              <a:ext cx="42545" cy="590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4512310" y="4572000"/>
                <a:ext cx="425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4512310" y="4580255"/>
              <a:ext cx="17145" cy="508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4512310" y="4580255"/>
                <a:ext cx="17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3454400" y="4148455"/>
              <a:ext cx="101600" cy="76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3454400" y="4148455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3420110" y="4097655"/>
              <a:ext cx="93345" cy="1524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3420110" y="4097655"/>
                <a:ext cx="933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584200" y="4148455"/>
              <a:ext cx="2810510" cy="2032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584200" y="4148455"/>
                <a:ext cx="2810510" cy="203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753110" y="4961255"/>
              <a:ext cx="220345" cy="4146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753110" y="4961255"/>
                <a:ext cx="2203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3343910" y="4080510"/>
              <a:ext cx="254000" cy="1695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3343910" y="4080510"/>
                <a:ext cx="254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3411855" y="4148455"/>
              <a:ext cx="17145" cy="336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3411855" y="4148455"/>
                <a:ext cx="171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3445510" y="4156710"/>
              <a:ext cx="17145" cy="1714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3445510" y="4156710"/>
                <a:ext cx="171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3470910" y="4173855"/>
              <a:ext cx="360" cy="254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3470910" y="4173855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3470910" y="4156710"/>
              <a:ext cx="25400" cy="25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3470910" y="4156710"/>
                <a:ext cx="25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3462655" y="4182110"/>
              <a:ext cx="360" cy="254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3462655" y="4182110"/>
                <a:ext cx="36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4021455" y="5207000"/>
              <a:ext cx="220345" cy="12700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4021455" y="5207000"/>
                <a:ext cx="2203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4207510" y="5418455"/>
              <a:ext cx="42545" cy="4254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4207510" y="5418455"/>
                <a:ext cx="42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4097655" y="5367655"/>
              <a:ext cx="194945" cy="44005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4097655" y="5367655"/>
                <a:ext cx="1949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4097655" y="5494655"/>
              <a:ext cx="398145" cy="1098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4097655" y="5494655"/>
                <a:ext cx="3981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4529455" y="5393055"/>
              <a:ext cx="25400" cy="35560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4529455" y="5393055"/>
                <a:ext cx="25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4740910" y="4072255"/>
              <a:ext cx="237490" cy="48260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4740910" y="4072255"/>
                <a:ext cx="23749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4783455" y="4140200"/>
              <a:ext cx="203200" cy="1016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4783455" y="4140200"/>
                <a:ext cx="2032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5189855" y="4080510"/>
              <a:ext cx="59055" cy="27940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5189855" y="4080510"/>
                <a:ext cx="590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3775710" y="4529455"/>
              <a:ext cx="2904490" cy="199834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3775710" y="4529455"/>
                <a:ext cx="2904490" cy="199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8017510" y="5477510"/>
              <a:ext cx="474345" cy="347345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8017510" y="5477510"/>
                <a:ext cx="4743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8288655" y="5647055"/>
              <a:ext cx="67945" cy="39814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8288655" y="5647055"/>
                <a:ext cx="679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8525510" y="5588000"/>
              <a:ext cx="296545" cy="41465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8525510" y="5588000"/>
                <a:ext cx="2965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8906510" y="5638800"/>
              <a:ext cx="212090" cy="304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8906510" y="5638800"/>
                <a:ext cx="21209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8881110" y="5647055"/>
              <a:ext cx="262890" cy="2794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8881110" y="5647055"/>
                <a:ext cx="2628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9262110" y="5579110"/>
              <a:ext cx="339090" cy="466090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9262110" y="5579110"/>
                <a:ext cx="33909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9584055" y="5520055"/>
              <a:ext cx="508000" cy="5162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9584055" y="5520055"/>
                <a:ext cx="5080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7823200" y="6223000"/>
              <a:ext cx="2286000" cy="13525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7823200" y="6223000"/>
                <a:ext cx="22860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3750310" y="4554855"/>
              <a:ext cx="304800" cy="14414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3750310" y="4554855"/>
                <a:ext cx="3048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3877310" y="4800600"/>
              <a:ext cx="17145" cy="33655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3877310" y="4800600"/>
                <a:ext cx="171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7882255" y="5012055"/>
              <a:ext cx="2446655" cy="148145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7882255" y="5012055"/>
                <a:ext cx="2446655" cy="148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3420110" y="4097655"/>
              <a:ext cx="144145" cy="27114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3420110" y="4097655"/>
                <a:ext cx="1441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406400" y="4715510"/>
              <a:ext cx="3445510" cy="117729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406400" y="4715510"/>
                <a:ext cx="3445510" cy="1177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592455" y="4885055"/>
              <a:ext cx="567055" cy="40640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592455" y="4885055"/>
                <a:ext cx="5670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245110" y="3851910"/>
              <a:ext cx="1363345" cy="122809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245110" y="3851910"/>
                <a:ext cx="1363345" cy="1228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219710" y="3902710"/>
              <a:ext cx="1414145" cy="103314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219710" y="3902710"/>
                <a:ext cx="1414145" cy="1033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8026400" y="5782310"/>
              <a:ext cx="821055" cy="5080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8026400" y="5782310"/>
                <a:ext cx="8210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8212455" y="6155055"/>
              <a:ext cx="160655" cy="330200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8212455" y="6155055"/>
                <a:ext cx="1606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8390255" y="6400800"/>
              <a:ext cx="67945" cy="33655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8390255" y="6400800"/>
                <a:ext cx="679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8618855" y="5918200"/>
              <a:ext cx="228600" cy="5080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8618855" y="5918200"/>
                <a:ext cx="2286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9711055" y="5638800"/>
              <a:ext cx="558800" cy="7874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9711055" y="5638800"/>
                <a:ext cx="5588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10007600" y="6137910"/>
              <a:ext cx="33655" cy="18669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10007600" y="6137910"/>
                <a:ext cx="336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9973310" y="6096000"/>
              <a:ext cx="118745" cy="3810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9973310" y="6096000"/>
                <a:ext cx="1187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10151110" y="6324600"/>
              <a:ext cx="25400" cy="67310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10151110" y="6324600"/>
                <a:ext cx="254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10168255" y="6070600"/>
              <a:ext cx="330200" cy="397510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10168255" y="6070600"/>
                <a:ext cx="33020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7983855" y="6112510"/>
              <a:ext cx="2226945" cy="18669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7983855" y="6112510"/>
                <a:ext cx="22269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10371455" y="5621655"/>
              <a:ext cx="271145" cy="1016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10371455" y="5621655"/>
                <a:ext cx="2711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10337800" y="5723255"/>
              <a:ext cx="465455" cy="5905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10337800" y="5723255"/>
                <a:ext cx="4654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10709910" y="5461000"/>
              <a:ext cx="304800" cy="57531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10709910" y="5461000"/>
                <a:ext cx="30480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11099800" y="5731510"/>
              <a:ext cx="313055" cy="18669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11099800" y="5731510"/>
                <a:ext cx="3130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6324600" y="270510"/>
              <a:ext cx="211455" cy="55054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6324600" y="270510"/>
                <a:ext cx="2114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墨迹 203"/>
              <p14:cNvContentPartPr/>
              <p14:nvPr/>
            </p14:nvContentPartPr>
            <p14:xfrm>
              <a:off x="6341110" y="330200"/>
              <a:ext cx="330200" cy="8445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1"/>
            </p:blipFill>
            <p:spPr>
              <a:xfrm>
                <a:off x="6341110" y="330200"/>
                <a:ext cx="3302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墨迹 204"/>
              <p14:cNvContentPartPr/>
              <p14:nvPr/>
            </p14:nvContentPartPr>
            <p14:xfrm>
              <a:off x="6688455" y="457200"/>
              <a:ext cx="93345" cy="17780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3"/>
            </p:blipFill>
            <p:spPr>
              <a:xfrm>
                <a:off x="6688455" y="457200"/>
                <a:ext cx="933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4" p14:bwMode="auto">
            <p14:nvContentPartPr>
              <p14:cNvPr id="206" name="墨迹 205"/>
              <p14:cNvContentPartPr/>
              <p14:nvPr/>
            </p14:nvContentPartPr>
            <p14:xfrm>
              <a:off x="6299200" y="473710"/>
              <a:ext cx="643255" cy="6794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5"/>
            </p:blipFill>
            <p:spPr>
              <a:xfrm>
                <a:off x="6299200" y="473710"/>
                <a:ext cx="643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6" p14:bwMode="auto">
            <p14:nvContentPartPr>
              <p14:cNvPr id="207" name="墨迹 206"/>
              <p14:cNvContentPartPr/>
              <p14:nvPr/>
            </p14:nvContentPartPr>
            <p14:xfrm>
              <a:off x="6383655" y="524510"/>
              <a:ext cx="474345" cy="22034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7"/>
            </p:blipFill>
            <p:spPr>
              <a:xfrm>
                <a:off x="6383655" y="524510"/>
                <a:ext cx="4743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8" p14:bwMode="auto">
            <p14:nvContentPartPr>
              <p14:cNvPr id="208" name="墨迹 207"/>
              <p14:cNvContentPartPr/>
              <p14:nvPr/>
            </p14:nvContentPartPr>
            <p14:xfrm>
              <a:off x="7061200" y="465455"/>
              <a:ext cx="702310" cy="39814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9"/>
            </p:blipFill>
            <p:spPr>
              <a:xfrm>
                <a:off x="7061200" y="465455"/>
                <a:ext cx="70231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0" p14:bwMode="auto">
            <p14:nvContentPartPr>
              <p14:cNvPr id="209" name="墨迹 208"/>
              <p14:cNvContentPartPr/>
              <p14:nvPr/>
            </p14:nvContentPartPr>
            <p14:xfrm>
              <a:off x="7907655" y="381000"/>
              <a:ext cx="245745" cy="23685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11"/>
            </p:blipFill>
            <p:spPr>
              <a:xfrm>
                <a:off x="7907655" y="381000"/>
                <a:ext cx="2457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2" p14:bwMode="auto">
            <p14:nvContentPartPr>
              <p14:cNvPr id="210" name="墨迹 209"/>
              <p14:cNvContentPartPr/>
              <p14:nvPr/>
            </p14:nvContentPartPr>
            <p14:xfrm>
              <a:off x="7992110" y="457200"/>
              <a:ext cx="237490" cy="177800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13"/>
            </p:blipFill>
            <p:spPr>
              <a:xfrm>
                <a:off x="7992110" y="457200"/>
                <a:ext cx="23749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4" p14:bwMode="auto">
            <p14:nvContentPartPr>
              <p14:cNvPr id="211" name="墨迹 210"/>
              <p14:cNvContentPartPr/>
              <p14:nvPr/>
            </p14:nvContentPartPr>
            <p14:xfrm>
              <a:off x="7856855" y="762000"/>
              <a:ext cx="76200" cy="14351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5"/>
            </p:blipFill>
            <p:spPr>
              <a:xfrm>
                <a:off x="7856855" y="762000"/>
                <a:ext cx="762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6" p14:bwMode="auto">
            <p14:nvContentPartPr>
              <p14:cNvPr id="212" name="墨迹 211"/>
              <p14:cNvContentPartPr/>
              <p14:nvPr/>
            </p14:nvContentPartPr>
            <p14:xfrm>
              <a:off x="8128000" y="490855"/>
              <a:ext cx="651510" cy="28765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7"/>
            </p:blipFill>
            <p:spPr>
              <a:xfrm>
                <a:off x="8128000" y="490855"/>
                <a:ext cx="6515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8" p14:bwMode="auto">
            <p14:nvContentPartPr>
              <p14:cNvPr id="213" name="墨迹 212"/>
              <p14:cNvContentPartPr/>
              <p14:nvPr/>
            </p14:nvContentPartPr>
            <p14:xfrm>
              <a:off x="8931910" y="584200"/>
              <a:ext cx="85090" cy="3365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9"/>
            </p:blipFill>
            <p:spPr>
              <a:xfrm>
                <a:off x="8931910" y="584200"/>
                <a:ext cx="850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0" p14:bwMode="auto">
            <p14:nvContentPartPr>
              <p14:cNvPr id="214" name="墨迹 213"/>
              <p14:cNvContentPartPr/>
              <p14:nvPr/>
            </p14:nvContentPartPr>
            <p14:xfrm>
              <a:off x="6604000" y="922655"/>
              <a:ext cx="1329055" cy="28765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21"/>
            </p:blipFill>
            <p:spPr>
              <a:xfrm>
                <a:off x="6604000" y="922655"/>
                <a:ext cx="13290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2" p14:bwMode="auto">
            <p14:nvContentPartPr>
              <p14:cNvPr id="215" name="墨迹 214"/>
              <p14:cNvContentPartPr/>
              <p14:nvPr/>
            </p14:nvContentPartPr>
            <p14:xfrm>
              <a:off x="7280910" y="1117600"/>
              <a:ext cx="34290" cy="406400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23"/>
            </p:blipFill>
            <p:spPr>
              <a:xfrm>
                <a:off x="7280910" y="1117600"/>
                <a:ext cx="342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4" p14:bwMode="auto">
            <p14:nvContentPartPr>
              <p14:cNvPr id="216" name="墨迹 215"/>
              <p14:cNvContentPartPr/>
              <p14:nvPr/>
            </p14:nvContentPartPr>
            <p14:xfrm>
              <a:off x="7407910" y="1270000"/>
              <a:ext cx="127000" cy="127000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5"/>
            </p:blipFill>
            <p:spPr>
              <a:xfrm>
                <a:off x="7407910" y="1270000"/>
                <a:ext cx="127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6" p14:bwMode="auto">
            <p14:nvContentPartPr>
              <p14:cNvPr id="217" name="墨迹 216"/>
              <p14:cNvContentPartPr/>
              <p14:nvPr/>
            </p14:nvContentPartPr>
            <p14:xfrm>
              <a:off x="7620000" y="956310"/>
              <a:ext cx="245110" cy="52514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7"/>
            </p:blipFill>
            <p:spPr>
              <a:xfrm>
                <a:off x="7620000" y="956310"/>
                <a:ext cx="24511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8" p14:bwMode="auto">
            <p14:nvContentPartPr>
              <p14:cNvPr id="218" name="墨迹 217"/>
              <p14:cNvContentPartPr/>
              <p14:nvPr/>
            </p14:nvContentPartPr>
            <p14:xfrm>
              <a:off x="3200400" y="389255"/>
              <a:ext cx="168910" cy="38925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9"/>
            </p:blipFill>
            <p:spPr>
              <a:xfrm>
                <a:off x="3200400" y="389255"/>
                <a:ext cx="16891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0" p14:bwMode="auto">
            <p14:nvContentPartPr>
              <p14:cNvPr id="219" name="墨迹 218"/>
              <p14:cNvContentPartPr/>
              <p14:nvPr/>
            </p14:nvContentPartPr>
            <p14:xfrm>
              <a:off x="3505200" y="304800"/>
              <a:ext cx="203200" cy="27051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31"/>
            </p:blipFill>
            <p:spPr>
              <a:xfrm>
                <a:off x="3505200" y="304800"/>
                <a:ext cx="2032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2" p14:bwMode="auto">
            <p14:nvContentPartPr>
              <p14:cNvPr id="220" name="墨迹 219"/>
              <p14:cNvContentPartPr/>
              <p14:nvPr/>
            </p14:nvContentPartPr>
            <p14:xfrm>
              <a:off x="3851910" y="406400"/>
              <a:ext cx="25400" cy="6731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33"/>
            </p:blipFill>
            <p:spPr>
              <a:xfrm>
                <a:off x="3851910" y="406400"/>
                <a:ext cx="254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4" p14:bwMode="auto">
            <p14:nvContentPartPr>
              <p14:cNvPr id="221" name="墨迹 220"/>
              <p14:cNvContentPartPr/>
              <p14:nvPr/>
            </p14:nvContentPartPr>
            <p14:xfrm>
              <a:off x="3937000" y="270510"/>
              <a:ext cx="143510" cy="34734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435"/>
            </p:blipFill>
            <p:spPr>
              <a:xfrm>
                <a:off x="3937000" y="270510"/>
                <a:ext cx="1435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6" p14:bwMode="auto">
            <p14:nvContentPartPr>
              <p14:cNvPr id="222" name="墨迹 221"/>
              <p14:cNvContentPartPr/>
              <p14:nvPr/>
            </p14:nvContentPartPr>
            <p14:xfrm>
              <a:off x="3996055" y="262255"/>
              <a:ext cx="296545" cy="127000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437"/>
            </p:blipFill>
            <p:spPr>
              <a:xfrm>
                <a:off x="3996055" y="262255"/>
                <a:ext cx="2965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8" p14:bwMode="auto">
            <p14:nvContentPartPr>
              <p14:cNvPr id="223" name="墨迹 222"/>
              <p14:cNvContentPartPr/>
              <p14:nvPr/>
            </p14:nvContentPartPr>
            <p14:xfrm>
              <a:off x="3648710" y="3437255"/>
              <a:ext cx="567690" cy="330200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439"/>
            </p:blipFill>
            <p:spPr>
              <a:xfrm>
                <a:off x="3648710" y="3437255"/>
                <a:ext cx="5676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0" p14:bwMode="auto">
            <p14:nvContentPartPr>
              <p14:cNvPr id="224" name="墨迹 223"/>
              <p14:cNvContentPartPr/>
              <p14:nvPr/>
            </p14:nvContentPartPr>
            <p14:xfrm>
              <a:off x="4004310" y="3420110"/>
              <a:ext cx="321945" cy="161290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441"/>
            </p:blipFill>
            <p:spPr>
              <a:xfrm>
                <a:off x="4004310" y="3420110"/>
                <a:ext cx="3219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2" p14:bwMode="auto">
            <p14:nvContentPartPr>
              <p14:cNvPr id="225" name="墨迹 224"/>
              <p14:cNvContentPartPr/>
              <p14:nvPr/>
            </p14:nvContentPartPr>
            <p14:xfrm>
              <a:off x="4453255" y="3216910"/>
              <a:ext cx="567055" cy="32194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443"/>
            </p:blipFill>
            <p:spPr>
              <a:xfrm>
                <a:off x="4453255" y="3216910"/>
                <a:ext cx="5670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4" p14:bwMode="auto">
            <p14:nvContentPartPr>
              <p14:cNvPr id="226" name="墨迹 225"/>
              <p14:cNvContentPartPr/>
              <p14:nvPr/>
            </p14:nvContentPartPr>
            <p14:xfrm>
              <a:off x="5088255" y="3335655"/>
              <a:ext cx="33655" cy="18605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445"/>
            </p:blipFill>
            <p:spPr>
              <a:xfrm>
                <a:off x="5088255" y="3335655"/>
                <a:ext cx="336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6" p14:bwMode="auto">
            <p14:nvContentPartPr>
              <p14:cNvPr id="227" name="墨迹 226"/>
              <p14:cNvContentPartPr/>
              <p14:nvPr/>
            </p14:nvContentPartPr>
            <p14:xfrm>
              <a:off x="5274310" y="3216910"/>
              <a:ext cx="389890" cy="22034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447"/>
            </p:blipFill>
            <p:spPr>
              <a:xfrm>
                <a:off x="5274310" y="3216910"/>
                <a:ext cx="3898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8" p14:bwMode="auto">
            <p14:nvContentPartPr>
              <p14:cNvPr id="228" name="墨迹 227"/>
              <p14:cNvContentPartPr/>
              <p14:nvPr/>
            </p14:nvContentPartPr>
            <p14:xfrm>
              <a:off x="5604510" y="3318510"/>
              <a:ext cx="212090" cy="152400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449"/>
            </p:blipFill>
            <p:spPr>
              <a:xfrm>
                <a:off x="5604510" y="3318510"/>
                <a:ext cx="2120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0" p14:bwMode="auto">
            <p14:nvContentPartPr>
              <p14:cNvPr id="229" name="墨迹 228"/>
              <p14:cNvContentPartPr/>
              <p14:nvPr/>
            </p14:nvContentPartPr>
            <p14:xfrm>
              <a:off x="567055" y="567055"/>
              <a:ext cx="2506345" cy="3657600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451"/>
            </p:blipFill>
            <p:spPr>
              <a:xfrm>
                <a:off x="567055" y="567055"/>
                <a:ext cx="2506345" cy="365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2" p14:bwMode="auto">
            <p14:nvContentPartPr>
              <p14:cNvPr id="230" name="墨迹 229"/>
              <p14:cNvContentPartPr/>
              <p14:nvPr/>
            </p14:nvContentPartPr>
            <p14:xfrm>
              <a:off x="592455" y="3674110"/>
              <a:ext cx="254000" cy="57594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453"/>
            </p:blipFill>
            <p:spPr>
              <a:xfrm>
                <a:off x="592455" y="3674110"/>
                <a:ext cx="25400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4" p14:bwMode="auto">
            <p14:nvContentPartPr>
              <p14:cNvPr id="231" name="墨迹 230"/>
              <p14:cNvContentPartPr/>
              <p14:nvPr/>
            </p14:nvContentPartPr>
            <p14:xfrm>
              <a:off x="236855" y="2717800"/>
              <a:ext cx="50800" cy="49085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455"/>
            </p:blipFill>
            <p:spPr>
              <a:xfrm>
                <a:off x="236855" y="2717800"/>
                <a:ext cx="508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6" p14:bwMode="auto">
            <p14:nvContentPartPr>
              <p14:cNvPr id="232" name="墨迹 231"/>
              <p14:cNvContentPartPr/>
              <p14:nvPr/>
            </p14:nvContentPartPr>
            <p14:xfrm>
              <a:off x="262255" y="2759710"/>
              <a:ext cx="347345" cy="25400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457"/>
            </p:blipFill>
            <p:spPr>
              <a:xfrm>
                <a:off x="262255" y="2759710"/>
                <a:ext cx="3473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8" p14:bwMode="auto">
            <p14:nvContentPartPr>
              <p14:cNvPr id="233" name="墨迹 232"/>
              <p14:cNvContentPartPr/>
              <p14:nvPr/>
            </p14:nvContentPartPr>
            <p14:xfrm>
              <a:off x="685800" y="2929255"/>
              <a:ext cx="76200" cy="50800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459"/>
            </p:blipFill>
            <p:spPr>
              <a:xfrm>
                <a:off x="685800" y="2929255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0" p14:bwMode="auto">
            <p14:nvContentPartPr>
              <p14:cNvPr id="234" name="墨迹 233"/>
              <p14:cNvContentPartPr/>
              <p14:nvPr/>
            </p14:nvContentPartPr>
            <p14:xfrm>
              <a:off x="584200" y="2776855"/>
              <a:ext cx="321310" cy="355600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461"/>
            </p:blipFill>
            <p:spPr>
              <a:xfrm>
                <a:off x="584200" y="2776855"/>
                <a:ext cx="32131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2" p14:bwMode="auto">
            <p14:nvContentPartPr>
              <p14:cNvPr id="235" name="墨迹 234"/>
              <p14:cNvContentPartPr/>
              <p14:nvPr/>
            </p14:nvContentPartPr>
            <p14:xfrm>
              <a:off x="727710" y="2708910"/>
              <a:ext cx="237490" cy="6794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463"/>
            </p:blipFill>
            <p:spPr>
              <a:xfrm>
                <a:off x="727710" y="2708910"/>
                <a:ext cx="23749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4" p14:bwMode="auto">
            <p14:nvContentPartPr>
              <p14:cNvPr id="236" name="墨迹 235"/>
              <p14:cNvContentPartPr/>
              <p14:nvPr/>
            </p14:nvContentPartPr>
            <p14:xfrm>
              <a:off x="863600" y="2962910"/>
              <a:ext cx="101600" cy="212090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465"/>
            </p:blipFill>
            <p:spPr>
              <a:xfrm>
                <a:off x="863600" y="2962910"/>
                <a:ext cx="1016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6" p14:bwMode="auto">
            <p14:nvContentPartPr>
              <p14:cNvPr id="237" name="墨迹 236"/>
              <p14:cNvContentPartPr/>
              <p14:nvPr/>
            </p14:nvContentPartPr>
            <p14:xfrm>
              <a:off x="1252855" y="2632710"/>
              <a:ext cx="8255" cy="39814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467"/>
            </p:blipFill>
            <p:spPr>
              <a:xfrm>
                <a:off x="1252855" y="2632710"/>
                <a:ext cx="82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8" p14:bwMode="auto">
            <p14:nvContentPartPr>
              <p14:cNvPr id="238" name="墨迹 237"/>
              <p14:cNvContentPartPr/>
              <p14:nvPr/>
            </p14:nvContentPartPr>
            <p14:xfrm>
              <a:off x="1354455" y="2675255"/>
              <a:ext cx="296545" cy="32194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469"/>
            </p:blipFill>
            <p:spPr>
              <a:xfrm>
                <a:off x="1354455" y="2675255"/>
                <a:ext cx="2965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0" p14:bwMode="auto">
            <p14:nvContentPartPr>
              <p14:cNvPr id="239" name="墨迹 238"/>
              <p14:cNvContentPartPr/>
              <p14:nvPr/>
            </p14:nvContentPartPr>
            <p14:xfrm>
              <a:off x="1659255" y="2853055"/>
              <a:ext cx="33655" cy="9334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471"/>
            </p:blipFill>
            <p:spPr>
              <a:xfrm>
                <a:off x="1659255" y="2853055"/>
                <a:ext cx="33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2" p14:bwMode="auto">
            <p14:nvContentPartPr>
              <p14:cNvPr id="240" name="墨迹 239"/>
              <p14:cNvContentPartPr/>
              <p14:nvPr/>
            </p14:nvContentPartPr>
            <p14:xfrm>
              <a:off x="1735455" y="2641600"/>
              <a:ext cx="194945" cy="38925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473"/>
            </p:blipFill>
            <p:spPr>
              <a:xfrm>
                <a:off x="1735455" y="2641600"/>
                <a:ext cx="1949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4" p14:bwMode="auto">
            <p14:nvContentPartPr>
              <p14:cNvPr id="241" name="墨迹 240"/>
              <p14:cNvContentPartPr/>
              <p14:nvPr/>
            </p14:nvContentPartPr>
            <p14:xfrm>
              <a:off x="1921510" y="2548255"/>
              <a:ext cx="220345" cy="9334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475"/>
            </p:blipFill>
            <p:spPr>
              <a:xfrm>
                <a:off x="1921510" y="2548255"/>
                <a:ext cx="2203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6" p14:bwMode="auto">
            <p14:nvContentPartPr>
              <p14:cNvPr id="242" name="墨迹 241"/>
              <p14:cNvContentPartPr/>
              <p14:nvPr/>
            </p14:nvContentPartPr>
            <p14:xfrm>
              <a:off x="8255" y="2014855"/>
              <a:ext cx="2717800" cy="174434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477"/>
            </p:blipFill>
            <p:spPr>
              <a:xfrm>
                <a:off x="8255" y="2014855"/>
                <a:ext cx="2717800" cy="174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8" p14:bwMode="auto">
            <p14:nvContentPartPr>
              <p14:cNvPr id="243" name="墨迹 242"/>
              <p14:cNvContentPartPr/>
              <p14:nvPr/>
            </p14:nvContentPartPr>
            <p14:xfrm>
              <a:off x="422910" y="3293110"/>
              <a:ext cx="1329690" cy="135890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479"/>
            </p:blipFill>
            <p:spPr>
              <a:xfrm>
                <a:off x="422910" y="3293110"/>
                <a:ext cx="132969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0" p14:bwMode="auto">
            <p14:nvContentPartPr>
              <p14:cNvPr id="244" name="墨迹 243"/>
              <p14:cNvContentPartPr/>
              <p14:nvPr/>
            </p14:nvContentPartPr>
            <p14:xfrm>
              <a:off x="262255" y="3496310"/>
              <a:ext cx="8255" cy="889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481"/>
            </p:blipFill>
            <p:spPr>
              <a:xfrm>
                <a:off x="262255" y="3496310"/>
                <a:ext cx="82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2" p14:bwMode="auto">
            <p14:nvContentPartPr>
              <p14:cNvPr id="245" name="墨迹 244"/>
              <p14:cNvContentPartPr/>
              <p14:nvPr/>
            </p14:nvContentPartPr>
            <p14:xfrm>
              <a:off x="5647055" y="4529455"/>
              <a:ext cx="846455" cy="9334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483"/>
            </p:blipFill>
            <p:spPr>
              <a:xfrm>
                <a:off x="5647055" y="4529455"/>
                <a:ext cx="8464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4" p14:bwMode="auto">
            <p14:nvContentPartPr>
              <p14:cNvPr id="246" name="墨迹 245"/>
              <p14:cNvContentPartPr/>
              <p14:nvPr/>
            </p14:nvContentPartPr>
            <p14:xfrm>
              <a:off x="5393055" y="4817110"/>
              <a:ext cx="118745" cy="389890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485"/>
            </p:blipFill>
            <p:spPr>
              <a:xfrm>
                <a:off x="5393055" y="4817110"/>
                <a:ext cx="11874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6" p14:bwMode="auto">
            <p14:nvContentPartPr>
              <p14:cNvPr id="247" name="墨迹 246"/>
              <p14:cNvContentPartPr/>
              <p14:nvPr/>
            </p14:nvContentPartPr>
            <p14:xfrm>
              <a:off x="5664200" y="4851400"/>
              <a:ext cx="59055" cy="2876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487"/>
            </p:blipFill>
            <p:spPr>
              <a:xfrm>
                <a:off x="5664200" y="4851400"/>
                <a:ext cx="590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8" p14:bwMode="auto">
            <p14:nvContentPartPr>
              <p14:cNvPr id="248" name="墨迹 247"/>
              <p14:cNvContentPartPr/>
              <p14:nvPr/>
            </p14:nvContentPartPr>
            <p14:xfrm>
              <a:off x="5791200" y="4885055"/>
              <a:ext cx="262255" cy="203200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489"/>
            </p:blipFill>
            <p:spPr>
              <a:xfrm>
                <a:off x="5791200" y="4885055"/>
                <a:ext cx="262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0" p14:bwMode="auto">
            <p14:nvContentPartPr>
              <p14:cNvPr id="249" name="墨迹 248"/>
              <p14:cNvContentPartPr/>
              <p14:nvPr/>
            </p14:nvContentPartPr>
            <p14:xfrm>
              <a:off x="6061710" y="5003800"/>
              <a:ext cx="34290" cy="5905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491"/>
            </p:blipFill>
            <p:spPr>
              <a:xfrm>
                <a:off x="6061710" y="5003800"/>
                <a:ext cx="342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2" p14:bwMode="auto">
            <p14:nvContentPartPr>
              <p14:cNvPr id="250" name="墨迹 249"/>
              <p14:cNvContentPartPr/>
              <p14:nvPr/>
            </p14:nvContentPartPr>
            <p14:xfrm>
              <a:off x="6096000" y="4791710"/>
              <a:ext cx="203200" cy="440690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493"/>
            </p:blipFill>
            <p:spPr>
              <a:xfrm>
                <a:off x="6096000" y="4791710"/>
                <a:ext cx="20320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4" p14:bwMode="auto">
            <p14:nvContentPartPr>
              <p14:cNvPr id="251" name="墨迹 250"/>
              <p14:cNvContentPartPr/>
              <p14:nvPr/>
            </p14:nvContentPartPr>
            <p14:xfrm>
              <a:off x="6299200" y="4842510"/>
              <a:ext cx="168910" cy="4254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495"/>
            </p:blipFill>
            <p:spPr>
              <a:xfrm>
                <a:off x="6299200" y="4842510"/>
                <a:ext cx="1689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6" p14:bwMode="auto">
            <p14:nvContentPartPr>
              <p14:cNvPr id="252" name="墨迹 251"/>
              <p14:cNvContentPartPr/>
              <p14:nvPr/>
            </p14:nvContentPartPr>
            <p14:xfrm>
              <a:off x="6485255" y="5062855"/>
              <a:ext cx="101600" cy="127000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497"/>
            </p:blipFill>
            <p:spPr>
              <a:xfrm>
                <a:off x="6485255" y="5062855"/>
                <a:ext cx="101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8" p14:bwMode="auto">
            <p14:nvContentPartPr>
              <p14:cNvPr id="253" name="墨迹 252"/>
              <p14:cNvContentPartPr/>
              <p14:nvPr/>
            </p14:nvContentPartPr>
            <p14:xfrm>
              <a:off x="6790055" y="4859655"/>
              <a:ext cx="84455" cy="31305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99"/>
            </p:blipFill>
            <p:spPr>
              <a:xfrm>
                <a:off x="6790055" y="4859655"/>
                <a:ext cx="844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0" p14:bwMode="auto">
            <p14:nvContentPartPr>
              <p14:cNvPr id="254" name="墨迹 253"/>
              <p14:cNvContentPartPr/>
              <p14:nvPr/>
            </p14:nvContentPartPr>
            <p14:xfrm>
              <a:off x="6976110" y="4885055"/>
              <a:ext cx="212090" cy="203200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501"/>
            </p:blipFill>
            <p:spPr>
              <a:xfrm>
                <a:off x="6976110" y="4885055"/>
                <a:ext cx="2120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2" p14:bwMode="auto">
            <p14:nvContentPartPr>
              <p14:cNvPr id="255" name="墨迹 254"/>
              <p14:cNvContentPartPr/>
              <p14:nvPr/>
            </p14:nvContentPartPr>
            <p14:xfrm>
              <a:off x="7204710" y="4986655"/>
              <a:ext cx="67945" cy="76200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503"/>
            </p:blipFill>
            <p:spPr>
              <a:xfrm>
                <a:off x="7204710" y="4986655"/>
                <a:ext cx="67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4" p14:bwMode="auto">
            <p14:nvContentPartPr>
              <p14:cNvPr id="256" name="墨迹 255"/>
              <p14:cNvContentPartPr/>
              <p14:nvPr/>
            </p14:nvContentPartPr>
            <p14:xfrm>
              <a:off x="7306310" y="4893310"/>
              <a:ext cx="169545" cy="304800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505"/>
            </p:blipFill>
            <p:spPr>
              <a:xfrm>
                <a:off x="7306310" y="4893310"/>
                <a:ext cx="1695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6" p14:bwMode="auto">
            <p14:nvContentPartPr>
              <p14:cNvPr id="257" name="墨迹 256"/>
              <p14:cNvContentPartPr/>
              <p14:nvPr/>
            </p14:nvContentPartPr>
            <p14:xfrm>
              <a:off x="7493000" y="4876800"/>
              <a:ext cx="135255" cy="5905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507"/>
            </p:blipFill>
            <p:spPr>
              <a:xfrm>
                <a:off x="7493000" y="4876800"/>
                <a:ext cx="1352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8" p14:bwMode="auto">
            <p14:nvContentPartPr>
              <p14:cNvPr id="258" name="墨迹 257"/>
              <p14:cNvContentPartPr/>
              <p14:nvPr/>
            </p14:nvContentPartPr>
            <p14:xfrm>
              <a:off x="7331710" y="4859655"/>
              <a:ext cx="542290" cy="70294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9"/>
            </p:blipFill>
            <p:spPr>
              <a:xfrm>
                <a:off x="7331710" y="4859655"/>
                <a:ext cx="542290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0" p14:bwMode="auto">
            <p14:nvContentPartPr>
              <p14:cNvPr id="259" name="墨迹 258"/>
              <p14:cNvContentPartPr/>
              <p14:nvPr/>
            </p14:nvContentPartPr>
            <p14:xfrm>
              <a:off x="228600" y="1743710"/>
              <a:ext cx="4572000" cy="4987290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511"/>
            </p:blipFill>
            <p:spPr>
              <a:xfrm>
                <a:off x="228600" y="1743710"/>
                <a:ext cx="4572000" cy="4987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2" p14:bwMode="auto">
            <p14:nvContentPartPr>
              <p14:cNvPr id="260" name="墨迹 259"/>
              <p14:cNvContentPartPr/>
              <p14:nvPr/>
            </p14:nvContentPartPr>
            <p14:xfrm>
              <a:off x="5807710" y="5334000"/>
              <a:ext cx="1693545" cy="1860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13"/>
            </p:blipFill>
            <p:spPr>
              <a:xfrm>
                <a:off x="5807710" y="5334000"/>
                <a:ext cx="16935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4" p14:bwMode="auto">
            <p14:nvContentPartPr>
              <p14:cNvPr id="261" name="墨迹 260"/>
              <p14:cNvContentPartPr/>
              <p14:nvPr/>
            </p14:nvContentPartPr>
            <p14:xfrm>
              <a:off x="668655" y="4385310"/>
              <a:ext cx="33655" cy="1714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15"/>
            </p:blipFill>
            <p:spPr>
              <a:xfrm>
                <a:off x="668655" y="4385310"/>
                <a:ext cx="3365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6" p14:bwMode="auto">
            <p14:nvContentPartPr>
              <p14:cNvPr id="262" name="墨迹 261"/>
              <p14:cNvContentPartPr/>
              <p14:nvPr/>
            </p14:nvContentPartPr>
            <p14:xfrm>
              <a:off x="626110" y="4326255"/>
              <a:ext cx="59690" cy="5905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17"/>
            </p:blipFill>
            <p:spPr>
              <a:xfrm>
                <a:off x="626110" y="4326255"/>
                <a:ext cx="596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8" p14:bwMode="auto">
            <p14:nvContentPartPr>
              <p14:cNvPr id="263" name="墨迹 262"/>
              <p14:cNvContentPartPr/>
              <p14:nvPr/>
            </p14:nvContentPartPr>
            <p14:xfrm>
              <a:off x="5672455" y="5248910"/>
              <a:ext cx="1718945" cy="76200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19"/>
            </p:blipFill>
            <p:spPr>
              <a:xfrm>
                <a:off x="5672455" y="5248910"/>
                <a:ext cx="1718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0" p14:bwMode="auto">
            <p14:nvContentPartPr>
              <p14:cNvPr id="264" name="墨迹 263"/>
              <p14:cNvContentPartPr/>
              <p14:nvPr/>
            </p14:nvContentPartPr>
            <p14:xfrm>
              <a:off x="5689600" y="5316855"/>
              <a:ext cx="508000" cy="13525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521"/>
            </p:blipFill>
            <p:spPr>
              <a:xfrm>
                <a:off x="5689600" y="5316855"/>
                <a:ext cx="5080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2" p14:bwMode="auto">
            <p14:nvContentPartPr>
              <p14:cNvPr id="265" name="墨迹 264"/>
              <p14:cNvContentPartPr/>
              <p14:nvPr/>
            </p14:nvContentPartPr>
            <p14:xfrm>
              <a:off x="6696710" y="5232400"/>
              <a:ext cx="779145" cy="118110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523"/>
            </p:blipFill>
            <p:spPr>
              <a:xfrm>
                <a:off x="6696710" y="5232400"/>
                <a:ext cx="77914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4" p14:bwMode="auto">
            <p14:nvContentPartPr>
              <p14:cNvPr id="266" name="墨迹 265"/>
              <p14:cNvContentPartPr/>
              <p14:nvPr/>
            </p14:nvContentPartPr>
            <p14:xfrm>
              <a:off x="7035800" y="5316855"/>
              <a:ext cx="236855" cy="3365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525"/>
            </p:blipFill>
            <p:spPr>
              <a:xfrm>
                <a:off x="7035800" y="5316855"/>
                <a:ext cx="2368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6" p14:bwMode="auto">
            <p14:nvContentPartPr>
              <p14:cNvPr id="267" name="墨迹 266"/>
              <p14:cNvContentPartPr/>
              <p14:nvPr/>
            </p14:nvContentPartPr>
            <p14:xfrm>
              <a:off x="4885055" y="4478655"/>
              <a:ext cx="50800" cy="279400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527"/>
            </p:blipFill>
            <p:spPr>
              <a:xfrm>
                <a:off x="4885055" y="4478655"/>
                <a:ext cx="508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8" p14:bwMode="auto">
            <p14:nvContentPartPr>
              <p14:cNvPr id="268" name="墨迹 267"/>
              <p14:cNvContentPartPr/>
              <p14:nvPr/>
            </p14:nvContentPartPr>
            <p14:xfrm>
              <a:off x="4969510" y="4512310"/>
              <a:ext cx="304800" cy="24574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529"/>
            </p:blipFill>
            <p:spPr>
              <a:xfrm>
                <a:off x="4969510" y="4512310"/>
                <a:ext cx="3048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0" p14:bwMode="auto">
            <p14:nvContentPartPr>
              <p14:cNvPr id="269" name="墨迹 268"/>
              <p14:cNvContentPartPr/>
              <p14:nvPr/>
            </p14:nvContentPartPr>
            <p14:xfrm>
              <a:off x="4944110" y="3572510"/>
              <a:ext cx="161290" cy="203200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531"/>
            </p:blipFill>
            <p:spPr>
              <a:xfrm>
                <a:off x="4944110" y="3572510"/>
                <a:ext cx="1612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2" p14:bwMode="auto">
            <p14:nvContentPartPr>
              <p14:cNvPr id="270" name="墨迹 269"/>
              <p14:cNvContentPartPr/>
              <p14:nvPr/>
            </p14:nvContentPartPr>
            <p14:xfrm>
              <a:off x="7696200" y="3750310"/>
              <a:ext cx="41910" cy="262890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533"/>
            </p:blipFill>
            <p:spPr>
              <a:xfrm>
                <a:off x="7696200" y="3750310"/>
                <a:ext cx="4191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4" p14:bwMode="auto">
            <p14:nvContentPartPr>
              <p14:cNvPr id="271" name="墨迹 270"/>
              <p14:cNvContentPartPr/>
              <p14:nvPr/>
            </p14:nvContentPartPr>
            <p14:xfrm>
              <a:off x="7899400" y="3716655"/>
              <a:ext cx="313055" cy="33845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535"/>
            </p:blipFill>
            <p:spPr>
              <a:xfrm>
                <a:off x="7899400" y="3716655"/>
                <a:ext cx="3130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6" p14:bwMode="auto">
            <p14:nvContentPartPr>
              <p14:cNvPr id="272" name="墨迹 271"/>
              <p14:cNvContentPartPr/>
              <p14:nvPr/>
            </p14:nvContentPartPr>
            <p14:xfrm>
              <a:off x="4613910" y="6332855"/>
              <a:ext cx="85090" cy="355600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537"/>
            </p:blipFill>
            <p:spPr>
              <a:xfrm>
                <a:off x="4613910" y="6332855"/>
                <a:ext cx="850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8" p14:bwMode="auto">
            <p14:nvContentPartPr>
              <p14:cNvPr id="273" name="墨迹 272"/>
              <p14:cNvContentPartPr/>
              <p14:nvPr/>
            </p14:nvContentPartPr>
            <p14:xfrm>
              <a:off x="4690110" y="6459855"/>
              <a:ext cx="440690" cy="177800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539"/>
            </p:blipFill>
            <p:spPr>
              <a:xfrm>
                <a:off x="4690110" y="6459855"/>
                <a:ext cx="44069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0" p14:bwMode="auto">
            <p14:nvContentPartPr>
              <p14:cNvPr id="274" name="墨迹 273"/>
              <p14:cNvContentPartPr/>
              <p14:nvPr/>
            </p14:nvContentPartPr>
            <p14:xfrm>
              <a:off x="5172710" y="6553200"/>
              <a:ext cx="17145" cy="67310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541"/>
            </p:blipFill>
            <p:spPr>
              <a:xfrm>
                <a:off x="5172710" y="6553200"/>
                <a:ext cx="171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2" p14:bwMode="auto">
            <p14:nvContentPartPr>
              <p14:cNvPr id="275" name="墨迹 274"/>
              <p14:cNvContentPartPr/>
              <p14:nvPr/>
            </p14:nvContentPartPr>
            <p14:xfrm>
              <a:off x="5316855" y="6366510"/>
              <a:ext cx="50800" cy="254000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543"/>
            </p:blipFill>
            <p:spPr>
              <a:xfrm>
                <a:off x="5316855" y="6366510"/>
                <a:ext cx="50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4" p14:bwMode="auto">
            <p14:nvContentPartPr>
              <p14:cNvPr id="276" name="墨迹 275"/>
              <p14:cNvContentPartPr/>
              <p14:nvPr/>
            </p14:nvContentPartPr>
            <p14:xfrm>
              <a:off x="5426710" y="6409055"/>
              <a:ext cx="381000" cy="23685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545"/>
            </p:blipFill>
            <p:spPr>
              <a:xfrm>
                <a:off x="5426710" y="6409055"/>
                <a:ext cx="3810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6" p14:bwMode="auto">
            <p14:nvContentPartPr>
              <p14:cNvPr id="277" name="墨迹 276"/>
              <p14:cNvContentPartPr/>
              <p14:nvPr/>
            </p14:nvContentPartPr>
            <p14:xfrm>
              <a:off x="8169910" y="3657600"/>
              <a:ext cx="313690" cy="168910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547"/>
            </p:blipFill>
            <p:spPr>
              <a:xfrm>
                <a:off x="8169910" y="3657600"/>
                <a:ext cx="31369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8" p14:bwMode="auto">
            <p14:nvContentPartPr>
              <p14:cNvPr id="278" name="墨迹 277"/>
              <p14:cNvContentPartPr/>
              <p14:nvPr/>
            </p14:nvContentPartPr>
            <p14:xfrm>
              <a:off x="8322310" y="3564255"/>
              <a:ext cx="59690" cy="381000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549"/>
            </p:blipFill>
            <p:spPr>
              <a:xfrm>
                <a:off x="8322310" y="3564255"/>
                <a:ext cx="596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0" p14:bwMode="auto">
            <p14:nvContentPartPr>
              <p14:cNvPr id="279" name="墨迹 278"/>
              <p14:cNvContentPartPr/>
              <p14:nvPr/>
            </p14:nvContentPartPr>
            <p14:xfrm>
              <a:off x="8525510" y="3572510"/>
              <a:ext cx="177800" cy="49974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551"/>
            </p:blipFill>
            <p:spPr>
              <a:xfrm>
                <a:off x="8525510" y="3572510"/>
                <a:ext cx="1778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2" p14:bwMode="auto">
            <p14:nvContentPartPr>
              <p14:cNvPr id="280" name="墨迹 279"/>
              <p14:cNvContentPartPr/>
              <p14:nvPr/>
            </p14:nvContentPartPr>
            <p14:xfrm>
              <a:off x="8128000" y="4046855"/>
              <a:ext cx="127000" cy="203200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553"/>
            </p:blipFill>
            <p:spPr>
              <a:xfrm>
                <a:off x="8128000" y="4046855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4" p14:bwMode="auto">
            <p14:nvContentPartPr>
              <p14:cNvPr id="281" name="墨迹 280"/>
              <p14:cNvContentPartPr/>
              <p14:nvPr/>
            </p14:nvContentPartPr>
            <p14:xfrm>
              <a:off x="8618855" y="3462655"/>
              <a:ext cx="465455" cy="711200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555"/>
            </p:blipFill>
            <p:spPr>
              <a:xfrm>
                <a:off x="8618855" y="3462655"/>
                <a:ext cx="465455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6" p14:bwMode="auto">
            <p14:nvContentPartPr>
              <p14:cNvPr id="282" name="墨迹 281"/>
              <p14:cNvContentPartPr/>
              <p14:nvPr/>
            </p14:nvContentPartPr>
            <p14:xfrm>
              <a:off x="7475855" y="3445510"/>
              <a:ext cx="398145" cy="838200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557"/>
            </p:blipFill>
            <p:spPr>
              <a:xfrm>
                <a:off x="7475855" y="3445510"/>
                <a:ext cx="3981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8" p14:bwMode="auto">
            <p14:nvContentPartPr>
              <p14:cNvPr id="283" name="墨迹 282"/>
              <p14:cNvContentPartPr/>
              <p14:nvPr/>
            </p14:nvContentPartPr>
            <p14:xfrm>
              <a:off x="4283710" y="6256655"/>
              <a:ext cx="288290" cy="584200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559"/>
            </p:blipFill>
            <p:spPr>
              <a:xfrm>
                <a:off x="4283710" y="6256655"/>
                <a:ext cx="28829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0" p14:bwMode="auto">
            <p14:nvContentPartPr>
              <p14:cNvPr id="284" name="墨迹 283"/>
              <p14:cNvContentPartPr/>
              <p14:nvPr/>
            </p14:nvContentPartPr>
            <p14:xfrm>
              <a:off x="5545455" y="6137910"/>
              <a:ext cx="398145" cy="95694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561"/>
            </p:blipFill>
            <p:spPr>
              <a:xfrm>
                <a:off x="5545455" y="6137910"/>
                <a:ext cx="398145" cy="956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2" p14:bwMode="auto">
            <p14:nvContentPartPr>
              <p14:cNvPr id="285" name="墨迹 284"/>
              <p14:cNvContentPartPr/>
              <p14:nvPr/>
            </p14:nvContentPartPr>
            <p14:xfrm>
              <a:off x="609600" y="5655310"/>
              <a:ext cx="3801110" cy="101600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563"/>
            </p:blipFill>
            <p:spPr>
              <a:xfrm>
                <a:off x="609600" y="5655310"/>
                <a:ext cx="3801110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Transposed Convolution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nn.ConvTranspose2d(in_size, out_size, kernel_size=2, stride=2)</a:t>
            </a:r>
            <a:endParaRPr lang="en-US" altLang="zh-CN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261110" y="812800"/>
              <a:ext cx="6951345" cy="13290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261110" y="812800"/>
                <a:ext cx="6951345" cy="132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683510" y="1896110"/>
              <a:ext cx="5892800" cy="1866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683510" y="1896110"/>
                <a:ext cx="58928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8068310" y="1252855"/>
              <a:ext cx="85090" cy="5416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8068310" y="1252855"/>
                <a:ext cx="8509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219200" y="3149600"/>
              <a:ext cx="880110" cy="8636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219200" y="3149600"/>
                <a:ext cx="88011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099310" y="3615055"/>
              <a:ext cx="355600" cy="177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099310" y="3615055"/>
                <a:ext cx="355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480310" y="3293110"/>
              <a:ext cx="220345" cy="5842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480310" y="3293110"/>
                <a:ext cx="2203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505710" y="3081655"/>
              <a:ext cx="643890" cy="5080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505710" y="3081655"/>
                <a:ext cx="6438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2997200" y="3462655"/>
              <a:ext cx="694055" cy="355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2997200" y="3462655"/>
                <a:ext cx="694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547110" y="3521710"/>
              <a:ext cx="372745" cy="1104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547110" y="3521710"/>
                <a:ext cx="37274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862455" y="4013200"/>
              <a:ext cx="2099945" cy="2197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862455" y="4013200"/>
                <a:ext cx="209994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148455" y="2065655"/>
              <a:ext cx="668655" cy="14649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148455" y="2065655"/>
                <a:ext cx="668655" cy="146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775200" y="2057400"/>
              <a:ext cx="84455" cy="1860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775200" y="2057400"/>
                <a:ext cx="844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353310" y="4351655"/>
              <a:ext cx="212090" cy="9226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353310" y="4351655"/>
                <a:ext cx="21209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260600" y="5189855"/>
              <a:ext cx="143510" cy="1352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260600" y="5189855"/>
                <a:ext cx="1435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2353310" y="5207000"/>
              <a:ext cx="101600" cy="1689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2353310" y="5207000"/>
                <a:ext cx="1016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125855" y="2658110"/>
              <a:ext cx="2895600" cy="19558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125855" y="2658110"/>
                <a:ext cx="2895600" cy="195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4563110" y="3420110"/>
              <a:ext cx="1591945" cy="2882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4563110" y="3420110"/>
                <a:ext cx="15919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6045200" y="3335655"/>
              <a:ext cx="304800" cy="3638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6045200" y="3335655"/>
                <a:ext cx="304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874510" y="3175000"/>
              <a:ext cx="491490" cy="49911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874510" y="3175000"/>
                <a:ext cx="49149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7407910" y="3276600"/>
              <a:ext cx="415290" cy="3638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7407910" y="3276600"/>
                <a:ext cx="41529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128000" y="3132455"/>
              <a:ext cx="101600" cy="5759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128000" y="3132455"/>
                <a:ext cx="10160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8314055" y="3183255"/>
              <a:ext cx="617855" cy="5670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8314055" y="3183255"/>
                <a:ext cx="617855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8872855" y="3115310"/>
              <a:ext cx="144145" cy="1187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8872855" y="3115310"/>
                <a:ext cx="144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067800" y="3343910"/>
              <a:ext cx="76200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067800" y="3343910"/>
                <a:ext cx="762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271000" y="3048000"/>
              <a:ext cx="846455" cy="5753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271000" y="3048000"/>
                <a:ext cx="846455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388600" y="2895600"/>
              <a:ext cx="194310" cy="1098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388600" y="2895600"/>
                <a:ext cx="19431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0379710" y="2962910"/>
              <a:ext cx="296545" cy="1949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0379710" y="2962910"/>
                <a:ext cx="2965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0354310" y="3115310"/>
              <a:ext cx="288290" cy="2120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0354310" y="3115310"/>
                <a:ext cx="28829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193655" y="3276600"/>
              <a:ext cx="448945" cy="4146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193655" y="3276600"/>
                <a:ext cx="44894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0430510" y="3470910"/>
              <a:ext cx="364490" cy="1695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0430510" y="3470910"/>
                <a:ext cx="3644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0862310" y="3089910"/>
              <a:ext cx="787400" cy="736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0862310" y="3089910"/>
                <a:ext cx="7874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3132455" y="3547110"/>
              <a:ext cx="3022600" cy="282829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3132455" y="3547110"/>
                <a:ext cx="3022600" cy="282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875655" y="3851910"/>
              <a:ext cx="550545" cy="1441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875655" y="3851910"/>
                <a:ext cx="5505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934710" y="4867910"/>
              <a:ext cx="118745" cy="635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934710" y="4867910"/>
                <a:ext cx="11874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791200" y="4969510"/>
              <a:ext cx="626110" cy="6946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791200" y="4969510"/>
                <a:ext cx="626110" cy="694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6299200" y="5291455"/>
              <a:ext cx="287655" cy="2368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6299200" y="5291455"/>
                <a:ext cx="28765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6671310" y="5088255"/>
              <a:ext cx="245745" cy="4235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6671310" y="5088255"/>
                <a:ext cx="24574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6950710" y="5334000"/>
              <a:ext cx="152400" cy="1606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6950710" y="5334000"/>
                <a:ext cx="1524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230110" y="5257800"/>
              <a:ext cx="1261745" cy="2197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230110" y="5257800"/>
                <a:ext cx="126174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137910" y="5579110"/>
              <a:ext cx="2506345" cy="13589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137910" y="5579110"/>
                <a:ext cx="250634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754110" y="4572000"/>
              <a:ext cx="677545" cy="3721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754110" y="4572000"/>
                <a:ext cx="67754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8915400" y="4961255"/>
              <a:ext cx="101600" cy="431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8915400" y="4961255"/>
                <a:ext cx="101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813800" y="5105400"/>
              <a:ext cx="584200" cy="7194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813800" y="5105400"/>
                <a:ext cx="584200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9363710" y="4953000"/>
              <a:ext cx="720090" cy="9817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9363710" y="4953000"/>
                <a:ext cx="720090" cy="981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077710" y="4038600"/>
              <a:ext cx="237490" cy="4654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077710" y="4038600"/>
                <a:ext cx="2374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188200" y="4241800"/>
              <a:ext cx="617855" cy="6515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188200" y="4241800"/>
                <a:ext cx="617855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221855" y="4512310"/>
              <a:ext cx="398145" cy="2965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221855" y="4512310"/>
                <a:ext cx="3981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7806055" y="4123055"/>
              <a:ext cx="398145" cy="609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7806055" y="4123055"/>
                <a:ext cx="39814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305800" y="4055110"/>
              <a:ext cx="219710" cy="6350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305800" y="4055110"/>
                <a:ext cx="2197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474710" y="3953510"/>
              <a:ext cx="355600" cy="8382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474710" y="3953510"/>
                <a:ext cx="355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847455" y="3911600"/>
              <a:ext cx="499745" cy="9055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847455" y="3911600"/>
                <a:ext cx="499745" cy="905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490710" y="4588510"/>
              <a:ext cx="42545" cy="4254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490710" y="4588510"/>
                <a:ext cx="42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939655" y="4326255"/>
              <a:ext cx="372745" cy="5588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939655" y="4326255"/>
                <a:ext cx="3727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0312400" y="4385310"/>
              <a:ext cx="330200" cy="28829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0312400" y="4385310"/>
                <a:ext cx="33020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0303510" y="4554855"/>
              <a:ext cx="474345" cy="3130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0303510" y="4554855"/>
                <a:ext cx="4743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617200" y="4309110"/>
              <a:ext cx="533400" cy="6775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617200" y="4309110"/>
                <a:ext cx="53340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845800" y="4707255"/>
              <a:ext cx="211455" cy="254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845800" y="4707255"/>
                <a:ext cx="2114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244455" y="4394200"/>
              <a:ext cx="1363345" cy="17437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244455" y="4394200"/>
                <a:ext cx="1363345" cy="174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185400" y="5113655"/>
              <a:ext cx="1295400" cy="844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185400" y="5113655"/>
                <a:ext cx="1295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9965055" y="3792855"/>
              <a:ext cx="431800" cy="5670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9965055" y="3792855"/>
                <a:ext cx="4318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10066655" y="3767455"/>
              <a:ext cx="347345" cy="1524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10066655" y="3767455"/>
                <a:ext cx="3473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8644255" y="1202055"/>
              <a:ext cx="508000" cy="4997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8644255" y="1202055"/>
                <a:ext cx="5080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9177655" y="1252855"/>
              <a:ext cx="33655" cy="679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9177655" y="1252855"/>
                <a:ext cx="33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9025255" y="1244600"/>
              <a:ext cx="440055" cy="4483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9025255" y="1244600"/>
                <a:ext cx="44005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9448800" y="1227455"/>
              <a:ext cx="330200" cy="3638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9448800" y="1227455"/>
                <a:ext cx="3302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660255" y="1379855"/>
              <a:ext cx="482600" cy="3556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660255" y="1379855"/>
                <a:ext cx="482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9939655" y="1379855"/>
              <a:ext cx="347345" cy="762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9939655" y="1379855"/>
                <a:ext cx="3473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0320655" y="1557655"/>
              <a:ext cx="499745" cy="1016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0320655" y="1557655"/>
                <a:ext cx="499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10676255" y="1108710"/>
              <a:ext cx="685800" cy="76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10676255" y="1108710"/>
                <a:ext cx="685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10955655" y="1202055"/>
              <a:ext cx="363855" cy="711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10955655" y="1202055"/>
                <a:ext cx="363855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11150600" y="1329055"/>
              <a:ext cx="567055" cy="4400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11150600" y="1329055"/>
                <a:ext cx="56705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1573510" y="948055"/>
              <a:ext cx="525145" cy="7194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1573510" y="948055"/>
                <a:ext cx="525145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8745855" y="1972310"/>
              <a:ext cx="3411855" cy="1441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8745855" y="1972310"/>
                <a:ext cx="34118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5410200" y="4394200"/>
              <a:ext cx="2514600" cy="2006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5410200" y="4394200"/>
                <a:ext cx="2514600" cy="200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778510" y="5020310"/>
              <a:ext cx="643890" cy="6013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778510" y="5020310"/>
                <a:ext cx="64389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1600200" y="5257800"/>
              <a:ext cx="304800" cy="9271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1600200" y="5257800"/>
                <a:ext cx="3048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1964055" y="4969510"/>
              <a:ext cx="838200" cy="6521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1964055" y="4969510"/>
                <a:ext cx="8382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2726055" y="5232400"/>
              <a:ext cx="863600" cy="2876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2726055" y="5232400"/>
                <a:ext cx="8636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3242310" y="5139055"/>
              <a:ext cx="491490" cy="1187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3242310" y="5139055"/>
                <a:ext cx="4914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3699510" y="5375910"/>
              <a:ext cx="76200" cy="50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3699510" y="5375910"/>
                <a:ext cx="762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24510" y="4529455"/>
              <a:ext cx="3514090" cy="13544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24510" y="4529455"/>
                <a:ext cx="3514090" cy="135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3225800" y="5045710"/>
              <a:ext cx="186055" cy="49149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3225800" y="5045710"/>
                <a:ext cx="18605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3081655" y="5105400"/>
              <a:ext cx="795655" cy="2876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3081655" y="5105400"/>
                <a:ext cx="7956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3386455" y="4546600"/>
              <a:ext cx="821055" cy="4908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3386455" y="4546600"/>
                <a:ext cx="82105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3945255" y="4512310"/>
              <a:ext cx="406400" cy="27114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3945255" y="4512310"/>
                <a:ext cx="4064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3005455" y="753110"/>
              <a:ext cx="1633855" cy="173609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3005455" y="753110"/>
                <a:ext cx="1633855" cy="173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4461510" y="600710"/>
              <a:ext cx="228600" cy="279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4461510" y="600710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626110" y="4097655"/>
              <a:ext cx="3183890" cy="207454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626110" y="4097655"/>
                <a:ext cx="3183890" cy="207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871855" y="4300855"/>
              <a:ext cx="220345" cy="127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871855" y="4300855"/>
                <a:ext cx="2203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846455" y="4300855"/>
              <a:ext cx="93345" cy="1270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846455" y="4300855"/>
                <a:ext cx="93345" cy="127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lang="zh-CN"/>
              <a:t>Skip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crop</a:t>
            </a:r>
            <a:endParaRPr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cat</a:t>
            </a:r>
            <a:endParaRPr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973455" y="575310"/>
              <a:ext cx="2531745" cy="37763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973455" y="575310"/>
                <a:ext cx="2531745" cy="377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2616200" y="1438910"/>
              <a:ext cx="880110" cy="1358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2616200" y="1438910"/>
                <a:ext cx="88011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251200" y="1413510"/>
              <a:ext cx="355600" cy="1695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251200" y="1413510"/>
                <a:ext cx="3556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438910" y="2768600"/>
              <a:ext cx="2294890" cy="29591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438910" y="2768600"/>
                <a:ext cx="229489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016000" y="2785110"/>
              <a:ext cx="3149600" cy="406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016000" y="2785110"/>
                <a:ext cx="31496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955800" y="2819400"/>
              <a:ext cx="1778000" cy="2451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955800" y="2819400"/>
                <a:ext cx="17780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268855" y="2819400"/>
              <a:ext cx="1007745" cy="16891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268855" y="2819400"/>
                <a:ext cx="10077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073400" y="2099310"/>
              <a:ext cx="1600200" cy="6013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073400" y="2099310"/>
                <a:ext cx="16002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351655" y="2014855"/>
              <a:ext cx="287655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351655" y="2014855"/>
                <a:ext cx="2876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012055" y="1955800"/>
              <a:ext cx="508000" cy="2540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012055" y="1955800"/>
                <a:ext cx="508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969510" y="2065655"/>
              <a:ext cx="601345" cy="736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969510" y="2065655"/>
                <a:ext cx="6013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5418455" y="2167255"/>
              <a:ext cx="431800" cy="4743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5418455" y="2167255"/>
                <a:ext cx="4318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5545455" y="2429510"/>
              <a:ext cx="144145" cy="1187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5545455" y="2429510"/>
                <a:ext cx="144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6053455" y="2243455"/>
              <a:ext cx="338455" cy="590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6053455" y="2243455"/>
                <a:ext cx="3384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6045200" y="2286000"/>
              <a:ext cx="355600" cy="37211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6045200" y="2286000"/>
                <a:ext cx="3556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6366510" y="2413000"/>
              <a:ext cx="101600" cy="82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6366510" y="2413000"/>
                <a:ext cx="10160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459855" y="2082800"/>
              <a:ext cx="1100455" cy="660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459855" y="2082800"/>
                <a:ext cx="110045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636510" y="2726055"/>
              <a:ext cx="17145" cy="82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636510" y="2726055"/>
                <a:ext cx="1714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1464310" y="2141855"/>
              <a:ext cx="1879600" cy="965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1464310" y="2141855"/>
                <a:ext cx="1879600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1633855" y="3683000"/>
              <a:ext cx="1481455" cy="1689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1633855" y="3683000"/>
                <a:ext cx="14814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540510" y="3056255"/>
              <a:ext cx="1591945" cy="11938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540510" y="3056255"/>
                <a:ext cx="1591945" cy="1193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640455" y="3386455"/>
              <a:ext cx="93345" cy="11855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640455" y="3386455"/>
                <a:ext cx="93345" cy="1185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564255" y="3318510"/>
              <a:ext cx="702945" cy="12617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564255" y="3318510"/>
                <a:ext cx="702945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3505200" y="4470400"/>
              <a:ext cx="719455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3505200" y="4470400"/>
                <a:ext cx="7194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4402455" y="3310255"/>
              <a:ext cx="118745" cy="12020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4402455" y="3310255"/>
                <a:ext cx="118745" cy="1202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445000" y="3234055"/>
              <a:ext cx="626110" cy="13379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445000" y="3234055"/>
                <a:ext cx="626110" cy="133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692400" y="3894455"/>
              <a:ext cx="3343910" cy="11684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692400" y="3894455"/>
                <a:ext cx="334391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6010910" y="4470400"/>
              <a:ext cx="237490" cy="4146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6010910" y="4470400"/>
                <a:ext cx="2374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6747510" y="3437255"/>
              <a:ext cx="584200" cy="990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6747510" y="3437255"/>
                <a:ext cx="58420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6688455" y="4453255"/>
              <a:ext cx="643255" cy="17697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6688455" y="4453255"/>
                <a:ext cx="643255" cy="176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763510" y="3251200"/>
              <a:ext cx="169545" cy="4400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763510" y="3251200"/>
                <a:ext cx="1695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7475855" y="3030855"/>
              <a:ext cx="863600" cy="9569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7475855" y="3030855"/>
                <a:ext cx="863600" cy="956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7331710" y="5113655"/>
              <a:ext cx="847090" cy="8045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7331710" y="5113655"/>
                <a:ext cx="847090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552055" y="5350510"/>
              <a:ext cx="194945" cy="3048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552055" y="5350510"/>
                <a:ext cx="1949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8872855" y="2946400"/>
              <a:ext cx="363855" cy="812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8872855" y="2946400"/>
                <a:ext cx="363855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9135110" y="2870200"/>
              <a:ext cx="228600" cy="110871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9135110" y="2870200"/>
                <a:ext cx="228600" cy="1108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839200" y="3462655"/>
              <a:ext cx="914400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839200" y="3462655"/>
                <a:ext cx="914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9609455" y="3048000"/>
              <a:ext cx="643255" cy="62611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9609455" y="3048000"/>
                <a:ext cx="643255" cy="626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295255" y="2937510"/>
              <a:ext cx="652145" cy="9398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295255" y="2937510"/>
                <a:ext cx="652145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8745855" y="3953510"/>
              <a:ext cx="2548255" cy="76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8745855" y="3953510"/>
                <a:ext cx="25482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8398510" y="5003800"/>
              <a:ext cx="880745" cy="9988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8398510" y="5003800"/>
                <a:ext cx="880745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220200" y="5562600"/>
              <a:ext cx="363855" cy="203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220200" y="5562600"/>
                <a:ext cx="363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8187055" y="3818255"/>
              <a:ext cx="3073400" cy="1949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8187055" y="3818255"/>
                <a:ext cx="3073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601710" y="2209800"/>
              <a:ext cx="2802890" cy="19132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601710" y="2209800"/>
                <a:ext cx="2802890" cy="191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559800" y="3869055"/>
              <a:ext cx="2548255" cy="1695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559800" y="3869055"/>
                <a:ext cx="25482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9846310" y="3945255"/>
              <a:ext cx="381000" cy="1441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9846310" y="3945255"/>
                <a:ext cx="3810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9795510" y="5215255"/>
              <a:ext cx="245745" cy="62674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9795510" y="5215255"/>
                <a:ext cx="245745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668510" y="5342255"/>
              <a:ext cx="694690" cy="1187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668510" y="5342255"/>
                <a:ext cx="6946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263255" y="5883910"/>
              <a:ext cx="2091055" cy="3981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263255" y="5883910"/>
                <a:ext cx="20910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169910" y="4258310"/>
              <a:ext cx="2692400" cy="22015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169910" y="4258310"/>
                <a:ext cx="2692400" cy="220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4504055" y="448310"/>
              <a:ext cx="304800" cy="5168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4504055" y="448310"/>
                <a:ext cx="3048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4639310" y="473710"/>
              <a:ext cx="304800" cy="4914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4639310" y="473710"/>
                <a:ext cx="3048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4597400" y="719455"/>
              <a:ext cx="473710" cy="1352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4597400" y="719455"/>
                <a:ext cx="4737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5071110" y="372110"/>
              <a:ext cx="863600" cy="5588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5071110" y="372110"/>
                <a:ext cx="8636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4613910" y="1151255"/>
              <a:ext cx="1456690" cy="679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4613910" y="1151255"/>
                <a:ext cx="145669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6756400" y="1125855"/>
              <a:ext cx="313055" cy="2965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6756400" y="1125855"/>
                <a:ext cx="31305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7120255" y="1210310"/>
              <a:ext cx="144145" cy="127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7120255" y="1210310"/>
                <a:ext cx="1441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7348855" y="1143000"/>
              <a:ext cx="236855" cy="2032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7348855" y="1143000"/>
                <a:ext cx="236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7509510" y="1032510"/>
              <a:ext cx="110490" cy="4489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7509510" y="1032510"/>
                <a:ext cx="11049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7721600" y="1184910"/>
              <a:ext cx="186055" cy="1778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7721600" y="1184910"/>
                <a:ext cx="186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7747000" y="1235710"/>
              <a:ext cx="109855" cy="2882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7747000" y="1235710"/>
                <a:ext cx="1098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7391400" y="1235710"/>
              <a:ext cx="168910" cy="1695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7391400" y="1235710"/>
                <a:ext cx="1689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7763510" y="1143000"/>
              <a:ext cx="203200" cy="1778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7763510" y="1143000"/>
                <a:ext cx="203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7780655" y="1184910"/>
              <a:ext cx="33655" cy="3219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7780655" y="1184910"/>
                <a:ext cx="336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8568055" y="1295400"/>
              <a:ext cx="33655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8568055" y="1295400"/>
                <a:ext cx="33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8119110" y="1252855"/>
              <a:ext cx="406400" cy="679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8119110" y="1252855"/>
                <a:ext cx="4064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8263255" y="1134110"/>
              <a:ext cx="50800" cy="4489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8263255" y="1134110"/>
                <a:ext cx="508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6612255" y="1557655"/>
              <a:ext cx="1371600" cy="254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6612255" y="1557655"/>
                <a:ext cx="1371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8644255" y="948055"/>
              <a:ext cx="381000" cy="6178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8644255" y="948055"/>
                <a:ext cx="38100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8576310" y="1235710"/>
              <a:ext cx="355600" cy="1612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8576310" y="1235710"/>
                <a:ext cx="3556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8890000" y="1235710"/>
              <a:ext cx="330200" cy="2286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8890000" y="1235710"/>
                <a:ext cx="330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9118600" y="956310"/>
              <a:ext cx="516255" cy="6013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9118600" y="956310"/>
                <a:ext cx="5162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7255510" y="1506855"/>
              <a:ext cx="2404745" cy="2286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7255510" y="1506855"/>
                <a:ext cx="2404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6104255" y="694055"/>
              <a:ext cx="4326255" cy="12363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6104255" y="694055"/>
                <a:ext cx="4326255" cy="123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3505200" y="3462655"/>
              <a:ext cx="262255" cy="9988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3505200" y="3462655"/>
                <a:ext cx="262255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3462655" y="3361055"/>
              <a:ext cx="880745" cy="1117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3462655" y="3361055"/>
                <a:ext cx="88074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4377055" y="3318510"/>
              <a:ext cx="135255" cy="10668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4377055" y="3318510"/>
                <a:ext cx="135255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4300855" y="3293110"/>
              <a:ext cx="643255" cy="15074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4300855" y="3293110"/>
                <a:ext cx="643255" cy="150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4267200" y="4495800"/>
              <a:ext cx="846455" cy="1606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4267200" y="4495800"/>
                <a:ext cx="846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3572510" y="3496310"/>
              <a:ext cx="237490" cy="115189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3572510" y="3496310"/>
                <a:ext cx="237490" cy="1151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3801110" y="3352800"/>
              <a:ext cx="584200" cy="12611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3801110" y="3352800"/>
                <a:ext cx="584200" cy="1261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1718310" y="4935855"/>
              <a:ext cx="626745" cy="3473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1718310" y="4935855"/>
                <a:ext cx="626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2209800" y="4953000"/>
              <a:ext cx="635000" cy="844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2209800" y="4953000"/>
                <a:ext cx="635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2514600" y="4791710"/>
              <a:ext cx="152400" cy="4489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2514600" y="4791710"/>
                <a:ext cx="1524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2929255" y="4656455"/>
              <a:ext cx="271145" cy="5334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2929255" y="4656455"/>
                <a:ext cx="2711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2929255" y="2886710"/>
              <a:ext cx="2506345" cy="23622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2929255" y="2886710"/>
                <a:ext cx="2506345" cy="236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1710055" y="2734310"/>
              <a:ext cx="1312545" cy="116014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1710055" y="2734310"/>
                <a:ext cx="1312545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1718310" y="2819400"/>
              <a:ext cx="1414145" cy="3638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1718310" y="2819400"/>
                <a:ext cx="14141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760855" y="5680710"/>
              <a:ext cx="601345" cy="584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760855" y="5680710"/>
                <a:ext cx="6013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2489200" y="5960110"/>
              <a:ext cx="355600" cy="5969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2489200" y="5960110"/>
                <a:ext cx="3556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2827655" y="5723255"/>
              <a:ext cx="160655" cy="457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2827655" y="5723255"/>
                <a:ext cx="1606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2912110" y="5469255"/>
              <a:ext cx="372745" cy="4743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2912110" y="5469255"/>
                <a:ext cx="3727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3276600" y="5909310"/>
              <a:ext cx="363855" cy="1441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3276600" y="5909310"/>
                <a:ext cx="3638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3716655" y="5791200"/>
              <a:ext cx="127000" cy="2032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3716655" y="579120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3581400" y="5807710"/>
              <a:ext cx="355600" cy="1187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3581400" y="5807710"/>
                <a:ext cx="3556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4664710" y="5537200"/>
              <a:ext cx="321945" cy="33020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4664710" y="5537200"/>
                <a:ext cx="3219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5113655" y="5672455"/>
              <a:ext cx="228600" cy="2114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5113655" y="5672455"/>
                <a:ext cx="2286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5375910" y="5723255"/>
              <a:ext cx="245745" cy="20320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5375910" y="5723255"/>
                <a:ext cx="2457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5655310" y="5697855"/>
              <a:ext cx="169545" cy="4743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5655310" y="5697855"/>
                <a:ext cx="1695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5697855" y="5672455"/>
              <a:ext cx="245745" cy="1441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5697855" y="5672455"/>
                <a:ext cx="2457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4681855" y="5528310"/>
              <a:ext cx="423545" cy="5251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4681855" y="5528310"/>
                <a:ext cx="4235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3429000" y="6155055"/>
              <a:ext cx="2581910" cy="1524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3429000" y="6155055"/>
                <a:ext cx="25819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4131310" y="6129655"/>
              <a:ext cx="1431290" cy="933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4131310" y="6129655"/>
                <a:ext cx="14312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812800" y="2768600"/>
              <a:ext cx="2632710" cy="3130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812800" y="2768600"/>
                <a:ext cx="263271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1540510" y="2658110"/>
              <a:ext cx="2193290" cy="3981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1540510" y="2658110"/>
                <a:ext cx="219329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1616710" y="2048510"/>
              <a:ext cx="1625600" cy="110109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1616710" y="2048510"/>
                <a:ext cx="1625600" cy="1101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1583055" y="3048000"/>
              <a:ext cx="1541145" cy="1270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1583055" y="3048000"/>
                <a:ext cx="1541145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787400" y="168910"/>
              <a:ext cx="143510" cy="7791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787400" y="168910"/>
                <a:ext cx="143510" cy="77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880110" y="160655"/>
              <a:ext cx="389890" cy="7448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880110" y="160655"/>
                <a:ext cx="38989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948055" y="719455"/>
              <a:ext cx="423545" cy="14414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948055" y="719455"/>
                <a:ext cx="4235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1354455" y="236855"/>
              <a:ext cx="160655" cy="6267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1354455" y="236855"/>
                <a:ext cx="160655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1413510" y="228600"/>
              <a:ext cx="508000" cy="6178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1413510" y="228600"/>
                <a:ext cx="50800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1524000" y="702310"/>
              <a:ext cx="558800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1524000" y="702310"/>
                <a:ext cx="558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2912110" y="109855"/>
              <a:ext cx="186690" cy="736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2912110" y="109855"/>
                <a:ext cx="18669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2844800" y="135255"/>
              <a:ext cx="727710" cy="5670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2844800" y="135255"/>
                <a:ext cx="72771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3089910" y="676910"/>
              <a:ext cx="660400" cy="1270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3089910" y="676910"/>
                <a:ext cx="660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3022600" y="905510"/>
              <a:ext cx="711200" cy="186690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3022600" y="905510"/>
                <a:ext cx="711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3521710" y="871855"/>
              <a:ext cx="313690" cy="2622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3521710" y="871855"/>
                <a:ext cx="31369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3369310" y="1176655"/>
              <a:ext cx="118745" cy="3556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3369310" y="1176655"/>
                <a:ext cx="1187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3496310" y="1176655"/>
              <a:ext cx="186690" cy="330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3496310" y="1176655"/>
                <a:ext cx="1866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3318510" y="1159510"/>
              <a:ext cx="448945" cy="4064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3318510" y="1159510"/>
                <a:ext cx="4489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3750310" y="1032510"/>
              <a:ext cx="415290" cy="5251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3750310" y="1032510"/>
                <a:ext cx="41529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3826510" y="160655"/>
              <a:ext cx="194945" cy="5334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3826510" y="160655"/>
                <a:ext cx="194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3742055" y="135255"/>
              <a:ext cx="762000" cy="49974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3742055" y="135255"/>
                <a:ext cx="7620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4004310" y="499110"/>
              <a:ext cx="533400" cy="933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4004310" y="499110"/>
                <a:ext cx="5334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4207510" y="914400"/>
              <a:ext cx="237490" cy="6096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4207510" y="914400"/>
                <a:ext cx="23749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4521200" y="1075055"/>
              <a:ext cx="381000" cy="5251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4521200" y="1075055"/>
                <a:ext cx="3810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2616200" y="33655"/>
              <a:ext cx="1997710" cy="103314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2616200" y="33655"/>
                <a:ext cx="1997710" cy="1033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6180455" y="211455"/>
              <a:ext cx="203200" cy="5505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6180455" y="211455"/>
                <a:ext cx="2032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6197600" y="84455"/>
              <a:ext cx="2032000" cy="60134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6197600" y="84455"/>
                <a:ext cx="203200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6332855" y="558800"/>
              <a:ext cx="1854200" cy="2286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6332855" y="558800"/>
                <a:ext cx="18542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6798310" y="778510"/>
              <a:ext cx="34290" cy="355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6798310" y="778510"/>
                <a:ext cx="342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6959600" y="592455"/>
              <a:ext cx="1016000" cy="4654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6959600" y="592455"/>
                <a:ext cx="10160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5232400" y="2802255"/>
              <a:ext cx="203200" cy="6940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5232400" y="2802255"/>
                <a:ext cx="203200" cy="694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5121910" y="2819400"/>
              <a:ext cx="787400" cy="57531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5121910" y="2819400"/>
                <a:ext cx="78740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5181600" y="3378200"/>
              <a:ext cx="829310" cy="1016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5181600" y="3378200"/>
                <a:ext cx="8293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5570855" y="3420110"/>
              <a:ext cx="271145" cy="5251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5570855" y="3420110"/>
                <a:ext cx="2711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5824855" y="3750310"/>
              <a:ext cx="186055" cy="26289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5824855" y="3750310"/>
                <a:ext cx="1860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5715000" y="4140200"/>
              <a:ext cx="228600" cy="2794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5715000" y="4140200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5969000" y="3996055"/>
              <a:ext cx="304800" cy="3810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5969000" y="3996055"/>
                <a:ext cx="3048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7094855" y="2446655"/>
              <a:ext cx="1524000" cy="2286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7094855" y="2446655"/>
                <a:ext cx="1524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8229600" y="2327910"/>
              <a:ext cx="313055" cy="51689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8229600" y="2327910"/>
                <a:ext cx="31305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10193655" y="1591310"/>
              <a:ext cx="93345" cy="5588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10193655" y="1591310"/>
                <a:ext cx="933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10074910" y="1692910"/>
              <a:ext cx="584200" cy="44069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10074910" y="1692910"/>
                <a:ext cx="58420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10515600" y="1972310"/>
              <a:ext cx="440055" cy="2120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10515600" y="1972310"/>
                <a:ext cx="4400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4267200" y="1524000"/>
              <a:ext cx="287655" cy="4146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4267200" y="1524000"/>
                <a:ext cx="2876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4631055" y="1735455"/>
              <a:ext cx="762000" cy="2114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4631055" y="1735455"/>
                <a:ext cx="7620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5452110" y="1667510"/>
              <a:ext cx="228600" cy="3302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5452110" y="1667510"/>
                <a:ext cx="228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5858510" y="1870710"/>
              <a:ext cx="321945" cy="25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5858510" y="1870710"/>
                <a:ext cx="3219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1565910" y="2980055"/>
              <a:ext cx="1422400" cy="131254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1565910" y="2980055"/>
                <a:ext cx="1422400" cy="131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1786255" y="3810000"/>
              <a:ext cx="762000" cy="14351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1786255" y="3810000"/>
                <a:ext cx="7620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2023110" y="3810000"/>
              <a:ext cx="533400" cy="16891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2023110" y="3810000"/>
                <a:ext cx="53340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2235200" y="3810000"/>
              <a:ext cx="313055" cy="21971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2235200" y="3810000"/>
                <a:ext cx="3130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6078855" y="3048000"/>
              <a:ext cx="525145" cy="3892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6078855" y="3048000"/>
                <a:ext cx="5251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6883400" y="3073400"/>
              <a:ext cx="422910" cy="42291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6883400" y="3073400"/>
                <a:ext cx="42291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6010910" y="2844800"/>
              <a:ext cx="1634490" cy="9988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6010910" y="2844800"/>
                <a:ext cx="1634490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6180455" y="2997200"/>
              <a:ext cx="567055" cy="49085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6180455" y="2997200"/>
                <a:ext cx="567055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6790055" y="2946400"/>
              <a:ext cx="558800" cy="4826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6790055" y="2946400"/>
                <a:ext cx="558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6036310" y="3530600"/>
              <a:ext cx="1295400" cy="3365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6036310" y="3530600"/>
                <a:ext cx="12954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254000" y="4580255"/>
              <a:ext cx="25400" cy="49974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254000" y="4580255"/>
                <a:ext cx="254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墨迹 163"/>
              <p14:cNvContentPartPr/>
              <p14:nvPr/>
            </p14:nvContentPartPr>
            <p14:xfrm>
              <a:off x="287655" y="4385310"/>
              <a:ext cx="525145" cy="67754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2"/>
            </p:blipFill>
            <p:spPr>
              <a:xfrm>
                <a:off x="287655" y="4385310"/>
                <a:ext cx="525145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墨迹 164"/>
              <p14:cNvContentPartPr/>
              <p14:nvPr/>
            </p14:nvContentPartPr>
            <p14:xfrm>
              <a:off x="440055" y="4944110"/>
              <a:ext cx="457200" cy="18669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4"/>
            </p:blipFill>
            <p:spPr>
              <a:xfrm>
                <a:off x="440055" y="4944110"/>
                <a:ext cx="457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6" name="墨迹 165"/>
              <p14:cNvContentPartPr/>
              <p14:nvPr/>
            </p14:nvContentPartPr>
            <p14:xfrm>
              <a:off x="956310" y="4461510"/>
              <a:ext cx="85090" cy="4235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6"/>
            </p:blipFill>
            <p:spPr>
              <a:xfrm>
                <a:off x="956310" y="4461510"/>
                <a:ext cx="8509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67" name="墨迹 166"/>
              <p14:cNvContentPartPr/>
              <p14:nvPr/>
            </p14:nvContentPartPr>
            <p14:xfrm>
              <a:off x="956310" y="4470400"/>
              <a:ext cx="525145" cy="44831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8"/>
            </p:blipFill>
            <p:spPr>
              <a:xfrm>
                <a:off x="956310" y="4470400"/>
                <a:ext cx="52514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68" name="墨迹 167"/>
              <p14:cNvContentPartPr/>
              <p14:nvPr/>
            </p14:nvContentPartPr>
            <p14:xfrm>
              <a:off x="1143000" y="4902200"/>
              <a:ext cx="330200" cy="118110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30"/>
            </p:blipFill>
            <p:spPr>
              <a:xfrm>
                <a:off x="1143000" y="4902200"/>
                <a:ext cx="3302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69" name="墨迹 168"/>
              <p14:cNvContentPartPr/>
              <p14:nvPr/>
            </p14:nvContentPartPr>
            <p14:xfrm>
              <a:off x="397510" y="5181600"/>
              <a:ext cx="1033145" cy="27051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2"/>
            </p:blipFill>
            <p:spPr>
              <a:xfrm>
                <a:off x="397510" y="5181600"/>
                <a:ext cx="103314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0" name="墨迹 169"/>
              <p14:cNvContentPartPr/>
              <p14:nvPr/>
            </p14:nvContentPartPr>
            <p14:xfrm>
              <a:off x="871855" y="5248910"/>
              <a:ext cx="59055" cy="6604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4"/>
            </p:blipFill>
            <p:spPr>
              <a:xfrm>
                <a:off x="871855" y="5248910"/>
                <a:ext cx="5905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1" name="墨迹 170"/>
              <p14:cNvContentPartPr/>
              <p14:nvPr/>
            </p14:nvContentPartPr>
            <p14:xfrm>
              <a:off x="787400" y="5308600"/>
              <a:ext cx="127000" cy="67310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6"/>
            </p:blipFill>
            <p:spPr>
              <a:xfrm>
                <a:off x="787400" y="5308600"/>
                <a:ext cx="1270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2" name="墨迹 171"/>
              <p14:cNvContentPartPr/>
              <p14:nvPr/>
            </p14:nvContentPartPr>
            <p14:xfrm>
              <a:off x="1016000" y="5266055"/>
              <a:ext cx="33655" cy="1524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8"/>
            </p:blipFill>
            <p:spPr>
              <a:xfrm>
                <a:off x="1016000" y="5266055"/>
                <a:ext cx="33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3" name="墨迹 172"/>
              <p14:cNvContentPartPr/>
              <p14:nvPr/>
            </p14:nvContentPartPr>
            <p14:xfrm>
              <a:off x="7509510" y="4250055"/>
              <a:ext cx="127000" cy="508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40"/>
            </p:blipFill>
            <p:spPr>
              <a:xfrm>
                <a:off x="7509510" y="4250055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4" name="墨迹 173"/>
              <p14:cNvContentPartPr/>
              <p14:nvPr/>
            </p14:nvContentPartPr>
            <p14:xfrm>
              <a:off x="7433310" y="4394200"/>
              <a:ext cx="863600" cy="2368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2"/>
            </p:blipFill>
            <p:spPr>
              <a:xfrm>
                <a:off x="7433310" y="4394200"/>
                <a:ext cx="8636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5" name="墨迹 174"/>
              <p14:cNvContentPartPr/>
              <p14:nvPr/>
            </p14:nvContentPartPr>
            <p14:xfrm>
              <a:off x="7611110" y="4656455"/>
              <a:ext cx="1033145" cy="10985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4"/>
            </p:blipFill>
            <p:spPr>
              <a:xfrm>
                <a:off x="7611110" y="4656455"/>
                <a:ext cx="1033145" cy="109855"/>
              </a:xfrm>
              <a:prstGeom prst="rect"/>
            </p:spPr>
          </p:pic>
        </mc:Fallback>
      </mc:AlternateContent>
      <p:sp>
        <p:nvSpPr>
          <p:cNvPr id="204" name="文本框 203"/>
          <p:cNvSpPr txBox="1"/>
          <p:nvPr/>
        </p:nvSpPr>
        <p:spPr>
          <a:xfrm>
            <a:off x="710565" y="351790"/>
            <a:ext cx="246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唯一更新</a:t>
            </a:r>
            <a:r>
              <a:rPr lang="en-US" altLang="zh-CN"/>
              <a:t>qq932891086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Code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2802255" y="2209800"/>
              <a:ext cx="787400" cy="7194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2802255" y="2209800"/>
                <a:ext cx="787400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792855" y="2446655"/>
              <a:ext cx="474345" cy="1352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792855" y="2446655"/>
                <a:ext cx="4743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232910" y="2243455"/>
              <a:ext cx="220345" cy="47434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232910" y="2243455"/>
                <a:ext cx="2203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283710" y="2023110"/>
              <a:ext cx="660400" cy="4743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283710" y="2023110"/>
                <a:ext cx="6604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978400" y="2286000"/>
              <a:ext cx="846455" cy="3467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978400" y="2286000"/>
                <a:ext cx="84645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418455" y="2260600"/>
              <a:ext cx="567055" cy="927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418455" y="2260600"/>
                <a:ext cx="56705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104255" y="2438400"/>
              <a:ext cx="33655" cy="336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104255" y="2438400"/>
                <a:ext cx="336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2116455" y="1438910"/>
              <a:ext cx="4165600" cy="18459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2116455" y="1438910"/>
                <a:ext cx="4165600" cy="184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7264400" y="1625600"/>
              <a:ext cx="465455" cy="990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7264400" y="1625600"/>
                <a:ext cx="465455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823200" y="2286000"/>
              <a:ext cx="1016000" cy="29591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823200" y="2286000"/>
                <a:ext cx="10160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864600" y="1997710"/>
              <a:ext cx="152400" cy="4743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864600" y="1997710"/>
                <a:ext cx="1524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9135110" y="2268855"/>
              <a:ext cx="228600" cy="1606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9135110" y="2268855"/>
                <a:ext cx="228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220200" y="2082800"/>
              <a:ext cx="473710" cy="304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9220200" y="2082800"/>
                <a:ext cx="47371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9575800" y="2268855"/>
              <a:ext cx="600710" cy="2114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9575800" y="2268855"/>
                <a:ext cx="6007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0261600" y="2505710"/>
              <a:ext cx="109855" cy="933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0261600" y="2505710"/>
                <a:ext cx="1098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748655" y="2988310"/>
              <a:ext cx="4148455" cy="203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748655" y="2988310"/>
                <a:ext cx="41484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651000" y="3496310"/>
              <a:ext cx="1447800" cy="7708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651000" y="3496310"/>
                <a:ext cx="1447800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2971800" y="3978910"/>
              <a:ext cx="499110" cy="2203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2971800" y="3978910"/>
                <a:ext cx="4991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318510" y="3665855"/>
              <a:ext cx="245745" cy="5334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318510" y="3665855"/>
                <a:ext cx="2457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3733800" y="3683000"/>
              <a:ext cx="33655" cy="4737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3733800" y="3683000"/>
                <a:ext cx="3365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3826510" y="3953510"/>
              <a:ext cx="1033145" cy="1695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3826510" y="3953510"/>
                <a:ext cx="1033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2124710" y="4326255"/>
              <a:ext cx="2514600" cy="228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2124710" y="4326255"/>
                <a:ext cx="2514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2903855" y="4445000"/>
              <a:ext cx="1464945" cy="160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2903855" y="4445000"/>
                <a:ext cx="14649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1651000" y="4732655"/>
              <a:ext cx="168910" cy="9315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1651000" y="4732655"/>
                <a:ext cx="16891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1811655" y="5003800"/>
              <a:ext cx="321945" cy="27051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1811655" y="5003800"/>
                <a:ext cx="32194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557655" y="5435600"/>
              <a:ext cx="304800" cy="2451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557655" y="5435600"/>
                <a:ext cx="3048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2032000" y="5375910"/>
              <a:ext cx="287655" cy="228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2032000" y="5375910"/>
                <a:ext cx="2876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2395855" y="5062855"/>
              <a:ext cx="101600" cy="5588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2395855" y="5062855"/>
                <a:ext cx="1016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2251710" y="5248910"/>
              <a:ext cx="398145" cy="1441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2251710" y="5248910"/>
                <a:ext cx="3981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2667000" y="5037455"/>
              <a:ext cx="279400" cy="4997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2667000" y="5037455"/>
                <a:ext cx="2794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2649855" y="5291455"/>
              <a:ext cx="321945" cy="1016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2649855" y="5291455"/>
                <a:ext cx="3219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2853055" y="5215255"/>
              <a:ext cx="499745" cy="254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2853055" y="5215255"/>
                <a:ext cx="4997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3513455" y="4775200"/>
              <a:ext cx="372745" cy="7620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3513455" y="4775200"/>
                <a:ext cx="37274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3953510" y="5012055"/>
              <a:ext cx="76200" cy="567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3953510" y="5012055"/>
                <a:ext cx="762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4207510" y="5334000"/>
              <a:ext cx="271145" cy="844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4207510" y="5334000"/>
                <a:ext cx="2711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4673600" y="5240655"/>
              <a:ext cx="168910" cy="228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4673600" y="5240655"/>
                <a:ext cx="1689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4944110" y="5105400"/>
              <a:ext cx="144145" cy="457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4944110" y="5105400"/>
                <a:ext cx="1441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156200" y="5062855"/>
              <a:ext cx="321310" cy="2711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156200" y="5062855"/>
                <a:ext cx="32131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5375910" y="5486400"/>
              <a:ext cx="135890" cy="336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5375910" y="5486400"/>
                <a:ext cx="1358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2683510" y="5782310"/>
              <a:ext cx="2650490" cy="2286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2683510" y="5782310"/>
                <a:ext cx="26504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3267710" y="4241800"/>
              <a:ext cx="2006600" cy="2032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3267710" y="4241800"/>
                <a:ext cx="2006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4994910" y="2912110"/>
              <a:ext cx="575945" cy="88074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4994910" y="2912110"/>
                <a:ext cx="575945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5071110" y="2946400"/>
              <a:ext cx="177800" cy="3302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5071110" y="2946400"/>
                <a:ext cx="177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5189855" y="2988310"/>
              <a:ext cx="372745" cy="1866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5189855" y="2988310"/>
                <a:ext cx="3727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509510" y="2844800"/>
              <a:ext cx="1972945" cy="1689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509510" y="2844800"/>
                <a:ext cx="19729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6129655" y="3623310"/>
              <a:ext cx="127000" cy="10331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6129655" y="3623310"/>
                <a:ext cx="127000" cy="1033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6112510" y="3708400"/>
              <a:ext cx="677545" cy="6350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6112510" y="3708400"/>
                <a:ext cx="67754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6671310" y="4199255"/>
              <a:ext cx="906145" cy="3130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6671310" y="4199255"/>
                <a:ext cx="906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577455" y="3860800"/>
              <a:ext cx="414655" cy="609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577455" y="3860800"/>
                <a:ext cx="41465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034655" y="4148455"/>
              <a:ext cx="897255" cy="3219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034655" y="4148455"/>
                <a:ext cx="8972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576310" y="4156710"/>
              <a:ext cx="609600" cy="425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576310" y="4156710"/>
                <a:ext cx="6096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6061710" y="4673600"/>
              <a:ext cx="3606800" cy="1524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6061710" y="4673600"/>
                <a:ext cx="3606800" cy="152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635635"/>
          </a:xfrm>
        </p:spPr>
        <p:txBody>
          <a:bodyPr>
            <a:normAutofit fontScale="90000"/>
          </a:bodyPr>
          <a:p>
            <a:pPr algn="l"/>
            <a:r>
              <a:rPr lang="zh-CN"/>
              <a:t>模型对比</a:t>
            </a:r>
            <a:endParaRPr lang="zh-CN"/>
          </a:p>
        </p:txBody>
      </p:sp>
      <p:pic>
        <p:nvPicPr>
          <p:cNvPr id="6" name="图片 5" descr="Overview-of-the-proposed-fully-convolutional-network-FCN-FCN-32s-FCN-16s-and-FCN-8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9475" y="1618615"/>
            <a:ext cx="7892415" cy="482790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FCN</a:t>
            </a: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723255" y="626110"/>
              <a:ext cx="1320800" cy="8807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723255" y="626110"/>
                <a:ext cx="1320800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墨迹 4"/>
              <p14:cNvContentPartPr/>
              <p14:nvPr/>
            </p14:nvContentPartPr>
            <p14:xfrm>
              <a:off x="5621655" y="516255"/>
              <a:ext cx="1608455" cy="9823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5621655" y="516255"/>
                <a:ext cx="1608455" cy="982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628255" y="1591310"/>
              <a:ext cx="2455545" cy="14566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628255" y="1591310"/>
                <a:ext cx="2455545" cy="145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628255" y="3394710"/>
              <a:ext cx="1981200" cy="13887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628255" y="3394710"/>
                <a:ext cx="1981200" cy="138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10252710" y="3479800"/>
              <a:ext cx="177800" cy="2286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10252710" y="3479800"/>
                <a:ext cx="177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10430510" y="3572510"/>
              <a:ext cx="67945" cy="508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10430510" y="3572510"/>
                <a:ext cx="679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10430510" y="3665855"/>
              <a:ext cx="194945" cy="17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0430510" y="3665855"/>
                <a:ext cx="1949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10473055" y="3496310"/>
              <a:ext cx="414655" cy="711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0473055" y="3496310"/>
                <a:ext cx="414655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11049000" y="3496310"/>
              <a:ext cx="186055" cy="21209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11049000" y="3496310"/>
                <a:ext cx="1860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0896600" y="3606800"/>
              <a:ext cx="516255" cy="16256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0896600" y="3606800"/>
                <a:ext cx="516255" cy="162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7450455" y="4588510"/>
              <a:ext cx="2065655" cy="1104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7450455" y="4588510"/>
                <a:ext cx="20656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9220200" y="4563110"/>
              <a:ext cx="346710" cy="2628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9220200" y="4563110"/>
                <a:ext cx="346710" cy="262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647065"/>
          </a:xfrm>
        </p:spPr>
        <p:txBody>
          <a:bodyPr>
            <a:normAutofit fontScale="90000"/>
          </a:bodyPr>
          <a:p>
            <a:pPr algn="l"/>
            <a:r>
              <a:rPr lang="zh-CN"/>
              <a:t>模型对比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28140"/>
            <a:ext cx="9144000" cy="480631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Deeplab v3+</a:t>
            </a: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1694815"/>
            <a:ext cx="9032240" cy="4676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105400" y="533400"/>
              <a:ext cx="812800" cy="4483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105400" y="533400"/>
                <a:ext cx="81280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799455" y="753110"/>
              <a:ext cx="643255" cy="203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799455" y="753110"/>
                <a:ext cx="643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6544310" y="558800"/>
              <a:ext cx="59690" cy="4908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6544310" y="558800"/>
                <a:ext cx="5969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6663055" y="490855"/>
              <a:ext cx="338455" cy="355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6663055" y="490855"/>
                <a:ext cx="3384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6942455" y="516255"/>
              <a:ext cx="448945" cy="914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6942455" y="516255"/>
                <a:ext cx="44894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172710" y="905510"/>
              <a:ext cx="2514600" cy="4406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172710" y="905510"/>
                <a:ext cx="251460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9465310" y="1752600"/>
              <a:ext cx="330200" cy="5080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9465310" y="1752600"/>
                <a:ext cx="3302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9304655" y="1600200"/>
              <a:ext cx="660400" cy="6432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9304655" y="1600200"/>
                <a:ext cx="66040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9652000" y="2175510"/>
              <a:ext cx="660400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9652000" y="2175510"/>
                <a:ext cx="660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10269855" y="2150110"/>
              <a:ext cx="347345" cy="5676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10269855" y="2150110"/>
                <a:ext cx="34734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10312400" y="1887855"/>
              <a:ext cx="279400" cy="5924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10312400" y="1887855"/>
                <a:ext cx="2794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10515600" y="2286000"/>
              <a:ext cx="346710" cy="24511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10515600" y="2286000"/>
                <a:ext cx="3467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10913110" y="2032000"/>
              <a:ext cx="339090" cy="482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10913110" y="2032000"/>
                <a:ext cx="33909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11379200" y="2175510"/>
              <a:ext cx="287655" cy="3473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11379200" y="2175510"/>
                <a:ext cx="2876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11141710" y="2286000"/>
              <a:ext cx="796290" cy="508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11141710" y="2286000"/>
                <a:ext cx="79629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11844655" y="2632710"/>
              <a:ext cx="330200" cy="679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11844655" y="2632710"/>
                <a:ext cx="3302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11624310" y="2531110"/>
              <a:ext cx="558800" cy="482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11624310" y="2531110"/>
                <a:ext cx="558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050655" y="2658110"/>
              <a:ext cx="3107055" cy="4489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050655" y="2658110"/>
                <a:ext cx="310705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204200" y="1049655"/>
              <a:ext cx="3894455" cy="2209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204200" y="1049655"/>
                <a:ext cx="3894455" cy="220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135110" y="3276600"/>
              <a:ext cx="804545" cy="6432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135110" y="3276600"/>
                <a:ext cx="80454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9863455" y="3556000"/>
              <a:ext cx="406400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9863455" y="3556000"/>
                <a:ext cx="406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10396855" y="3429000"/>
              <a:ext cx="567055" cy="2197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10396855" y="3429000"/>
                <a:ext cx="5670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328910" y="3632200"/>
              <a:ext cx="381000" cy="4483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328910" y="3632200"/>
                <a:ext cx="38100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744200" y="3826510"/>
              <a:ext cx="313055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744200" y="3826510"/>
                <a:ext cx="3130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9211310" y="3970655"/>
              <a:ext cx="2336800" cy="4146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9211310" y="3970655"/>
                <a:ext cx="23368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9211310" y="2835910"/>
              <a:ext cx="2150745" cy="14312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9211310" y="2835910"/>
                <a:ext cx="2150745" cy="143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9330055" y="3886200"/>
              <a:ext cx="1659255" cy="3721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9330055" y="3886200"/>
                <a:ext cx="165925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9998710" y="3953510"/>
              <a:ext cx="228600" cy="49149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9998710" y="3953510"/>
                <a:ext cx="2286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9982200" y="3945255"/>
              <a:ext cx="228600" cy="1441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9982200" y="3945255"/>
                <a:ext cx="2286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142855" y="4004310"/>
              <a:ext cx="84455" cy="203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142855" y="4004310"/>
                <a:ext cx="844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9888855" y="3843655"/>
              <a:ext cx="423545" cy="2965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9888855" y="3843655"/>
                <a:ext cx="42354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210800" y="3953510"/>
              <a:ext cx="101600" cy="1441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210800" y="3953510"/>
                <a:ext cx="1016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9490710" y="3996055"/>
              <a:ext cx="1439545" cy="2203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9490710" y="3996055"/>
                <a:ext cx="14395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575800" y="2776855"/>
              <a:ext cx="2294255" cy="304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575800" y="2776855"/>
                <a:ext cx="22942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500110" y="753110"/>
              <a:ext cx="533400" cy="3556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500110" y="753110"/>
                <a:ext cx="533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9017000" y="846455"/>
              <a:ext cx="254000" cy="24574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9017000" y="846455"/>
                <a:ext cx="2540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9321800" y="863600"/>
              <a:ext cx="245110" cy="381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9321800" y="863600"/>
                <a:ext cx="2451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9592310" y="821055"/>
              <a:ext cx="652145" cy="3892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9592310" y="821055"/>
                <a:ext cx="6521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627110" y="1057910"/>
              <a:ext cx="34290" cy="425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627110" y="1057910"/>
                <a:ext cx="342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8169910" y="635000"/>
              <a:ext cx="2184400" cy="9309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8169910" y="635000"/>
                <a:ext cx="2184400" cy="930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1600200" y="6036310"/>
              <a:ext cx="9355455" cy="33909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1600200" y="6036310"/>
                <a:ext cx="93554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372110" y="3996055"/>
              <a:ext cx="271145" cy="6178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372110" y="3996055"/>
                <a:ext cx="271145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499110" y="4131310"/>
              <a:ext cx="508000" cy="9994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499110" y="4131310"/>
                <a:ext cx="508000" cy="999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98855" y="4343400"/>
              <a:ext cx="355600" cy="3048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98855" y="4343400"/>
                <a:ext cx="3556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98855" y="4072255"/>
              <a:ext cx="457200" cy="10585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98855" y="4072255"/>
                <a:ext cx="457200" cy="1058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574800" y="4021455"/>
              <a:ext cx="135255" cy="1606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574800" y="4021455"/>
                <a:ext cx="1352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405255" y="4241800"/>
              <a:ext cx="525145" cy="7702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1405255" y="4241800"/>
                <a:ext cx="525145" cy="770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2734310" y="1438910"/>
              <a:ext cx="1304290" cy="9994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2734310" y="1438910"/>
                <a:ext cx="1304290" cy="999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2768600" y="4232910"/>
              <a:ext cx="1456055" cy="8724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2768600" y="4232910"/>
                <a:ext cx="1456055" cy="872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2929255" y="2413000"/>
              <a:ext cx="144145" cy="1905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2929255" y="2413000"/>
                <a:ext cx="144145" cy="190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2827655" y="2413000"/>
              <a:ext cx="84455" cy="2622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2827655" y="2413000"/>
                <a:ext cx="844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3022600" y="2294255"/>
              <a:ext cx="160655" cy="1949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3022600" y="2294255"/>
                <a:ext cx="16065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2667000" y="3818255"/>
              <a:ext cx="448310" cy="4997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2667000" y="3818255"/>
                <a:ext cx="44831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971800" y="4029710"/>
              <a:ext cx="228600" cy="2457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971800" y="4029710"/>
                <a:ext cx="2286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532255" y="1803400"/>
              <a:ext cx="1143000" cy="4229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532255" y="1803400"/>
                <a:ext cx="11430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540510" y="1870710"/>
              <a:ext cx="212090" cy="152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540510" y="1870710"/>
                <a:ext cx="2120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355600" y="1320800"/>
              <a:ext cx="516255" cy="685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355600" y="1320800"/>
                <a:ext cx="51625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922655" y="1565910"/>
              <a:ext cx="406400" cy="1778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922655" y="1565910"/>
                <a:ext cx="406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286510" y="1125855"/>
              <a:ext cx="533400" cy="7283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286510" y="1125855"/>
                <a:ext cx="533400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1735455" y="1227455"/>
              <a:ext cx="601345" cy="44005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1735455" y="1227455"/>
                <a:ext cx="6013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2133600" y="1311910"/>
              <a:ext cx="287655" cy="254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2133600" y="1311910"/>
                <a:ext cx="287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567055" y="1752600"/>
              <a:ext cx="1972945" cy="47371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567055" y="1752600"/>
                <a:ext cx="197294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2861310" y="2159000"/>
              <a:ext cx="1244600" cy="1181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2861310" y="2159000"/>
                <a:ext cx="1244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2768600" y="4961255"/>
              <a:ext cx="914400" cy="1695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2768600" y="4961255"/>
                <a:ext cx="9144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3361055" y="2675255"/>
              <a:ext cx="1134745" cy="3727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3361055" y="2675255"/>
                <a:ext cx="11347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3403600" y="2675255"/>
              <a:ext cx="922655" cy="355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3403600" y="2675255"/>
                <a:ext cx="9226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4512310" y="1438910"/>
              <a:ext cx="2684145" cy="326009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4512310" y="1438910"/>
                <a:ext cx="2684145" cy="3260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6696710" y="1608455"/>
              <a:ext cx="491490" cy="381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6696710" y="1608455"/>
                <a:ext cx="49149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7239000" y="1633855"/>
              <a:ext cx="76200" cy="5924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7239000" y="1633855"/>
                <a:ext cx="762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7247255" y="1583055"/>
              <a:ext cx="330200" cy="3556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7247255" y="1583055"/>
                <a:ext cx="3302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7526655" y="1549400"/>
              <a:ext cx="440055" cy="6769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7526655" y="1549400"/>
                <a:ext cx="440055" cy="676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6137910" y="1320800"/>
              <a:ext cx="2260600" cy="11004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6137910" y="1320800"/>
                <a:ext cx="2260600" cy="11004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lang="zh-CN"/>
              <a:t>课程总结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>
                <a:sym typeface="+mn-ea"/>
              </a:rPr>
              <a:t>ResNet</a:t>
            </a:r>
            <a:r>
              <a:rPr sz="3200">
                <a:sym typeface="+mn-ea"/>
              </a:rPr>
              <a:t>的原理和实现</a:t>
            </a:r>
            <a:endParaRPr sz="3200"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>
                <a:sym typeface="+mn-ea"/>
              </a:rPr>
              <a:t>ResNet</a:t>
            </a:r>
            <a:r>
              <a:rPr sz="3200">
                <a:sym typeface="+mn-ea"/>
              </a:rPr>
              <a:t>系列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>
                <a:sym typeface="+mn-ea"/>
              </a:rPr>
              <a:t>U-Net</a:t>
            </a:r>
            <a:r>
              <a:rPr sz="3200">
                <a:sym typeface="+mn-ea"/>
              </a:rPr>
              <a:t>的原理和实现</a:t>
            </a:r>
            <a:endParaRPr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117600" y="2091055"/>
              <a:ext cx="5461000" cy="12363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117600" y="2091055"/>
                <a:ext cx="5461000" cy="123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283710" y="1608455"/>
              <a:ext cx="1405890" cy="67754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283710" y="1608455"/>
                <a:ext cx="140589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189855" y="1565910"/>
              <a:ext cx="321945" cy="2882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5189855" y="1565910"/>
                <a:ext cx="3219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758055" y="2082800"/>
              <a:ext cx="1439545" cy="115951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758055" y="2082800"/>
                <a:ext cx="1439545" cy="1159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462655" y="2362200"/>
              <a:ext cx="1414145" cy="9309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462655" y="2362200"/>
                <a:ext cx="1414145" cy="930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810000" y="3124200"/>
              <a:ext cx="770255" cy="50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810000" y="3124200"/>
                <a:ext cx="770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876800" y="3132455"/>
              <a:ext cx="1219200" cy="76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876800" y="3132455"/>
                <a:ext cx="1219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840855" y="981710"/>
              <a:ext cx="118745" cy="59309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840855" y="981710"/>
                <a:ext cx="11874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942455" y="854710"/>
              <a:ext cx="601345" cy="4406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942455" y="854710"/>
                <a:ext cx="60134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7484110" y="1219200"/>
              <a:ext cx="720090" cy="228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7484110" y="1219200"/>
                <a:ext cx="7200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390255" y="863600"/>
              <a:ext cx="584200" cy="62611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390255" y="863600"/>
                <a:ext cx="584200" cy="626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8855710" y="1202055"/>
              <a:ext cx="448945" cy="177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8855710" y="1202055"/>
                <a:ext cx="4489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9414510" y="1159510"/>
              <a:ext cx="169545" cy="1866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9414510" y="1159510"/>
                <a:ext cx="1695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9321800" y="1202055"/>
              <a:ext cx="245110" cy="76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9321800" y="1202055"/>
                <a:ext cx="2451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9728200" y="1379855"/>
              <a:ext cx="109855" cy="50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9728200" y="1379855"/>
                <a:ext cx="1098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7086600" y="1540510"/>
              <a:ext cx="3352800" cy="2120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7086600" y="1540510"/>
                <a:ext cx="33528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8136255" y="1870710"/>
              <a:ext cx="567055" cy="7708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8136255" y="1870710"/>
                <a:ext cx="567055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8686800" y="1913255"/>
              <a:ext cx="406400" cy="1949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8686800" y="1913255"/>
                <a:ext cx="406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8745855" y="2226310"/>
              <a:ext cx="169545" cy="5930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8745855" y="2226310"/>
                <a:ext cx="16954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9185910" y="1896110"/>
              <a:ext cx="550545" cy="1866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9185910" y="1896110"/>
                <a:ext cx="5505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9067800" y="1896110"/>
              <a:ext cx="295910" cy="9061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9067800" y="1896110"/>
                <a:ext cx="295910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347200" y="2073910"/>
              <a:ext cx="660400" cy="4152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347200" y="2073910"/>
                <a:ext cx="66040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7577455" y="2006600"/>
              <a:ext cx="846455" cy="4991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7577455" y="2006600"/>
                <a:ext cx="846455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7171055" y="2200910"/>
              <a:ext cx="812800" cy="889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7171055" y="2200910"/>
                <a:ext cx="81280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078855" y="516255"/>
              <a:ext cx="4741545" cy="25400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078855" y="516255"/>
                <a:ext cx="4741545" cy="254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10066655" y="2073910"/>
              <a:ext cx="398145" cy="584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10066655" y="2073910"/>
                <a:ext cx="3981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10041255" y="2184400"/>
              <a:ext cx="109855" cy="1943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10041255" y="2184400"/>
                <a:ext cx="10985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0252710" y="2268855"/>
              <a:ext cx="118745" cy="336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0252710" y="2268855"/>
                <a:ext cx="1187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7475855" y="2446655"/>
              <a:ext cx="474345" cy="12617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7475855" y="2446655"/>
                <a:ext cx="474345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7407910" y="3505200"/>
              <a:ext cx="101600" cy="2622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7407910" y="3505200"/>
                <a:ext cx="101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7315200" y="3251200"/>
              <a:ext cx="626110" cy="6178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7315200" y="3251200"/>
                <a:ext cx="62611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6976110" y="3894455"/>
              <a:ext cx="499745" cy="2876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6976110" y="3894455"/>
                <a:ext cx="4997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6899910" y="4064000"/>
              <a:ext cx="203200" cy="11258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6899910" y="4064000"/>
                <a:ext cx="203200" cy="1125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061200" y="4343400"/>
              <a:ext cx="346710" cy="1606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061200" y="4343400"/>
                <a:ext cx="3467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7086600" y="4486910"/>
              <a:ext cx="406400" cy="2628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7086600" y="4486910"/>
                <a:ext cx="4064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7577455" y="4216400"/>
              <a:ext cx="17145" cy="50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7577455" y="4216400"/>
                <a:ext cx="17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7501255" y="4343400"/>
              <a:ext cx="160655" cy="1098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7501255" y="4343400"/>
                <a:ext cx="1606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7747000" y="4029710"/>
              <a:ext cx="372110" cy="51689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7747000" y="4029710"/>
                <a:ext cx="37211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7696200" y="4394200"/>
              <a:ext cx="228600" cy="2540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7696200" y="439420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7907655" y="4605655"/>
              <a:ext cx="245745" cy="1695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7907655" y="4605655"/>
                <a:ext cx="2457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823710" y="5012055"/>
              <a:ext cx="1414145" cy="933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823710" y="5012055"/>
                <a:ext cx="14141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155055" y="5461000"/>
              <a:ext cx="228600" cy="4064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155055" y="5461000"/>
                <a:ext cx="2286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6518910" y="5477510"/>
              <a:ext cx="415290" cy="4489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6518910" y="5477510"/>
                <a:ext cx="41529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112000" y="5486400"/>
              <a:ext cx="321310" cy="3975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112000" y="5486400"/>
                <a:ext cx="321310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391400" y="5545455"/>
              <a:ext cx="304800" cy="590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391400" y="5545455"/>
                <a:ext cx="3048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696200" y="5520055"/>
              <a:ext cx="321310" cy="3473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696200" y="5520055"/>
                <a:ext cx="3213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382000" y="5426710"/>
              <a:ext cx="41910" cy="4318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8382000" y="5426710"/>
                <a:ext cx="419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01710" y="5553710"/>
              <a:ext cx="228600" cy="1949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01710" y="5553710"/>
                <a:ext cx="2286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813800" y="5461000"/>
              <a:ext cx="177800" cy="54991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813800" y="5461000"/>
                <a:ext cx="177800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7061200" y="6010910"/>
              <a:ext cx="2116455" cy="1778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7061200" y="6010910"/>
                <a:ext cx="21164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177655" y="5655310"/>
              <a:ext cx="93345" cy="5969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177655" y="5655310"/>
                <a:ext cx="933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550400" y="5664200"/>
              <a:ext cx="41910" cy="419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550400" y="5664200"/>
                <a:ext cx="4191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8728710" y="2954655"/>
              <a:ext cx="1007745" cy="4400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8728710" y="2954655"/>
                <a:ext cx="10077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423400" y="3175000"/>
              <a:ext cx="440055" cy="3467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423400" y="3175000"/>
                <a:ext cx="44005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0083800" y="2971800"/>
              <a:ext cx="186055" cy="52451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0083800" y="2971800"/>
                <a:ext cx="18605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185400" y="3064510"/>
              <a:ext cx="431800" cy="18669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185400" y="3064510"/>
                <a:ext cx="4318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227310" y="2878455"/>
              <a:ext cx="415290" cy="812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227310" y="2878455"/>
                <a:ext cx="41529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10718800" y="3081655"/>
              <a:ext cx="355600" cy="933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10718800" y="3081655"/>
                <a:ext cx="3556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896600" y="3005455"/>
              <a:ext cx="635000" cy="5505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896600" y="3005455"/>
                <a:ext cx="6350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11217910" y="3225800"/>
              <a:ext cx="186690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11217910" y="3225800"/>
                <a:ext cx="1866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8644255" y="3623310"/>
              <a:ext cx="93345" cy="6013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8644255" y="3623310"/>
                <a:ext cx="9334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8804910" y="3699510"/>
              <a:ext cx="381000" cy="38100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8804910" y="3699510"/>
                <a:ext cx="381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9076055" y="3843655"/>
              <a:ext cx="762000" cy="2965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9076055" y="3843655"/>
                <a:ext cx="7620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9906000" y="3674110"/>
              <a:ext cx="118110" cy="44069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9906000" y="3674110"/>
                <a:ext cx="11811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9931400" y="3683000"/>
              <a:ext cx="473710" cy="1860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9931400" y="3683000"/>
                <a:ext cx="4737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10287000" y="3869055"/>
              <a:ext cx="803910" cy="1695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10287000" y="3869055"/>
                <a:ext cx="8039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0803255" y="3826510"/>
              <a:ext cx="287655" cy="5969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0803255" y="3826510"/>
                <a:ext cx="2876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8949055" y="4410710"/>
              <a:ext cx="59055" cy="5080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8949055" y="4410710"/>
                <a:ext cx="590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8949055" y="4478655"/>
              <a:ext cx="431800" cy="2540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8949055" y="4478655"/>
                <a:ext cx="431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262110" y="4690110"/>
              <a:ext cx="550545" cy="933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262110" y="4690110"/>
                <a:ext cx="5505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9702800" y="4613910"/>
              <a:ext cx="287655" cy="2628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9702800" y="4613910"/>
                <a:ext cx="2876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0252710" y="4326255"/>
              <a:ext cx="736600" cy="5416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0252710" y="4326255"/>
                <a:ext cx="7366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10659110" y="4664710"/>
              <a:ext cx="381000" cy="16129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10659110" y="4664710"/>
                <a:ext cx="3810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11049000" y="4537710"/>
              <a:ext cx="330200" cy="381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11049000" y="4537710"/>
                <a:ext cx="3302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11133455" y="4656455"/>
              <a:ext cx="211455" cy="1860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11133455" y="4656455"/>
                <a:ext cx="2114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11294110" y="4656455"/>
              <a:ext cx="304800" cy="2540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11294110" y="4656455"/>
                <a:ext cx="3048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11395710" y="4673600"/>
              <a:ext cx="448945" cy="4191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11395710" y="4673600"/>
                <a:ext cx="4489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9897110" y="5088255"/>
              <a:ext cx="169545" cy="5334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9897110" y="5088255"/>
                <a:ext cx="1695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9982200" y="5071110"/>
              <a:ext cx="287655" cy="4997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9982200" y="5071110"/>
                <a:ext cx="28765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9982200" y="5342255"/>
              <a:ext cx="279400" cy="101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9982200" y="5342255"/>
                <a:ext cx="279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10379710" y="5418455"/>
              <a:ext cx="1177290" cy="9334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10379710" y="5418455"/>
                <a:ext cx="11772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10600055" y="5689600"/>
              <a:ext cx="67945" cy="1651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10600055" y="5689600"/>
                <a:ext cx="67945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10574655" y="5816600"/>
              <a:ext cx="50800" cy="50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10574655" y="581660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10642600" y="6019800"/>
              <a:ext cx="41910" cy="33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10642600" y="6019800"/>
                <a:ext cx="419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5748655" y="254000"/>
              <a:ext cx="5224145" cy="27089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5748655" y="254000"/>
                <a:ext cx="5224145" cy="270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4165600" y="1752600"/>
              <a:ext cx="3039110" cy="34544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4165600" y="1752600"/>
                <a:ext cx="3039110" cy="345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4241800" y="4732655"/>
              <a:ext cx="541655" cy="431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4241800" y="4732655"/>
                <a:ext cx="5416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4250055" y="5274310"/>
              <a:ext cx="770255" cy="101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4250055" y="5274310"/>
                <a:ext cx="7702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1938655" y="1938655"/>
              <a:ext cx="4986655" cy="3505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1938655" y="1938655"/>
                <a:ext cx="4986655" cy="350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6307455" y="1727200"/>
              <a:ext cx="457200" cy="52451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6307455" y="1727200"/>
                <a:ext cx="4572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6772910" y="1811655"/>
              <a:ext cx="135890" cy="5588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6772910" y="1811655"/>
                <a:ext cx="13589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6620510" y="1583055"/>
              <a:ext cx="3539490" cy="4146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6620510" y="1583055"/>
                <a:ext cx="35394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6324600" y="609600"/>
              <a:ext cx="3987800" cy="169291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6324600" y="609600"/>
                <a:ext cx="3987800" cy="169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753110" y="4732655"/>
              <a:ext cx="50800" cy="9061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753110" y="4732655"/>
                <a:ext cx="50800" cy="906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744855" y="4817110"/>
              <a:ext cx="516255" cy="7454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744855" y="4817110"/>
                <a:ext cx="516255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1227455" y="5096510"/>
              <a:ext cx="889000" cy="74549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1227455" y="5096510"/>
                <a:ext cx="889000" cy="745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1819910" y="4994910"/>
              <a:ext cx="558800" cy="56769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1819910" y="4994910"/>
                <a:ext cx="558800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2319655" y="5257800"/>
              <a:ext cx="753745" cy="3638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2319655" y="5257800"/>
                <a:ext cx="7537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2768600" y="5291455"/>
              <a:ext cx="304800" cy="1016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2768600" y="5291455"/>
                <a:ext cx="304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584200" y="5723255"/>
              <a:ext cx="2827655" cy="313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584200" y="5723255"/>
                <a:ext cx="28276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2683510" y="5807710"/>
              <a:ext cx="237490" cy="7366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2683510" y="5807710"/>
                <a:ext cx="23749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2454910" y="5934710"/>
              <a:ext cx="288290" cy="33909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2454910" y="5934710"/>
                <a:ext cx="28829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2743200" y="5977255"/>
              <a:ext cx="194310" cy="2794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2743200" y="5977255"/>
                <a:ext cx="19431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3750310" y="5740400"/>
              <a:ext cx="499745" cy="1352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3750310" y="5740400"/>
                <a:ext cx="4997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3742055" y="5833110"/>
              <a:ext cx="50800" cy="685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3742055" y="5833110"/>
                <a:ext cx="5080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3835400" y="6053455"/>
              <a:ext cx="457200" cy="1441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3835400" y="6053455"/>
                <a:ext cx="4572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4207510" y="5807710"/>
              <a:ext cx="448945" cy="5842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4207510" y="5807710"/>
                <a:ext cx="4489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4631055" y="5909310"/>
              <a:ext cx="127000" cy="49149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4631055" y="5909310"/>
                <a:ext cx="127000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4732655" y="5748655"/>
              <a:ext cx="338455" cy="48260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4732655" y="5748655"/>
                <a:ext cx="3384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3445510" y="6561455"/>
              <a:ext cx="1828800" cy="2114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3445510" y="6561455"/>
                <a:ext cx="18288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863600" y="4613910"/>
              <a:ext cx="643255" cy="44069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863600" y="4613910"/>
                <a:ext cx="64325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1134110" y="4732655"/>
              <a:ext cx="254000" cy="37274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1134110" y="4732655"/>
                <a:ext cx="2540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1252855" y="4826000"/>
              <a:ext cx="135255" cy="762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1252855" y="4826000"/>
                <a:ext cx="1352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1591310" y="4639310"/>
              <a:ext cx="355600" cy="26289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1591310" y="4639310"/>
                <a:ext cx="3556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1676400" y="4724400"/>
              <a:ext cx="203200" cy="3384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1676400" y="4724400"/>
                <a:ext cx="2032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1583055" y="4808855"/>
              <a:ext cx="423545" cy="177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1583055" y="4808855"/>
                <a:ext cx="423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2006600" y="4690110"/>
              <a:ext cx="448310" cy="1695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2006600" y="4690110"/>
                <a:ext cx="4483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2116455" y="4681855"/>
              <a:ext cx="194945" cy="33845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2116455" y="4681855"/>
                <a:ext cx="19494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2057400" y="4775200"/>
              <a:ext cx="422910" cy="1270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2057400" y="4775200"/>
                <a:ext cx="4229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609600" y="4267200"/>
              <a:ext cx="2759710" cy="184531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609600" y="4267200"/>
                <a:ext cx="2759710" cy="184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6604000" y="2438400"/>
              <a:ext cx="4978400" cy="2622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6604000" y="2438400"/>
                <a:ext cx="49784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626110" y="4343400"/>
              <a:ext cx="2396490" cy="174371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626110" y="4343400"/>
                <a:ext cx="2396490" cy="174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1261110" y="3335655"/>
              <a:ext cx="3606800" cy="1524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1261110" y="3335655"/>
                <a:ext cx="3606800" cy="152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2861310" y="4427855"/>
              <a:ext cx="1532890" cy="844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2861310" y="4427855"/>
                <a:ext cx="15328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4368800" y="3462655"/>
              <a:ext cx="1981200" cy="16002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4368800" y="3462655"/>
                <a:ext cx="1981200" cy="160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2794000" y="219710"/>
              <a:ext cx="651510" cy="7283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2794000" y="219710"/>
                <a:ext cx="651510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3521710" y="457200"/>
              <a:ext cx="542290" cy="844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3521710" y="457200"/>
                <a:ext cx="5422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4250055" y="127000"/>
              <a:ext cx="236855" cy="5924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4250055" y="127000"/>
                <a:ext cx="23685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4318000" y="84455"/>
              <a:ext cx="575310" cy="3638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4318000" y="84455"/>
                <a:ext cx="57531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4834255" y="219710"/>
              <a:ext cx="1033145" cy="4572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4834255" y="219710"/>
                <a:ext cx="10331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2971800" y="719455"/>
              <a:ext cx="3251200" cy="304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2971800" y="719455"/>
                <a:ext cx="3251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1718310" y="2040255"/>
              <a:ext cx="2006600" cy="12617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1718310" y="2040255"/>
                <a:ext cx="2006600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5621655" y="5977255"/>
              <a:ext cx="516255" cy="1270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5621655" y="5977255"/>
                <a:ext cx="5162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5596255" y="6010910"/>
              <a:ext cx="93345" cy="6013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5596255" y="6010910"/>
                <a:ext cx="9334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5511800" y="6341110"/>
              <a:ext cx="389255" cy="425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5511800" y="6341110"/>
                <a:ext cx="3892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5867400" y="6188710"/>
              <a:ext cx="473710" cy="3898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5867400" y="6188710"/>
                <a:ext cx="47371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6434455" y="6197600"/>
              <a:ext cx="109855" cy="29591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6434455" y="6197600"/>
                <a:ext cx="10985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6459855" y="6070600"/>
              <a:ext cx="490855" cy="355600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6459855" y="6070600"/>
                <a:ext cx="4908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7094855" y="6468110"/>
              <a:ext cx="338455" cy="4254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7094855" y="6468110"/>
                <a:ext cx="3384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7247255" y="6358255"/>
              <a:ext cx="279400" cy="32194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7247255" y="6358255"/>
                <a:ext cx="2794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7763510" y="6146800"/>
              <a:ext cx="635000" cy="37211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7763510" y="6146800"/>
                <a:ext cx="6350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8178800" y="6366510"/>
              <a:ext cx="1252855" cy="11874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8178800" y="6366510"/>
                <a:ext cx="12528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9550400" y="6137910"/>
              <a:ext cx="635000" cy="762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9550400" y="6137910"/>
                <a:ext cx="635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9541510" y="6273800"/>
              <a:ext cx="694690" cy="1098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9541510" y="6273800"/>
                <a:ext cx="6946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10464800" y="5647055"/>
              <a:ext cx="854710" cy="8210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10464800" y="5647055"/>
                <a:ext cx="85471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10871200" y="6264910"/>
              <a:ext cx="363855" cy="508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10871200" y="6264910"/>
                <a:ext cx="3638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11167110" y="5774055"/>
              <a:ext cx="736600" cy="6940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11167110" y="5774055"/>
                <a:ext cx="736600" cy="694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11565255" y="6172200"/>
              <a:ext cx="601345" cy="2540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11565255" y="6172200"/>
                <a:ext cx="6013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12073255" y="6273800"/>
              <a:ext cx="109855" cy="2114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12073255" y="6273800"/>
                <a:ext cx="1098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11971655" y="6290310"/>
              <a:ext cx="203200" cy="4254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11971655" y="6290310"/>
                <a:ext cx="2032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10887710" y="6214110"/>
              <a:ext cx="330200" cy="8509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10887710" y="6214110"/>
                <a:ext cx="330200" cy="850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lang="zh-CN"/>
              <a:t>重难点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>
                <a:sym typeface="+mn-ea"/>
              </a:rPr>
              <a:t>ResNet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Encoder-Decoder</a:t>
            </a: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854200" y="2108200"/>
              <a:ext cx="1837055" cy="10325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854200" y="2108200"/>
                <a:ext cx="1837055" cy="1032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3683000" y="1896110"/>
              <a:ext cx="372110" cy="44069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3683000" y="1896110"/>
                <a:ext cx="37211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691255" y="1921510"/>
              <a:ext cx="414655" cy="406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691255" y="1921510"/>
                <a:ext cx="41465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3708400" y="2023110"/>
              <a:ext cx="457200" cy="2120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3708400" y="2023110"/>
                <a:ext cx="4572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207510" y="1913255"/>
              <a:ext cx="296545" cy="3130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207510" y="1913255"/>
                <a:ext cx="2965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4123055" y="1921510"/>
              <a:ext cx="575945" cy="2628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4123055" y="1921510"/>
                <a:ext cx="5759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4690110" y="1854200"/>
              <a:ext cx="516890" cy="3638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4690110" y="1854200"/>
                <a:ext cx="51689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4648200" y="1913255"/>
              <a:ext cx="558800" cy="355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4648200" y="1913255"/>
                <a:ext cx="558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4656455" y="1938655"/>
              <a:ext cx="592455" cy="1524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4656455" y="1938655"/>
                <a:ext cx="5924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5316855" y="1845310"/>
              <a:ext cx="1295400" cy="3556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5316855" y="1845310"/>
                <a:ext cx="12954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3521710" y="2362200"/>
              <a:ext cx="3666490" cy="2114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3521710" y="2362200"/>
                <a:ext cx="366649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48310" y="2717800"/>
              <a:ext cx="5647690" cy="12865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48310" y="2717800"/>
                <a:ext cx="5647690" cy="128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117600" y="3030855"/>
              <a:ext cx="4758055" cy="990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117600" y="3030855"/>
                <a:ext cx="4758055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2624455" y="3970655"/>
              <a:ext cx="245745" cy="508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2624455" y="3970655"/>
                <a:ext cx="245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2429510" y="3750310"/>
              <a:ext cx="2599690" cy="1187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2429510" y="3750310"/>
                <a:ext cx="259969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767455" y="3708400"/>
              <a:ext cx="84455" cy="8210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767455" y="3708400"/>
                <a:ext cx="84455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640455" y="4385310"/>
              <a:ext cx="236855" cy="850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640455" y="4385310"/>
                <a:ext cx="2368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742055" y="4191000"/>
              <a:ext cx="398145" cy="4654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742055" y="4191000"/>
                <a:ext cx="3981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945255" y="4605655"/>
              <a:ext cx="635000" cy="2114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945255" y="4605655"/>
                <a:ext cx="6350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4300855" y="4385310"/>
              <a:ext cx="762000" cy="7708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4300855" y="4385310"/>
                <a:ext cx="762000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4613910" y="4436110"/>
              <a:ext cx="533400" cy="838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4613910" y="4436110"/>
                <a:ext cx="5334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4867910" y="4994910"/>
              <a:ext cx="330200" cy="254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4867910" y="4994910"/>
                <a:ext cx="330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5248910" y="4554855"/>
              <a:ext cx="254000" cy="1352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5248910" y="4554855"/>
                <a:ext cx="2540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5130800" y="4631055"/>
              <a:ext cx="533400" cy="5759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5130800" y="4631055"/>
                <a:ext cx="53340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5901055" y="4436110"/>
              <a:ext cx="245745" cy="330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5901055" y="4436110"/>
                <a:ext cx="2457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5909310" y="4283710"/>
              <a:ext cx="575945" cy="10922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5909310" y="4283710"/>
                <a:ext cx="575945" cy="109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6468110" y="4631055"/>
              <a:ext cx="466090" cy="3892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6468110" y="4631055"/>
                <a:ext cx="46609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6586855" y="4588510"/>
              <a:ext cx="702945" cy="8045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6586855" y="4588510"/>
                <a:ext cx="702945" cy="804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5791200" y="3479800"/>
              <a:ext cx="33655" cy="82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5791200" y="3479800"/>
                <a:ext cx="33655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5553710" y="3352800"/>
              <a:ext cx="1346200" cy="844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5553710" y="3352800"/>
                <a:ext cx="13462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6663055" y="3225800"/>
              <a:ext cx="609600" cy="457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6663055" y="3225800"/>
                <a:ext cx="609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6722110" y="3470910"/>
              <a:ext cx="584200" cy="1441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6722110" y="3470910"/>
                <a:ext cx="5842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5588000" y="2327910"/>
              <a:ext cx="2794000" cy="812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5588000" y="2327910"/>
                <a:ext cx="27940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7577455" y="2345055"/>
              <a:ext cx="609600" cy="4743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7577455" y="2345055"/>
                <a:ext cx="6096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3521710" y="3606800"/>
              <a:ext cx="1871345" cy="14351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3521710" y="3606800"/>
                <a:ext cx="1871345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9160510" y="1862455"/>
              <a:ext cx="135890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9160510" y="1862455"/>
                <a:ext cx="13589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8931910" y="2159000"/>
              <a:ext cx="50800" cy="1181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8931910" y="2159000"/>
                <a:ext cx="508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9144000" y="1828800"/>
              <a:ext cx="346710" cy="2286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9144000" y="1828800"/>
                <a:ext cx="3467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8839200" y="2099310"/>
              <a:ext cx="508000" cy="3390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8839200" y="2099310"/>
                <a:ext cx="508000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47200" y="2099310"/>
              <a:ext cx="575310" cy="2032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47200" y="2099310"/>
                <a:ext cx="57531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271000" y="2286000"/>
              <a:ext cx="59055" cy="3467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271000" y="2286000"/>
                <a:ext cx="5905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9457055" y="2235200"/>
              <a:ext cx="93345" cy="1244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9457055" y="2235200"/>
                <a:ext cx="93345" cy="124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10041255" y="3013710"/>
              <a:ext cx="84455" cy="6794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10041255" y="3013710"/>
                <a:ext cx="844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8441055" y="2319655"/>
              <a:ext cx="550545" cy="1524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8441055" y="2319655"/>
                <a:ext cx="5505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864600" y="2251710"/>
              <a:ext cx="160655" cy="2457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864600" y="2251710"/>
                <a:ext cx="1606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145655" y="3175000"/>
              <a:ext cx="1176655" cy="1606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145655" y="3175000"/>
                <a:ext cx="11766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950200" y="3073400"/>
              <a:ext cx="363855" cy="3892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950200" y="3073400"/>
                <a:ext cx="3638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8644255" y="3073400"/>
              <a:ext cx="160655" cy="8210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8644255" y="3073400"/>
                <a:ext cx="160655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8771255" y="3081655"/>
              <a:ext cx="220345" cy="6686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8771255" y="3081655"/>
                <a:ext cx="220345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8830310" y="3352800"/>
              <a:ext cx="161290" cy="3384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8830310" y="3352800"/>
                <a:ext cx="16129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211310" y="3251200"/>
              <a:ext cx="838200" cy="5842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211310" y="3251200"/>
                <a:ext cx="8382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10066655" y="3302000"/>
              <a:ext cx="296545" cy="844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10066655" y="3302000"/>
                <a:ext cx="2965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0142855" y="3284855"/>
              <a:ext cx="1608455" cy="7283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0142855" y="3284855"/>
                <a:ext cx="1608455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6595110" y="3937000"/>
              <a:ext cx="2193290" cy="75311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6595110" y="3937000"/>
                <a:ext cx="2193290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677400" y="4690110"/>
              <a:ext cx="160655" cy="15240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677400" y="4690110"/>
                <a:ext cx="160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015855" y="4927600"/>
              <a:ext cx="381000" cy="762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015855" y="4927600"/>
                <a:ext cx="381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769600" y="5045710"/>
              <a:ext cx="397510" cy="508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769600" y="5045710"/>
                <a:ext cx="3975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2895600" y="3708400"/>
              <a:ext cx="2708910" cy="1860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2895600" y="3708400"/>
                <a:ext cx="270891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8441055" y="4758055"/>
              <a:ext cx="186055" cy="5334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8441055" y="4758055"/>
                <a:ext cx="1860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8559800" y="4885055"/>
              <a:ext cx="262255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8559800" y="4885055"/>
                <a:ext cx="262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8525510" y="5113655"/>
              <a:ext cx="423545" cy="679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8525510" y="5113655"/>
                <a:ext cx="4235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8423910" y="4876800"/>
              <a:ext cx="558800" cy="6432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8423910" y="4876800"/>
                <a:ext cx="55880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8847455" y="5130800"/>
              <a:ext cx="406400" cy="3302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8847455" y="5130800"/>
                <a:ext cx="4064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9228455" y="5062855"/>
              <a:ext cx="186055" cy="5416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9228455" y="5062855"/>
                <a:ext cx="1860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9220200" y="5299710"/>
              <a:ext cx="262255" cy="254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9220200" y="5299710"/>
                <a:ext cx="2622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9457055" y="4893310"/>
              <a:ext cx="169545" cy="76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9457055" y="4893310"/>
                <a:ext cx="1695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9516110" y="4986655"/>
              <a:ext cx="313690" cy="5759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9516110" y="4986655"/>
                <a:ext cx="31369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9507855" y="5020310"/>
              <a:ext cx="880745" cy="5842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9507855" y="5020310"/>
                <a:ext cx="8807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566910" y="5248910"/>
              <a:ext cx="491490" cy="1949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9566910" y="5248910"/>
                <a:ext cx="49149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855200" y="5299710"/>
              <a:ext cx="270510" cy="1949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855200" y="5299710"/>
                <a:ext cx="27051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10236200" y="5248910"/>
              <a:ext cx="219710" cy="3727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10236200" y="5248910"/>
                <a:ext cx="21971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10244455" y="5012055"/>
              <a:ext cx="829945" cy="9144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10244455" y="5012055"/>
                <a:ext cx="829945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9795510" y="6010910"/>
              <a:ext cx="499745" cy="1714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9795510" y="6010910"/>
                <a:ext cx="4997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7924800" y="5672455"/>
              <a:ext cx="3048000" cy="3892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7924800" y="5672455"/>
                <a:ext cx="3048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7179310" y="3327400"/>
              <a:ext cx="25400" cy="8445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7179310" y="3327400"/>
                <a:ext cx="25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2649855" y="3851910"/>
              <a:ext cx="2514600" cy="101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2649855" y="3851910"/>
                <a:ext cx="2514600" cy="101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ResNet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1_DBXf6dzNB78QPHGDofHA4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115" y="2079625"/>
            <a:ext cx="7811770" cy="427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6832600" y="5613400"/>
              <a:ext cx="1134110" cy="9817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6832600" y="5613400"/>
                <a:ext cx="1134110" cy="981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264400" y="6358255"/>
              <a:ext cx="508000" cy="254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264400" y="6358255"/>
                <a:ext cx="508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960110" y="6010910"/>
              <a:ext cx="914400" cy="1441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960110" y="6010910"/>
                <a:ext cx="9144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807710" y="6341110"/>
              <a:ext cx="25400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807710" y="6341110"/>
                <a:ext cx="254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969000" y="6299200"/>
              <a:ext cx="203200" cy="590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969000" y="6299200"/>
                <a:ext cx="2032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6019800" y="6341110"/>
              <a:ext cx="33655" cy="3727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6019800" y="6341110"/>
                <a:ext cx="336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010910" y="6426200"/>
              <a:ext cx="186690" cy="673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010910" y="6426200"/>
                <a:ext cx="18669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197600" y="6341110"/>
              <a:ext cx="33655" cy="2120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197600" y="6341110"/>
                <a:ext cx="336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223000" y="6248400"/>
              <a:ext cx="177800" cy="152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223000" y="6248400"/>
                <a:ext cx="177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366510" y="6375400"/>
              <a:ext cx="355600" cy="1606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366510" y="6375400"/>
                <a:ext cx="355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6527800" y="6366510"/>
              <a:ext cx="228600" cy="596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6527800" y="6366510"/>
                <a:ext cx="2286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6078855" y="2980055"/>
              <a:ext cx="304800" cy="12363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6078855" y="2980055"/>
                <a:ext cx="304800" cy="1236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6112510" y="2878455"/>
              <a:ext cx="279400" cy="2540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6112510" y="2878455"/>
                <a:ext cx="279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061710" y="2040255"/>
              <a:ext cx="330200" cy="3473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061710" y="2040255"/>
                <a:ext cx="3302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6350000" y="1870710"/>
              <a:ext cx="321310" cy="5969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6350000" y="1870710"/>
                <a:ext cx="32131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6426200" y="1938655"/>
              <a:ext cx="160655" cy="5505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6426200" y="1938655"/>
                <a:ext cx="1606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6417310" y="2057400"/>
              <a:ext cx="355600" cy="1352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6417310" y="2057400"/>
                <a:ext cx="3556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6731000" y="1921510"/>
              <a:ext cx="254000" cy="3473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6731000" y="1921510"/>
                <a:ext cx="2540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7001510" y="1845310"/>
              <a:ext cx="389890" cy="3136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7001510" y="1845310"/>
                <a:ext cx="38989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6426200" y="2268855"/>
              <a:ext cx="1066800" cy="2457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6426200" y="2268855"/>
                <a:ext cx="10668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5901055" y="1565910"/>
              <a:ext cx="1633855" cy="10756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5901055" y="1565910"/>
                <a:ext cx="1633855" cy="1075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6815455" y="1278255"/>
              <a:ext cx="990600" cy="4146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6815455" y="1278255"/>
                <a:ext cx="9906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7569200" y="1219200"/>
              <a:ext cx="355600" cy="28765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7569200" y="1219200"/>
                <a:ext cx="3556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7966710" y="1066800"/>
              <a:ext cx="423545" cy="762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7966710" y="1066800"/>
                <a:ext cx="4235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169910" y="1151255"/>
              <a:ext cx="59690" cy="5162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169910" y="1151255"/>
                <a:ext cx="5969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128000" y="1295400"/>
              <a:ext cx="346710" cy="1181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128000" y="1295400"/>
                <a:ext cx="34671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8441055" y="1151255"/>
              <a:ext cx="287655" cy="3384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8441055" y="1151255"/>
                <a:ext cx="2876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788400" y="1066800"/>
              <a:ext cx="92710" cy="330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788400" y="1066800"/>
                <a:ext cx="927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8796655" y="956310"/>
              <a:ext cx="338455" cy="457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8796655" y="956310"/>
                <a:ext cx="3384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6121400" y="2268855"/>
              <a:ext cx="1405255" cy="3048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6121400" y="2268855"/>
                <a:ext cx="14052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4953000" y="5723255"/>
              <a:ext cx="871855" cy="5588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4953000" y="5723255"/>
                <a:ext cx="8718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3911600" y="6324600"/>
              <a:ext cx="1117600" cy="844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3911600" y="6324600"/>
                <a:ext cx="11176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4351655" y="346710"/>
              <a:ext cx="431800" cy="6521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4351655" y="346710"/>
                <a:ext cx="4318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427855" y="762000"/>
              <a:ext cx="499745" cy="101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427855" y="762000"/>
                <a:ext cx="499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4639310" y="838200"/>
              <a:ext cx="101600" cy="304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4639310" y="838200"/>
                <a:ext cx="1016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4834255" y="821055"/>
              <a:ext cx="398145" cy="2032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4834255" y="821055"/>
                <a:ext cx="3981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5096510" y="676910"/>
              <a:ext cx="288290" cy="6604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5096510" y="676910"/>
                <a:ext cx="288290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5274310" y="744855"/>
              <a:ext cx="415290" cy="279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5274310" y="744855"/>
                <a:ext cx="4152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5613400" y="592455"/>
              <a:ext cx="127000" cy="414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5613400" y="592455"/>
                <a:ext cx="1270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410200" y="558800"/>
              <a:ext cx="67310" cy="4991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410200" y="558800"/>
                <a:ext cx="6731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5528310" y="846455"/>
              <a:ext cx="24574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5528310" y="846455"/>
                <a:ext cx="245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748655" y="558800"/>
              <a:ext cx="363855" cy="3467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748655" y="558800"/>
                <a:ext cx="36385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010910" y="762000"/>
              <a:ext cx="228600" cy="1181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010910" y="762000"/>
                <a:ext cx="22860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010910" y="694055"/>
              <a:ext cx="355600" cy="1606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010910" y="694055"/>
                <a:ext cx="3556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6104255" y="711200"/>
              <a:ext cx="220345" cy="50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6104255" y="711200"/>
                <a:ext cx="2203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6087110" y="533400"/>
              <a:ext cx="643890" cy="336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6087110" y="533400"/>
                <a:ext cx="6438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6485255" y="473710"/>
              <a:ext cx="347345" cy="28829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6485255" y="473710"/>
                <a:ext cx="3473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6586855" y="660400"/>
              <a:ext cx="160655" cy="11811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6586855" y="660400"/>
                <a:ext cx="1606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6899910" y="245110"/>
              <a:ext cx="423545" cy="596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6899910" y="245110"/>
                <a:ext cx="4235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018655" y="270510"/>
              <a:ext cx="363855" cy="4743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018655" y="270510"/>
                <a:ext cx="36385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7315200" y="482600"/>
              <a:ext cx="295910" cy="2197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7315200" y="482600"/>
                <a:ext cx="29591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7534910" y="406400"/>
              <a:ext cx="271145" cy="2959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7534910" y="406400"/>
                <a:ext cx="271145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7721600" y="440055"/>
              <a:ext cx="448310" cy="330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7721600" y="440055"/>
                <a:ext cx="4483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8339455" y="346710"/>
              <a:ext cx="84455" cy="2882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8339455" y="346710"/>
                <a:ext cx="844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8280400" y="440055"/>
              <a:ext cx="245110" cy="50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8280400" y="440055"/>
                <a:ext cx="2451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8585200" y="254000"/>
              <a:ext cx="41910" cy="6731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8585200" y="254000"/>
                <a:ext cx="4191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8601710" y="431800"/>
              <a:ext cx="25400" cy="1016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8601710" y="431800"/>
                <a:ext cx="25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8661400" y="414655"/>
              <a:ext cx="592455" cy="1606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8661400" y="414655"/>
                <a:ext cx="592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7247255" y="744855"/>
              <a:ext cx="1795145" cy="1352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7247255" y="744855"/>
                <a:ext cx="17951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4648200" y="1007110"/>
              <a:ext cx="1244600" cy="228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4648200" y="1007110"/>
                <a:ext cx="1244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6959600" y="889000"/>
              <a:ext cx="16510" cy="336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6959600" y="889000"/>
                <a:ext cx="1651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5248910" y="922655"/>
              <a:ext cx="1736090" cy="6432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5248910" y="922655"/>
                <a:ext cx="173609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6772910" y="101600"/>
              <a:ext cx="2633345" cy="7874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6772910" y="101600"/>
                <a:ext cx="2633345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9033510" y="1032510"/>
              <a:ext cx="8382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9033510" y="1032510"/>
                <a:ext cx="8382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617710" y="1134110"/>
              <a:ext cx="186690" cy="2794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617710" y="1134110"/>
                <a:ext cx="18669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100310" y="1083310"/>
              <a:ext cx="321945" cy="425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100310" y="1083310"/>
                <a:ext cx="3219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481310" y="990600"/>
              <a:ext cx="406400" cy="43180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481310" y="990600"/>
                <a:ext cx="406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845800" y="1057910"/>
              <a:ext cx="262255" cy="28829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845800" y="1057910"/>
                <a:ext cx="26225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1049000" y="1024255"/>
              <a:ext cx="270510" cy="3727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1049000" y="1024255"/>
                <a:ext cx="27051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1395710" y="1397000"/>
              <a:ext cx="17145" cy="50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1395710" y="1397000"/>
                <a:ext cx="171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142855" y="1667510"/>
              <a:ext cx="389255" cy="2286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142855" y="1667510"/>
                <a:ext cx="389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0786110" y="1625600"/>
              <a:ext cx="161290" cy="457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0786110" y="1625600"/>
                <a:ext cx="1612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1150600" y="2200910"/>
              <a:ext cx="25400" cy="3429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1150600" y="2200910"/>
                <a:ext cx="25400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0125710" y="2159000"/>
              <a:ext cx="330200" cy="32131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0125710" y="2159000"/>
                <a:ext cx="33020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447655" y="2286000"/>
              <a:ext cx="363855" cy="228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447655" y="2286000"/>
                <a:ext cx="3638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024110" y="2717800"/>
              <a:ext cx="42545" cy="3892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024110" y="2717800"/>
                <a:ext cx="425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066655" y="2675255"/>
              <a:ext cx="296545" cy="3556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066655" y="2675255"/>
                <a:ext cx="2965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0346055" y="2962910"/>
              <a:ext cx="169545" cy="933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0346055" y="2962910"/>
                <a:ext cx="1695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0498455" y="3030855"/>
              <a:ext cx="118745" cy="50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0498455" y="3030855"/>
                <a:ext cx="118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0718800" y="2844800"/>
              <a:ext cx="25400" cy="27051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0718800" y="2844800"/>
                <a:ext cx="254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0557510" y="2912110"/>
              <a:ext cx="313690" cy="933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0557510" y="2912110"/>
                <a:ext cx="31369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0854055" y="2776855"/>
              <a:ext cx="211455" cy="304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0854055" y="2776855"/>
                <a:ext cx="2114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1074400" y="2921000"/>
              <a:ext cx="262255" cy="1352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1074400" y="2921000"/>
                <a:ext cx="26225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0109200" y="3225800"/>
              <a:ext cx="304800" cy="2286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0109200" y="3225800"/>
                <a:ext cx="304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0455910" y="3318510"/>
              <a:ext cx="1312545" cy="1270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0455910" y="3318510"/>
                <a:ext cx="13125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9566910" y="2743200"/>
              <a:ext cx="2184400" cy="9144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9566910" y="2743200"/>
                <a:ext cx="218440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10015855" y="3810000"/>
              <a:ext cx="355600" cy="3810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10015855" y="3810000"/>
                <a:ext cx="355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10498455" y="3759200"/>
              <a:ext cx="271145" cy="32131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10498455" y="3759200"/>
                <a:ext cx="2711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11040110" y="4029710"/>
              <a:ext cx="360" cy="508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11040110" y="4029710"/>
                <a:ext cx="36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9965055" y="4283710"/>
              <a:ext cx="389255" cy="3898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9965055" y="4283710"/>
                <a:ext cx="38925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10455910" y="4292600"/>
              <a:ext cx="364490" cy="3721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10455910" y="4292600"/>
                <a:ext cx="36449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11031855" y="4775200"/>
              <a:ext cx="17145" cy="36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11031855" y="4775200"/>
                <a:ext cx="171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9947910" y="4961255"/>
              <a:ext cx="254000" cy="590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9947910" y="4961255"/>
                <a:ext cx="254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10024110" y="5045710"/>
              <a:ext cx="169545" cy="34734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10024110" y="5045710"/>
                <a:ext cx="1695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10219055" y="5189855"/>
              <a:ext cx="135255" cy="1860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10219055" y="5189855"/>
                <a:ext cx="13525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10388600" y="5248910"/>
              <a:ext cx="287655" cy="933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10388600" y="5248910"/>
                <a:ext cx="287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10676255" y="5164455"/>
              <a:ext cx="194945" cy="3130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10676255" y="5164455"/>
                <a:ext cx="1949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10930255" y="5147310"/>
              <a:ext cx="490855" cy="1866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10930255" y="5147310"/>
                <a:ext cx="4908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11387455" y="5215255"/>
              <a:ext cx="525145" cy="1187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11387455" y="5215255"/>
                <a:ext cx="52514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10287000" y="5697855"/>
              <a:ext cx="346710" cy="508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10287000" y="5697855"/>
                <a:ext cx="3467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10735310" y="5553710"/>
              <a:ext cx="364490" cy="57594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10735310" y="5553710"/>
                <a:ext cx="36449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11014710" y="5672455"/>
              <a:ext cx="601345" cy="304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11014710" y="5672455"/>
                <a:ext cx="6013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1616055" y="5782310"/>
              <a:ext cx="541655" cy="24574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1616055" y="5782310"/>
                <a:ext cx="5416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11979910" y="5824855"/>
              <a:ext cx="186690" cy="50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11979910" y="5824855"/>
                <a:ext cx="1866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0295255" y="5461000"/>
              <a:ext cx="1134745" cy="590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0295255" y="5461000"/>
                <a:ext cx="11347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0913110" y="6137910"/>
              <a:ext cx="770890" cy="5969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0913110" y="6137910"/>
                <a:ext cx="77089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125710" y="4800600"/>
              <a:ext cx="1600200" cy="13290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125710" y="4800600"/>
                <a:ext cx="1600200" cy="132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4910455" y="863600"/>
              <a:ext cx="1947545" cy="128651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4910455" y="863600"/>
                <a:ext cx="1947545" cy="128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3826510" y="1887855"/>
              <a:ext cx="355600" cy="3810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3826510" y="1887855"/>
                <a:ext cx="355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4224655" y="2091055"/>
              <a:ext cx="330200" cy="1524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4224655" y="2091055"/>
                <a:ext cx="3302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4648200" y="1955800"/>
              <a:ext cx="109855" cy="3130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4648200" y="1955800"/>
                <a:ext cx="1098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4639310" y="1981200"/>
              <a:ext cx="304800" cy="1778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4639310" y="1981200"/>
                <a:ext cx="3048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4140200" y="2218055"/>
              <a:ext cx="871855" cy="101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4140200" y="2218055"/>
                <a:ext cx="8718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4944110" y="1913255"/>
              <a:ext cx="304800" cy="3638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4944110" y="1913255"/>
                <a:ext cx="304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6858000" y="795655"/>
              <a:ext cx="2286000" cy="1187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6858000" y="795655"/>
                <a:ext cx="22860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2870200" y="5723255"/>
              <a:ext cx="965200" cy="7029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2870200" y="5723255"/>
                <a:ext cx="965200" cy="70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4182110" y="4182110"/>
              <a:ext cx="25400" cy="36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4182110" y="4182110"/>
                <a:ext cx="25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3792855" y="4156710"/>
              <a:ext cx="617855" cy="5422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3792855" y="4156710"/>
                <a:ext cx="617855" cy="542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4377055" y="4622800"/>
              <a:ext cx="2006600" cy="42291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4377055" y="4622800"/>
                <a:ext cx="20066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4402455" y="4622800"/>
              <a:ext cx="152400" cy="1270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4402455" y="4622800"/>
                <a:ext cx="152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2667000" y="2489200"/>
              <a:ext cx="1303655" cy="8382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2667000" y="2489200"/>
                <a:ext cx="130365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2988310" y="3327400"/>
              <a:ext cx="262890" cy="15576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2988310" y="3327400"/>
                <a:ext cx="262890" cy="155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3073400" y="3420110"/>
              <a:ext cx="236855" cy="1270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3073400" y="3420110"/>
                <a:ext cx="2368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2827655" y="2954655"/>
              <a:ext cx="1134745" cy="18605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2827655" y="2954655"/>
                <a:ext cx="11347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930910" y="2454910"/>
              <a:ext cx="194945" cy="41529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930910" y="2454910"/>
                <a:ext cx="19494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143000" y="2345055"/>
              <a:ext cx="440055" cy="52514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143000" y="2345055"/>
                <a:ext cx="4400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1659255" y="2108200"/>
              <a:ext cx="50800" cy="76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1659255" y="2108200"/>
                <a:ext cx="50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1532255" y="2286000"/>
              <a:ext cx="694055" cy="8464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1532255" y="2286000"/>
                <a:ext cx="694055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2235200" y="2759710"/>
              <a:ext cx="16510" cy="88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2235200" y="2759710"/>
                <a:ext cx="16510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939800" y="2997200"/>
              <a:ext cx="1311910" cy="177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939800" y="2997200"/>
                <a:ext cx="13119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2734310" y="3124200"/>
              <a:ext cx="360" cy="825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2734310" y="3124200"/>
                <a:ext cx="36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2734310" y="3030855"/>
              <a:ext cx="1117600" cy="1016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2734310" y="3030855"/>
                <a:ext cx="1117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727710" y="3521710"/>
              <a:ext cx="118745" cy="3473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727710" y="3521710"/>
                <a:ext cx="118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930910" y="3564255"/>
              <a:ext cx="728345" cy="2286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930910" y="3564255"/>
                <a:ext cx="7283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659255" y="3683000"/>
              <a:ext cx="279400" cy="3365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659255" y="3683000"/>
                <a:ext cx="2794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811655" y="3496310"/>
              <a:ext cx="109855" cy="4826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811655" y="3496310"/>
                <a:ext cx="1098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2159000" y="3792855"/>
              <a:ext cx="8255" cy="171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2159000" y="3792855"/>
                <a:ext cx="825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846455" y="3851910"/>
              <a:ext cx="1464945" cy="22034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846455" y="3851910"/>
                <a:ext cx="1464945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584200" y="4445000"/>
              <a:ext cx="101600" cy="4572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584200" y="4445000"/>
                <a:ext cx="101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668655" y="4368800"/>
              <a:ext cx="228600" cy="46545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668655" y="4368800"/>
                <a:ext cx="2286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930910" y="4597400"/>
              <a:ext cx="67945" cy="3048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930910" y="4597400"/>
                <a:ext cx="679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871855" y="4445000"/>
              <a:ext cx="127000" cy="3810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871855" y="4445000"/>
                <a:ext cx="1270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1075055" y="4563110"/>
              <a:ext cx="194945" cy="33909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1075055" y="4563110"/>
                <a:ext cx="1949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1346200" y="4343400"/>
              <a:ext cx="355600" cy="3892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1346200" y="4343400"/>
                <a:ext cx="3556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1727200" y="4377055"/>
              <a:ext cx="262255" cy="3302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1727200" y="4377055"/>
                <a:ext cx="2622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1819910" y="4504055"/>
              <a:ext cx="330200" cy="844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1819910" y="4504055"/>
                <a:ext cx="3302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1964055" y="4588510"/>
              <a:ext cx="59055" cy="1866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1964055" y="4588510"/>
                <a:ext cx="590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1981200" y="4470400"/>
              <a:ext cx="245110" cy="24511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1981200" y="4470400"/>
                <a:ext cx="24511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338455" y="4842510"/>
              <a:ext cx="2159000" cy="23749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338455" y="4842510"/>
                <a:ext cx="21590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1219200" y="4817110"/>
              <a:ext cx="1743710" cy="13379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1219200" y="4817110"/>
                <a:ext cx="1743710" cy="133794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lang="zh-CN" altLang="en-US"/>
              <a:t>课程作业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不使用</a:t>
            </a:r>
            <a:r>
              <a:rPr lang="en-US" altLang="zh-CN" sz="3200"/>
              <a:t>API</a:t>
            </a:r>
            <a:r>
              <a:rPr sz="3200"/>
              <a:t>实现双线性差值算法放大图片</a:t>
            </a:r>
            <a:endParaRPr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/>
              <a:t>实现</a:t>
            </a:r>
            <a:r>
              <a:rPr lang="en-US" altLang="zh-CN" sz="3200"/>
              <a:t>U-Net-ResNet</a:t>
            </a:r>
            <a:r>
              <a:rPr sz="3200"/>
              <a:t>网络模型</a:t>
            </a:r>
            <a:endParaRPr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3200">
                <a:solidFill>
                  <a:srgbClr val="C00000"/>
                </a:solidFill>
              </a:rPr>
              <a:t>实现</a:t>
            </a:r>
            <a:r>
              <a:rPr lang="en-US" altLang="zh-CN" sz="3200">
                <a:solidFill>
                  <a:srgbClr val="C00000"/>
                </a:solidFill>
              </a:rPr>
              <a:t>ResNeXt</a:t>
            </a:r>
            <a:endParaRPr lang="en-US" altLang="zh-CN" sz="320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270000" y="2082800"/>
              <a:ext cx="8212455" cy="113411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270000" y="2082800"/>
                <a:ext cx="8212455" cy="1134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4563110" y="1007110"/>
              <a:ext cx="330200" cy="787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4563110" y="1007110"/>
                <a:ext cx="3302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715510" y="838200"/>
              <a:ext cx="1363345" cy="863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715510" y="838200"/>
                <a:ext cx="136334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4902200" y="1583055"/>
              <a:ext cx="1295400" cy="1441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4902200" y="1583055"/>
                <a:ext cx="12954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4749800" y="381000"/>
              <a:ext cx="295910" cy="3810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4749800" y="381000"/>
                <a:ext cx="29591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172710" y="457200"/>
              <a:ext cx="474345" cy="2368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172710" y="457200"/>
                <a:ext cx="4743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6544310" y="1125855"/>
              <a:ext cx="161290" cy="2368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6544310" y="1125855"/>
                <a:ext cx="16129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6976110" y="1151255"/>
              <a:ext cx="237490" cy="3130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6976110" y="1151255"/>
                <a:ext cx="23749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6375400" y="1379855"/>
              <a:ext cx="313055" cy="203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6375400" y="1379855"/>
                <a:ext cx="3130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6180455" y="1024255"/>
              <a:ext cx="2582545" cy="1352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6180455" y="1024255"/>
                <a:ext cx="25825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8382000" y="1032510"/>
              <a:ext cx="262255" cy="2794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8382000" y="1032510"/>
                <a:ext cx="2622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2438400" y="1811655"/>
              <a:ext cx="2032000" cy="13544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2438400" y="1811655"/>
                <a:ext cx="2032000" cy="135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8855710" y="1176655"/>
              <a:ext cx="50800" cy="1714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8855710" y="1176655"/>
                <a:ext cx="508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8728710" y="694055"/>
              <a:ext cx="118745" cy="11766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8728710" y="694055"/>
                <a:ext cx="118745" cy="1176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8872855" y="778510"/>
              <a:ext cx="1524000" cy="115189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8872855" y="778510"/>
                <a:ext cx="1524000" cy="1151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8636000" y="1769110"/>
              <a:ext cx="1778000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8636000" y="1769110"/>
                <a:ext cx="1778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9956800" y="2200910"/>
              <a:ext cx="152400" cy="41529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9956800" y="2200910"/>
                <a:ext cx="15240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0024110" y="2006600"/>
              <a:ext cx="720090" cy="4654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0024110" y="2006600"/>
                <a:ext cx="7200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10803255" y="2065655"/>
              <a:ext cx="228600" cy="2622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10803255" y="2065655"/>
                <a:ext cx="228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10854055" y="2226310"/>
              <a:ext cx="135255" cy="41529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10854055" y="2226310"/>
                <a:ext cx="1352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11133455" y="1921510"/>
              <a:ext cx="584200" cy="5251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11133455" y="1921510"/>
                <a:ext cx="5842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1260455" y="2489200"/>
              <a:ext cx="245745" cy="2622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1260455" y="2489200"/>
                <a:ext cx="2457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11497310" y="2776855"/>
              <a:ext cx="3429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11497310" y="2776855"/>
                <a:ext cx="342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783455" y="2116455"/>
              <a:ext cx="2480945" cy="12617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783455" y="2116455"/>
                <a:ext cx="2480945" cy="1261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6772910" y="1684655"/>
              <a:ext cx="1464945" cy="787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6772910" y="1684655"/>
                <a:ext cx="1464945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7780655" y="1532255"/>
              <a:ext cx="685800" cy="4743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7780655" y="1532255"/>
                <a:ext cx="6858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8568055" y="558800"/>
              <a:ext cx="135255" cy="143891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8568055" y="558800"/>
                <a:ext cx="135255" cy="143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8796655" y="803910"/>
              <a:ext cx="2201545" cy="13550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8796655" y="803910"/>
                <a:ext cx="2201545" cy="135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8669655" y="1845310"/>
              <a:ext cx="2582545" cy="1778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8669655" y="1845310"/>
                <a:ext cx="2582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9203055" y="1092200"/>
              <a:ext cx="50800" cy="590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9203055" y="1092200"/>
                <a:ext cx="508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9770110" y="1041400"/>
              <a:ext cx="11049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9770110" y="1041400"/>
                <a:ext cx="11049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10320655" y="1117600"/>
              <a:ext cx="109855" cy="6731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10320655" y="1117600"/>
                <a:ext cx="1098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10269855" y="1210310"/>
              <a:ext cx="101600" cy="4254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10269855" y="1210310"/>
                <a:ext cx="1016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9211310" y="1320800"/>
              <a:ext cx="194945" cy="590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9211310" y="1320800"/>
                <a:ext cx="1949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287000" y="1362710"/>
              <a:ext cx="177800" cy="425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287000" y="1362710"/>
                <a:ext cx="1778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532110" y="1362710"/>
              <a:ext cx="67945" cy="5969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532110" y="1362710"/>
                <a:ext cx="679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693910" y="1422400"/>
              <a:ext cx="59690" cy="11811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693910" y="1422400"/>
                <a:ext cx="5969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9372600" y="1473200"/>
              <a:ext cx="92710" cy="844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9372600" y="1473200"/>
                <a:ext cx="927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0617200" y="1565910"/>
              <a:ext cx="84455" cy="342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0617200" y="1565910"/>
                <a:ext cx="844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304655" y="1608455"/>
              <a:ext cx="127000" cy="25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304655" y="1608455"/>
                <a:ext cx="1270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9245600" y="1625600"/>
              <a:ext cx="254000" cy="9271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9245600" y="1625600"/>
                <a:ext cx="2540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0363200" y="1600200"/>
              <a:ext cx="143510" cy="508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0363200" y="1600200"/>
                <a:ext cx="1435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10515600" y="1633855"/>
              <a:ext cx="33655" cy="336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10515600" y="1633855"/>
                <a:ext cx="336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10328910" y="1659255"/>
              <a:ext cx="25400" cy="425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10328910" y="1659255"/>
                <a:ext cx="25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9253855" y="1625600"/>
              <a:ext cx="109855" cy="419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9253855" y="1625600"/>
                <a:ext cx="1098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10083800" y="1684655"/>
              <a:ext cx="109855" cy="336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10083800" y="1684655"/>
                <a:ext cx="1098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10295255" y="1684655"/>
              <a:ext cx="76200" cy="254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10295255" y="1684655"/>
                <a:ext cx="76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10439400" y="1692910"/>
              <a:ext cx="50800" cy="5969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10439400" y="1692910"/>
                <a:ext cx="5080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711055" y="3039110"/>
              <a:ext cx="76200" cy="431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711055" y="3039110"/>
                <a:ext cx="762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533255" y="3048000"/>
              <a:ext cx="575945" cy="5499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533255" y="3048000"/>
                <a:ext cx="575945" cy="549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10236200" y="3437255"/>
              <a:ext cx="397510" cy="3981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10236200" y="3437255"/>
                <a:ext cx="39751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10269855" y="3775710"/>
              <a:ext cx="381000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10269855" y="3775710"/>
                <a:ext cx="381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10142855" y="3572510"/>
              <a:ext cx="626745" cy="5168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10142855" y="3572510"/>
                <a:ext cx="626745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10769600" y="3496310"/>
              <a:ext cx="76200" cy="4997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10769600" y="3496310"/>
                <a:ext cx="762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0871200" y="3597910"/>
              <a:ext cx="422910" cy="4997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0871200" y="3597910"/>
                <a:ext cx="42291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879455" y="3683000"/>
              <a:ext cx="228600" cy="2876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879455" y="3683000"/>
                <a:ext cx="2286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659110" y="4055110"/>
              <a:ext cx="516890" cy="850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659110" y="4055110"/>
                <a:ext cx="5168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5596255" y="211455"/>
              <a:ext cx="3335655" cy="6013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5596255" y="211455"/>
                <a:ext cx="33356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5723255" y="211455"/>
              <a:ext cx="744855" cy="4235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5723255" y="211455"/>
                <a:ext cx="7448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9144000" y="3996055"/>
              <a:ext cx="803910" cy="66865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9144000" y="3996055"/>
                <a:ext cx="80391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9804400" y="4064000"/>
              <a:ext cx="609600" cy="736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9804400" y="4064000"/>
                <a:ext cx="6096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10371455" y="4486910"/>
              <a:ext cx="287655" cy="850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10371455" y="4486910"/>
                <a:ext cx="2876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10625455" y="4419600"/>
              <a:ext cx="279400" cy="2876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10625455" y="4419600"/>
                <a:ext cx="2794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10887710" y="4275455"/>
              <a:ext cx="161290" cy="5416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10887710" y="4275455"/>
                <a:ext cx="16129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11082655" y="4258310"/>
              <a:ext cx="381000" cy="46609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11082655" y="4258310"/>
                <a:ext cx="3810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10998200" y="4351655"/>
              <a:ext cx="270510" cy="457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10998200" y="4351655"/>
                <a:ext cx="27051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11395710" y="4436110"/>
              <a:ext cx="593090" cy="57594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11395710" y="4436110"/>
                <a:ext cx="593090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11506200" y="4588510"/>
              <a:ext cx="635000" cy="44069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11506200" y="4588510"/>
                <a:ext cx="63500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9668510" y="4859655"/>
              <a:ext cx="398145" cy="330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9668510" y="4859655"/>
                <a:ext cx="3981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9897110" y="5037455"/>
              <a:ext cx="575945" cy="4400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9897110" y="5037455"/>
                <a:ext cx="5759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10523855" y="5105400"/>
              <a:ext cx="998855" cy="457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10523855" y="5105400"/>
                <a:ext cx="99885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5604510" y="1168400"/>
              <a:ext cx="3344545" cy="2368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5604510" y="1168400"/>
                <a:ext cx="33445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5756910" y="998855"/>
              <a:ext cx="398145" cy="3130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5756910" y="998855"/>
                <a:ext cx="398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5248910" y="1066800"/>
              <a:ext cx="50800" cy="101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5248910" y="1066800"/>
                <a:ext cx="508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5198110" y="1108710"/>
              <a:ext cx="93345" cy="4254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5198110" y="1108710"/>
                <a:ext cx="933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8331200" y="4961255"/>
              <a:ext cx="829310" cy="61785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8331200" y="4961255"/>
                <a:ext cx="82931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9118600" y="5588000"/>
              <a:ext cx="592455" cy="75311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9118600" y="5588000"/>
                <a:ext cx="592455" cy="753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9448800" y="5706110"/>
              <a:ext cx="609600" cy="36449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9448800" y="5706110"/>
                <a:ext cx="60960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9770110" y="5850255"/>
              <a:ext cx="990600" cy="1066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9770110" y="5850255"/>
                <a:ext cx="990600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9516110" y="6307455"/>
              <a:ext cx="1117600" cy="76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9516110" y="6307455"/>
                <a:ext cx="1117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5172710" y="4699000"/>
              <a:ext cx="3166745" cy="1860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5172710" y="4699000"/>
                <a:ext cx="3166745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4859655" y="3851910"/>
              <a:ext cx="3623945" cy="1219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4859655" y="3851910"/>
                <a:ext cx="362394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5553710" y="3445510"/>
              <a:ext cx="3268345" cy="12871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5553710" y="3445510"/>
                <a:ext cx="3268345" cy="128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8136255" y="3378200"/>
              <a:ext cx="956945" cy="19431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8136255" y="3378200"/>
                <a:ext cx="95694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8585200" y="3352800"/>
              <a:ext cx="482600" cy="5162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8585200" y="3352800"/>
                <a:ext cx="4826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4902200" y="4300855"/>
              <a:ext cx="871855" cy="3981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4902200" y="4300855"/>
                <a:ext cx="8718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5164455" y="4486910"/>
              <a:ext cx="1049655" cy="36449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5164455" y="4486910"/>
                <a:ext cx="1049655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5680710" y="3496310"/>
              <a:ext cx="4047490" cy="1117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5680710" y="3496310"/>
                <a:ext cx="4047490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8788400" y="3378200"/>
              <a:ext cx="702310" cy="6350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8788400" y="3378200"/>
                <a:ext cx="70231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5680710" y="3869055"/>
              <a:ext cx="3852545" cy="110045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5680710" y="3869055"/>
                <a:ext cx="3852545" cy="110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5071110" y="3462655"/>
              <a:ext cx="4064000" cy="17100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5071110" y="3462655"/>
                <a:ext cx="4064000" cy="171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8720455" y="3411855"/>
              <a:ext cx="482600" cy="4572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8720455" y="3411855"/>
                <a:ext cx="482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9398000" y="6434455"/>
              <a:ext cx="2108200" cy="679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9398000" y="6434455"/>
                <a:ext cx="21082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1362710" y="1887855"/>
              <a:ext cx="8272145" cy="151574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1362710" y="1887855"/>
                <a:ext cx="8272145" cy="151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1532255" y="2937510"/>
              <a:ext cx="7044055" cy="279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1532255" y="2937510"/>
                <a:ext cx="70440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1591310" y="2099310"/>
              <a:ext cx="7848600" cy="11601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1591310" y="2099310"/>
                <a:ext cx="7848600" cy="1160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3140710" y="2878455"/>
              <a:ext cx="6714490" cy="32194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3140710" y="2878455"/>
                <a:ext cx="671449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998855" y="5248910"/>
              <a:ext cx="533400" cy="1104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998855" y="5248910"/>
                <a:ext cx="5334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1202055" y="4944110"/>
              <a:ext cx="821055" cy="10668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1202055" y="4944110"/>
                <a:ext cx="821055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1803400" y="5088255"/>
              <a:ext cx="803910" cy="9480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1803400" y="5088255"/>
                <a:ext cx="803910" cy="948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2556510" y="5088255"/>
              <a:ext cx="406400" cy="7874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2556510" y="5088255"/>
                <a:ext cx="40640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2683510" y="5325110"/>
              <a:ext cx="262890" cy="4572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2683510" y="5325110"/>
                <a:ext cx="2628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1633855" y="5867400"/>
              <a:ext cx="1727200" cy="3130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1633855" y="5867400"/>
                <a:ext cx="17272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2124710" y="3632200"/>
              <a:ext cx="5114290" cy="127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2124710" y="3632200"/>
                <a:ext cx="51142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1303655" y="3048000"/>
              <a:ext cx="2311400" cy="9226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1303655" y="3048000"/>
                <a:ext cx="231140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3115310" y="3597910"/>
              <a:ext cx="2988945" cy="9334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3115310" y="3597910"/>
                <a:ext cx="29889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5029200" y="3623310"/>
              <a:ext cx="92710" cy="5334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5029200" y="3623310"/>
                <a:ext cx="9271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4902200" y="3615055"/>
              <a:ext cx="135255" cy="1441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4902200" y="3615055"/>
                <a:ext cx="1352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5181600" y="3632200"/>
              <a:ext cx="84455" cy="118110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5181600" y="3632200"/>
                <a:ext cx="844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3107055" y="3724910"/>
              <a:ext cx="50800" cy="508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3107055" y="3724910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2641600" y="2921000"/>
              <a:ext cx="1667510" cy="82105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2641600" y="2921000"/>
                <a:ext cx="166751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1473200" y="3606800"/>
              <a:ext cx="3343910" cy="8890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1473200" y="3606800"/>
                <a:ext cx="3343910" cy="88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4224655" y="4834255"/>
              <a:ext cx="59055" cy="24574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4224655" y="4834255"/>
                <a:ext cx="5905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3962400" y="5020310"/>
              <a:ext cx="821055" cy="127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3962400" y="5020310"/>
                <a:ext cx="8210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4292600" y="5156200"/>
              <a:ext cx="203200" cy="21971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4292600" y="5156200"/>
                <a:ext cx="2032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4072255" y="5375910"/>
              <a:ext cx="652145" cy="38989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4072255" y="5375910"/>
                <a:ext cx="652145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4410710" y="5562600"/>
              <a:ext cx="186690" cy="8445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4410710" y="5562600"/>
                <a:ext cx="1866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5054600" y="4953000"/>
              <a:ext cx="313055" cy="16891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5054600" y="4953000"/>
                <a:ext cx="3130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4842510" y="5232400"/>
              <a:ext cx="558800" cy="1524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4842510" y="5232400"/>
                <a:ext cx="5588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5003800" y="5130800"/>
              <a:ext cx="422910" cy="457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5003800" y="5130800"/>
                <a:ext cx="42291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5240655" y="5375910"/>
              <a:ext cx="389255" cy="33909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5240655" y="5375910"/>
                <a:ext cx="3892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5248910" y="5477510"/>
              <a:ext cx="330200" cy="31369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5248910" y="5477510"/>
                <a:ext cx="3302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5621655" y="5291455"/>
              <a:ext cx="516255" cy="1270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5621655" y="5291455"/>
                <a:ext cx="5162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5807710" y="5181600"/>
              <a:ext cx="643890" cy="6686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5807710" y="5181600"/>
                <a:ext cx="64389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6400800" y="5012055"/>
              <a:ext cx="84455" cy="1778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6400800" y="5012055"/>
                <a:ext cx="844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4038600" y="5977255"/>
              <a:ext cx="2870200" cy="16065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4038600" y="5977255"/>
                <a:ext cx="28702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2378710" y="3547110"/>
              <a:ext cx="2726690" cy="11684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2378710" y="3547110"/>
                <a:ext cx="272669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2505710" y="3132455"/>
              <a:ext cx="2726690" cy="17526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2505710" y="3132455"/>
                <a:ext cx="2726690" cy="175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2870200" y="3386455"/>
              <a:ext cx="736600" cy="157480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2870200" y="3386455"/>
                <a:ext cx="736600" cy="157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4859655" y="4148455"/>
              <a:ext cx="2065655" cy="16764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4859655" y="4148455"/>
                <a:ext cx="2065655" cy="167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6612255" y="5528310"/>
              <a:ext cx="355600" cy="29654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6612255" y="5528310"/>
                <a:ext cx="3556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6976110" y="5461000"/>
              <a:ext cx="34290" cy="33845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6976110" y="5461000"/>
                <a:ext cx="3429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4732655" y="4114800"/>
              <a:ext cx="2286000" cy="171831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4732655" y="4114800"/>
                <a:ext cx="2286000" cy="171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6544310" y="5443855"/>
              <a:ext cx="313690" cy="2876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6544310" y="5443855"/>
                <a:ext cx="31369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6942455" y="5401310"/>
              <a:ext cx="194945" cy="4489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6942455" y="5401310"/>
                <a:ext cx="1949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4783455" y="4131310"/>
              <a:ext cx="1862455" cy="15748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4783455" y="4131310"/>
                <a:ext cx="1862455" cy="157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6290310" y="5266055"/>
              <a:ext cx="753745" cy="448945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6290310" y="5266055"/>
                <a:ext cx="7537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6849110" y="5164455"/>
              <a:ext cx="50800" cy="5924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6849110" y="5164455"/>
                <a:ext cx="50800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7052310" y="5875655"/>
              <a:ext cx="381000" cy="1270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7052310" y="5875655"/>
                <a:ext cx="381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6899910" y="5892800"/>
              <a:ext cx="635000" cy="54165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6899910" y="5892800"/>
                <a:ext cx="6350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7407910" y="6163310"/>
              <a:ext cx="237490" cy="2032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7407910" y="6163310"/>
                <a:ext cx="2374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7763510" y="6239510"/>
              <a:ext cx="8890" cy="36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7763510" y="6239510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7636510" y="6096000"/>
              <a:ext cx="228600" cy="279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7636510" y="6096000"/>
                <a:ext cx="2286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7882255" y="6205855"/>
              <a:ext cx="499745" cy="32194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7882255" y="6205855"/>
                <a:ext cx="4997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8390255" y="6197600"/>
              <a:ext cx="93345" cy="20320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8390255" y="6197600"/>
                <a:ext cx="933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8534400" y="6112510"/>
              <a:ext cx="1151255" cy="39814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8534400" y="6112510"/>
                <a:ext cx="11512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6620510" y="5782310"/>
              <a:ext cx="2997200" cy="9315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6620510" y="5782310"/>
                <a:ext cx="2997200" cy="931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1574800" y="4334510"/>
              <a:ext cx="3716655" cy="22860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1574800" y="4334510"/>
                <a:ext cx="37166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1286510" y="3556000"/>
              <a:ext cx="4055745" cy="11176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1286510" y="3556000"/>
                <a:ext cx="405574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1244600" y="3572510"/>
              <a:ext cx="3496310" cy="10414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1244600" y="3572510"/>
                <a:ext cx="3496310" cy="104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5003800" y="4013200"/>
              <a:ext cx="1100455" cy="7620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5003800" y="4013200"/>
                <a:ext cx="11004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5774055" y="3996055"/>
              <a:ext cx="363855" cy="28765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5774055" y="3996055"/>
                <a:ext cx="3638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549910" y="1388110"/>
              <a:ext cx="601345" cy="277749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549910" y="1388110"/>
                <a:ext cx="601345" cy="277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922655" y="1422400"/>
              <a:ext cx="304800" cy="47371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922655" y="1422400"/>
                <a:ext cx="3048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1438910" y="295910"/>
              <a:ext cx="584200" cy="5930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1438910" y="295910"/>
                <a:ext cx="58420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2023110" y="524510"/>
              <a:ext cx="660400" cy="2882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2023110" y="524510"/>
                <a:ext cx="66040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2810510" y="279400"/>
              <a:ext cx="177800" cy="54165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2810510" y="279400"/>
                <a:ext cx="1778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3013710" y="363855"/>
              <a:ext cx="389890" cy="16065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3013710" y="363855"/>
                <a:ext cx="38989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1608455" y="575310"/>
              <a:ext cx="2099945" cy="33909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1608455" y="575310"/>
                <a:ext cx="209994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3505200" y="203200"/>
              <a:ext cx="457200" cy="68580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3505200" y="203200"/>
                <a:ext cx="457200" cy="6858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560705"/>
          </a:xfrm>
        </p:spPr>
        <p:txBody>
          <a:bodyPr>
            <a:normAutofit fontScale="90000"/>
          </a:bodyPr>
          <a:p>
            <a:pPr algn="l"/>
            <a:r>
              <a:rPr lang="zh-CN"/>
              <a:t>参考资料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7570" y="1603375"/>
            <a:ext cx="10549255" cy="4859020"/>
          </a:xfrm>
        </p:spPr>
        <p:txBody>
          <a:bodyPr>
            <a:norm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/>
              <a:t>  </a:t>
            </a:r>
            <a:r>
              <a:rPr sz="2000" b="1"/>
              <a:t>Deep Residual Learning for Image Recognition</a:t>
            </a:r>
            <a:endParaRPr sz="2000" b="1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https://arxiv.org/abs/1512.03385</a:t>
            </a:r>
            <a:endParaRPr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/>
              <a:t>ResNet-Pytorch</a:t>
            </a:r>
            <a:endParaRPr sz="2000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https://github.com/pytorch/vision/blob/master/torchvision/models/resnet.py</a:t>
            </a:r>
            <a:endParaRPr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ResNet-Keras</a:t>
            </a:r>
            <a:endParaRPr sz="2000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https://github.com/fchollet/deep-learning-models/blob/master/resnet50.py</a:t>
            </a:r>
            <a:endParaRPr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643255" y="1125855"/>
              <a:ext cx="7552055" cy="171894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643255" y="1125855"/>
                <a:ext cx="7552055" cy="171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346200" y="3784600"/>
              <a:ext cx="101600" cy="165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346200" y="3784600"/>
                <a:ext cx="101600" cy="16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532255" y="3724910"/>
              <a:ext cx="9575800" cy="127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532255" y="3724910"/>
                <a:ext cx="9575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447800" y="3191510"/>
              <a:ext cx="3005455" cy="596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447800" y="3191510"/>
                <a:ext cx="30054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362710" y="4613910"/>
              <a:ext cx="9956800" cy="3727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362710" y="4613910"/>
                <a:ext cx="9956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023110" y="4724400"/>
              <a:ext cx="8568690" cy="21971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023110" y="4724400"/>
                <a:ext cx="856869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575310" y="3064510"/>
              <a:ext cx="525145" cy="176149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575310" y="3064510"/>
                <a:ext cx="525145" cy="176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0803255" y="3335655"/>
              <a:ext cx="744855" cy="17354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0803255" y="3335655"/>
                <a:ext cx="744855" cy="17354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560705"/>
          </a:xfrm>
        </p:spPr>
        <p:txBody>
          <a:bodyPr>
            <a:normAutofit fontScale="90000"/>
          </a:bodyPr>
          <a:p>
            <a:pPr algn="l"/>
            <a:r>
              <a:rPr lang="zh-CN"/>
              <a:t>参考资料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77570" y="1603375"/>
            <a:ext cx="10549255" cy="4859020"/>
          </a:xfrm>
        </p:spPr>
        <p:txBody>
          <a:bodyPr>
            <a:norm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/>
              <a:t>  </a:t>
            </a:r>
            <a:r>
              <a:rPr sz="2000" b="1"/>
              <a:t>U-Net: Convolutional Networks for Biomedical Image Segmentation           </a:t>
            </a:r>
            <a:endParaRPr sz="2000" b="1"/>
          </a:p>
          <a:p>
            <a:pPr algn="l">
              <a:lnSpc>
                <a:spcPct val="150000"/>
              </a:lnSpc>
              <a:buClrTx/>
              <a:buSzTx/>
            </a:pPr>
            <a:r>
              <a:rPr sz="2000" b="1"/>
              <a:t>      </a:t>
            </a:r>
            <a:r>
              <a:rPr sz="2000"/>
              <a:t>https://arxiv.org/abs/1505.04597</a:t>
            </a:r>
            <a:endParaRPr sz="20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/>
              <a:t>U-Net-Pytorch</a:t>
            </a:r>
            <a:endParaRPr sz="2000" b="1"/>
          </a:p>
          <a:p>
            <a:pPr algn="l">
              <a:lnSpc>
                <a:spcPct val="150000"/>
              </a:lnSpc>
              <a:buClrTx/>
              <a:buSzTx/>
            </a:pPr>
            <a:r>
              <a:rPr sz="2000"/>
              <a:t>      https://github.com/jvanvugt/pytorch-unet/blob/master/unet.py</a:t>
            </a:r>
            <a:endParaRPr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770255" y="1210310"/>
              <a:ext cx="9415145" cy="12192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770255" y="1210310"/>
                <a:ext cx="9415145" cy="1219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67055" y="2302510"/>
              <a:ext cx="8780145" cy="2082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67055" y="2302510"/>
                <a:ext cx="8780145" cy="208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2362200" y="3742055"/>
              <a:ext cx="211455" cy="8464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2362200" y="3742055"/>
                <a:ext cx="211455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413000" y="3733800"/>
              <a:ext cx="168910" cy="11811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413000" y="3733800"/>
                <a:ext cx="16891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395855" y="3767455"/>
              <a:ext cx="186055" cy="152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395855" y="3767455"/>
                <a:ext cx="1860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030855" y="4859655"/>
              <a:ext cx="67945" cy="4743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030855" y="4859655"/>
                <a:ext cx="679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081655" y="4766310"/>
              <a:ext cx="609600" cy="5251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081655" y="4766310"/>
                <a:ext cx="6096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564255" y="4783455"/>
              <a:ext cx="550545" cy="1016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564255" y="4783455"/>
                <a:ext cx="5505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691255" y="4986655"/>
              <a:ext cx="50800" cy="9226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691255" y="4986655"/>
                <a:ext cx="50800" cy="922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4275455" y="4775200"/>
              <a:ext cx="118745" cy="590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4275455" y="4775200"/>
                <a:ext cx="1187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4148455" y="5045710"/>
              <a:ext cx="67945" cy="1949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4148455" y="5045710"/>
                <a:ext cx="679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4343400" y="5045710"/>
              <a:ext cx="211455" cy="21209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4343400" y="5045710"/>
                <a:ext cx="21145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631055" y="4935855"/>
              <a:ext cx="135255" cy="5162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631055" y="4935855"/>
                <a:ext cx="13525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885055" y="4867910"/>
              <a:ext cx="490855" cy="5334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885055" y="4867910"/>
                <a:ext cx="4908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5164455" y="4758055"/>
              <a:ext cx="287655" cy="3473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5164455" y="4758055"/>
                <a:ext cx="2876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5257800" y="4859655"/>
              <a:ext cx="236855" cy="3384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5257800" y="4859655"/>
                <a:ext cx="2368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723255" y="4800600"/>
              <a:ext cx="109855" cy="1606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723255" y="4800600"/>
                <a:ext cx="1098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5629910" y="5012055"/>
              <a:ext cx="118745" cy="2286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5629910" y="5012055"/>
                <a:ext cx="1187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5791200" y="4876800"/>
              <a:ext cx="440055" cy="5416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5791200" y="4876800"/>
                <a:ext cx="4400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6400800" y="4842510"/>
              <a:ext cx="33655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6400800" y="4842510"/>
                <a:ext cx="336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264910" y="5003800"/>
              <a:ext cx="118745" cy="32131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264910" y="5003800"/>
                <a:ext cx="1187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6527800" y="4842510"/>
              <a:ext cx="338455" cy="558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6527800" y="4842510"/>
                <a:ext cx="3384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37000" y="5706110"/>
              <a:ext cx="3454400" cy="1270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37000" y="5706110"/>
                <a:ext cx="3454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7331710" y="4410710"/>
              <a:ext cx="618490" cy="20574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7331710" y="4410710"/>
                <a:ext cx="618490" cy="205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8779510" y="3843655"/>
              <a:ext cx="787400" cy="4064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8779510" y="3843655"/>
                <a:ext cx="7874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533255" y="4055110"/>
              <a:ext cx="389255" cy="18669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533255" y="4055110"/>
                <a:ext cx="3892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9787255" y="4105910"/>
              <a:ext cx="440055" cy="3390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9787255" y="4105910"/>
                <a:ext cx="4400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0287000" y="4156710"/>
              <a:ext cx="203200" cy="16129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0287000" y="4156710"/>
                <a:ext cx="2032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287000" y="4250055"/>
              <a:ext cx="473710" cy="933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287000" y="4250055"/>
                <a:ext cx="47371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0803255" y="4351655"/>
              <a:ext cx="330200" cy="933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0803255" y="4351655"/>
                <a:ext cx="3302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8051800" y="4368800"/>
              <a:ext cx="736600" cy="42291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8051800" y="4368800"/>
                <a:ext cx="736600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8559800" y="4715510"/>
              <a:ext cx="575310" cy="1441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8559800" y="4715510"/>
                <a:ext cx="57531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9634855" y="4656455"/>
              <a:ext cx="474345" cy="3302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9634855" y="4656455"/>
                <a:ext cx="47434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0244455" y="4978400"/>
              <a:ext cx="152400" cy="673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0244455" y="4978400"/>
                <a:ext cx="1524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0642600" y="5062855"/>
              <a:ext cx="152400" cy="254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0642600" y="5062855"/>
                <a:ext cx="152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9177655" y="5215255"/>
              <a:ext cx="109855" cy="1778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9177655" y="5215255"/>
                <a:ext cx="1098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9050655" y="5469255"/>
              <a:ext cx="42545" cy="1606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9050655" y="5469255"/>
                <a:ext cx="425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8890000" y="5706110"/>
              <a:ext cx="135255" cy="25400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8890000" y="5706110"/>
                <a:ext cx="1352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8652510" y="6096000"/>
              <a:ext cx="50800" cy="673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8652510" y="6096000"/>
                <a:ext cx="508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990600" y="3750310"/>
              <a:ext cx="7543800" cy="1187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990600" y="3750310"/>
                <a:ext cx="75438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5850255" y="2141855"/>
              <a:ext cx="448945" cy="12528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5850255" y="2141855"/>
                <a:ext cx="448945" cy="1252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061710" y="2108200"/>
              <a:ext cx="364490" cy="9988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061710" y="2108200"/>
                <a:ext cx="364490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5969000" y="2184400"/>
              <a:ext cx="381000" cy="37211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5969000" y="2184400"/>
                <a:ext cx="3810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6400800" y="2124710"/>
              <a:ext cx="228600" cy="431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6400800" y="2124710"/>
                <a:ext cx="228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264400" y="2159000"/>
              <a:ext cx="160655" cy="27051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264400" y="2159000"/>
                <a:ext cx="16065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035800" y="2353310"/>
              <a:ext cx="660400" cy="4318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035800" y="2353310"/>
                <a:ext cx="6604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153910" y="2616200"/>
              <a:ext cx="304800" cy="1606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153910" y="2616200"/>
                <a:ext cx="3048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7052310" y="2218055"/>
              <a:ext cx="584200" cy="7448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7052310" y="2218055"/>
                <a:ext cx="584200" cy="744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6917055" y="2235200"/>
              <a:ext cx="821055" cy="9988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6917055" y="2235200"/>
                <a:ext cx="821055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7975600" y="2260600"/>
              <a:ext cx="92710" cy="1181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7975600" y="2260600"/>
                <a:ext cx="9271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7721600" y="2294255"/>
              <a:ext cx="694055" cy="9480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7721600" y="2294255"/>
                <a:ext cx="694055" cy="948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593455" y="2446655"/>
              <a:ext cx="67945" cy="762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8593455" y="2446655"/>
                <a:ext cx="67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8390255" y="2667000"/>
              <a:ext cx="414655" cy="673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8390255" y="2667000"/>
                <a:ext cx="41465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7882255" y="2590800"/>
              <a:ext cx="897255" cy="8718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7882255" y="2590800"/>
                <a:ext cx="897255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9042400" y="2387600"/>
              <a:ext cx="50800" cy="1352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9042400" y="2387600"/>
                <a:ext cx="508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8931910" y="2632710"/>
              <a:ext cx="364490" cy="3556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8931910" y="2632710"/>
                <a:ext cx="3644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9253855" y="2378710"/>
              <a:ext cx="846455" cy="7620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9253855" y="2378710"/>
                <a:ext cx="846455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9795510" y="2717800"/>
              <a:ext cx="558800" cy="4483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9795510" y="2717800"/>
                <a:ext cx="55880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10515600" y="3149600"/>
              <a:ext cx="59055" cy="4191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10515600" y="3149600"/>
                <a:ext cx="590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6604000" y="1870710"/>
              <a:ext cx="4318000" cy="20491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6604000" y="1870710"/>
                <a:ext cx="4318000" cy="204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2827655" y="3013710"/>
              <a:ext cx="17145" cy="36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2827655" y="3013710"/>
                <a:ext cx="17145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541655"/>
          </a:xfrm>
        </p:spPr>
        <p:txBody>
          <a:bodyPr>
            <a:normAutofit fontScale="90000"/>
          </a:bodyPr>
          <a:p>
            <a:pPr algn="l"/>
            <a:r>
              <a:rPr altLang="zh-CN"/>
              <a:t>Next Week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9880" y="1694815"/>
            <a:ext cx="9032240" cy="4676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5647055" y="803910"/>
              <a:ext cx="118745" cy="593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5647055" y="803910"/>
                <a:ext cx="118745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443855" y="803910"/>
              <a:ext cx="711200" cy="51689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443855" y="803910"/>
                <a:ext cx="71120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994400" y="1134110"/>
              <a:ext cx="948055" cy="16129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994400" y="1134110"/>
                <a:ext cx="9480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010400" y="778510"/>
              <a:ext cx="168910" cy="55054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010400" y="778510"/>
                <a:ext cx="16891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010400" y="897255"/>
              <a:ext cx="236855" cy="2114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010400" y="897255"/>
                <a:ext cx="2368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577455" y="668655"/>
              <a:ext cx="440055" cy="5251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577455" y="668655"/>
                <a:ext cx="44005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8153400" y="660400"/>
              <a:ext cx="186055" cy="5334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8153400" y="660400"/>
                <a:ext cx="1860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8745855" y="854710"/>
              <a:ext cx="228600" cy="254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8745855" y="854710"/>
                <a:ext cx="228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8957310" y="762000"/>
              <a:ext cx="364490" cy="4318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8957310" y="762000"/>
                <a:ext cx="36449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9372600" y="973455"/>
              <a:ext cx="422910" cy="1352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9372600" y="973455"/>
                <a:ext cx="4229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9617710" y="897255"/>
              <a:ext cx="34290" cy="4654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9617710" y="897255"/>
                <a:ext cx="3429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9490710" y="990600"/>
              <a:ext cx="466090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9490710" y="990600"/>
                <a:ext cx="46609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9652000" y="871855"/>
              <a:ext cx="84455" cy="3638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9652000" y="871855"/>
                <a:ext cx="844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6332855" y="1354455"/>
              <a:ext cx="3852545" cy="1778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6332855" y="1354455"/>
                <a:ext cx="38525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9389110" y="1794510"/>
              <a:ext cx="67945" cy="4489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9389110" y="1794510"/>
                <a:ext cx="67945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9380855" y="1752600"/>
              <a:ext cx="389255" cy="3892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9380855" y="1752600"/>
                <a:ext cx="3892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9829800" y="2159000"/>
              <a:ext cx="8255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9829800" y="2159000"/>
                <a:ext cx="825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541510" y="1659255"/>
              <a:ext cx="685800" cy="5670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541510" y="1659255"/>
                <a:ext cx="685800" cy="567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10430510" y="1727200"/>
              <a:ext cx="85090" cy="57531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10430510" y="1727200"/>
                <a:ext cx="8509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9550400" y="2370455"/>
              <a:ext cx="406400" cy="3473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9550400" y="2370455"/>
                <a:ext cx="4064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024110" y="2497455"/>
              <a:ext cx="702945" cy="2368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024110" y="2497455"/>
                <a:ext cx="7029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482455" y="2853055"/>
              <a:ext cx="482600" cy="2965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482455" y="2853055"/>
                <a:ext cx="4826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125710" y="2971800"/>
              <a:ext cx="406400" cy="254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125710" y="2971800"/>
                <a:ext cx="4064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9465310" y="3420110"/>
              <a:ext cx="474345" cy="5676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9465310" y="3420110"/>
                <a:ext cx="474345" cy="567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9812655" y="3640455"/>
              <a:ext cx="398145" cy="3384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9812655" y="3640455"/>
                <a:ext cx="39814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193655" y="3792855"/>
              <a:ext cx="406400" cy="762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193655" y="3792855"/>
                <a:ext cx="406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320655" y="3648710"/>
              <a:ext cx="135255" cy="5334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320655" y="3648710"/>
                <a:ext cx="1352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8695055" y="4250055"/>
              <a:ext cx="2362200" cy="4572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8695055" y="4250055"/>
                <a:ext cx="23622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3352800" y="-41910"/>
              <a:ext cx="7577455" cy="375856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3352800" y="-41910"/>
                <a:ext cx="7577455" cy="37585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659110" y="3394710"/>
              <a:ext cx="59690" cy="3727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659110" y="3394710"/>
                <a:ext cx="5969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744200" y="3564255"/>
              <a:ext cx="152400" cy="2114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744200" y="3564255"/>
                <a:ext cx="1524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9058910" y="3276600"/>
              <a:ext cx="2057400" cy="13290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9058910" y="3276600"/>
                <a:ext cx="2057400" cy="132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2861310" y="2573655"/>
              <a:ext cx="1625600" cy="457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2861310" y="2573655"/>
                <a:ext cx="162560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4470400" y="1464310"/>
              <a:ext cx="2175510" cy="33699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4470400" y="1464310"/>
                <a:ext cx="2175510" cy="336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6874510" y="1845310"/>
              <a:ext cx="575945" cy="533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6874510" y="1845310"/>
                <a:ext cx="57594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7475855" y="1870710"/>
              <a:ext cx="177800" cy="8128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7475855" y="1870710"/>
                <a:ext cx="1778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7594600" y="1879600"/>
              <a:ext cx="363855" cy="2876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7594600" y="1879600"/>
                <a:ext cx="3638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7924800" y="1921510"/>
              <a:ext cx="600710" cy="6096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7924800" y="1921510"/>
                <a:ext cx="60071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8644255" y="2404110"/>
              <a:ext cx="42545" cy="171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8644255" y="2404110"/>
                <a:ext cx="425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171055" y="2472055"/>
              <a:ext cx="1591945" cy="14414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171055" y="2472055"/>
                <a:ext cx="15919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2929255" y="4572000"/>
              <a:ext cx="8229600" cy="18542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2929255" y="4572000"/>
                <a:ext cx="8229600" cy="185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4673600" y="5655310"/>
              <a:ext cx="6358255" cy="6350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4673600" y="5655310"/>
                <a:ext cx="635825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2616200" y="3657600"/>
              <a:ext cx="990600" cy="52451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2616200" y="3657600"/>
                <a:ext cx="9906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2616200" y="3978910"/>
              <a:ext cx="381000" cy="2032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2616200" y="3978910"/>
                <a:ext cx="381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5672455" y="1252855"/>
              <a:ext cx="4385945" cy="27114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5672455" y="1252855"/>
                <a:ext cx="4385945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457200" y="1278255"/>
              <a:ext cx="101600" cy="7112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457200" y="1278255"/>
                <a:ext cx="10160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440055" y="1227455"/>
              <a:ext cx="499745" cy="347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440055" y="1227455"/>
                <a:ext cx="49974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38200" y="1515110"/>
              <a:ext cx="287655" cy="1778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38200" y="1515110"/>
                <a:ext cx="2876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499110" y="1524000"/>
              <a:ext cx="245745" cy="4064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499110" y="1524000"/>
                <a:ext cx="245745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87400" y="1625600"/>
              <a:ext cx="236855" cy="2540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87400" y="1625600"/>
                <a:ext cx="2368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1159510" y="1701800"/>
              <a:ext cx="169545" cy="927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1159510" y="1701800"/>
                <a:ext cx="169545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066800" y="1473200"/>
              <a:ext cx="363855" cy="47371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066800" y="1473200"/>
                <a:ext cx="36385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1506855" y="1633855"/>
              <a:ext cx="236855" cy="1187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1506855" y="1633855"/>
                <a:ext cx="236855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1524000" y="1278255"/>
              <a:ext cx="338455" cy="5416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1524000" y="1278255"/>
                <a:ext cx="3384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633855" y="1303655"/>
              <a:ext cx="414655" cy="3219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633855" y="1303655"/>
                <a:ext cx="4146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955800" y="1438910"/>
              <a:ext cx="457200" cy="3136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955800" y="1438910"/>
                <a:ext cx="4572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2413000" y="1362710"/>
              <a:ext cx="330200" cy="26289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2413000" y="1362710"/>
                <a:ext cx="3302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2413000" y="1346200"/>
              <a:ext cx="372110" cy="101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2413000" y="1346200"/>
                <a:ext cx="3721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956310" y="2133600"/>
              <a:ext cx="118745" cy="110871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956310" y="2133600"/>
                <a:ext cx="118745" cy="1108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863600" y="3064510"/>
              <a:ext cx="152400" cy="18669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863600" y="3064510"/>
                <a:ext cx="1524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98855" y="3022600"/>
              <a:ext cx="84455" cy="2451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98855" y="3022600"/>
                <a:ext cx="84455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355600" y="3902710"/>
              <a:ext cx="287655" cy="48260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355600" y="3902710"/>
                <a:ext cx="287655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236855" y="3869055"/>
              <a:ext cx="592455" cy="51625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236855" y="3869055"/>
                <a:ext cx="59245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727710" y="3978910"/>
              <a:ext cx="339090" cy="3981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727710" y="3978910"/>
                <a:ext cx="33909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32510" y="4156710"/>
              <a:ext cx="321945" cy="1270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32510" y="4156710"/>
                <a:ext cx="3219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397000" y="4038600"/>
              <a:ext cx="152400" cy="5416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397000" y="4038600"/>
                <a:ext cx="1524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692910" y="3937000"/>
              <a:ext cx="186690" cy="448310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692910" y="3937000"/>
                <a:ext cx="186690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676400" y="4013200"/>
              <a:ext cx="1075055" cy="31305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676400" y="4013200"/>
                <a:ext cx="10750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567055" y="4486910"/>
              <a:ext cx="2531745" cy="1524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567055" y="4486910"/>
                <a:ext cx="25317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219200" y="4486910"/>
              <a:ext cx="177800" cy="77089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219200" y="4486910"/>
                <a:ext cx="177800" cy="770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286510" y="5045710"/>
              <a:ext cx="93345" cy="28829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286510" y="5045710"/>
                <a:ext cx="933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303655" y="5189855"/>
              <a:ext cx="144145" cy="177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303655" y="5189855"/>
                <a:ext cx="1441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362710" y="5121910"/>
              <a:ext cx="101600" cy="254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362710" y="5121910"/>
                <a:ext cx="1016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549910" y="5342255"/>
              <a:ext cx="85090" cy="7874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549910" y="5342255"/>
                <a:ext cx="8509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338455" y="5350510"/>
              <a:ext cx="575945" cy="84709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338455" y="5350510"/>
                <a:ext cx="575945" cy="847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930910" y="5604510"/>
              <a:ext cx="364490" cy="4489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930910" y="5604510"/>
                <a:ext cx="36449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286510" y="5257800"/>
              <a:ext cx="516890" cy="8718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286510" y="5257800"/>
                <a:ext cx="516890" cy="871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845310" y="5579110"/>
              <a:ext cx="262890" cy="36449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845310" y="5579110"/>
                <a:ext cx="26289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024255" y="6121400"/>
              <a:ext cx="1100455" cy="1606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024255" y="6121400"/>
                <a:ext cx="1100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2184400" y="5951855"/>
              <a:ext cx="25400" cy="2876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2184400" y="5951855"/>
                <a:ext cx="254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457200" y="6205855"/>
              <a:ext cx="1489710" cy="508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457200" y="6205855"/>
                <a:ext cx="14897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2065655" y="5850255"/>
              <a:ext cx="228600" cy="5162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2065655" y="5850255"/>
                <a:ext cx="2286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2472055" y="5647055"/>
              <a:ext cx="406400" cy="41465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2472055" y="5647055"/>
                <a:ext cx="4064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2794000" y="5926455"/>
              <a:ext cx="321310" cy="3384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2794000" y="5926455"/>
                <a:ext cx="32131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481455" y="5926455"/>
              <a:ext cx="1795145" cy="6267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481455" y="5926455"/>
                <a:ext cx="1795145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8255" y="109855"/>
              <a:ext cx="11353800" cy="60198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8255" y="109855"/>
                <a:ext cx="11353800" cy="601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3386455" y="-16510"/>
              <a:ext cx="355600" cy="65151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3386455" y="-16510"/>
                <a:ext cx="355600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3183255" y="254000"/>
              <a:ext cx="838200" cy="3384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3183255" y="254000"/>
                <a:ext cx="8382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3928110" y="186055"/>
              <a:ext cx="466090" cy="1524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3928110" y="186055"/>
                <a:ext cx="46609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4064000" y="236855"/>
              <a:ext cx="397510" cy="76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4064000" y="236855"/>
                <a:ext cx="3975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4021455" y="203200"/>
              <a:ext cx="635000" cy="590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4021455" y="203200"/>
                <a:ext cx="635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4292600" y="186055"/>
              <a:ext cx="321310" cy="2965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4292600" y="186055"/>
                <a:ext cx="32131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4283710" y="279400"/>
              <a:ext cx="584200" cy="1352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4283710" y="279400"/>
                <a:ext cx="5842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4859655" y="135255"/>
              <a:ext cx="5097145" cy="1676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4859655" y="135255"/>
                <a:ext cx="5097145" cy="1676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964565"/>
          </a:xfrm>
        </p:spPr>
        <p:txBody>
          <a:bodyPr>
            <a:normAutofit/>
          </a:bodyPr>
          <a:p>
            <a:pPr algn="l"/>
            <a:r>
              <a:rPr altLang="zh-CN"/>
              <a:t>Next Week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dil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240" y="2063115"/>
            <a:ext cx="4083685" cy="3938905"/>
          </a:xfrm>
          <a:prstGeom prst="rect">
            <a:avLst/>
          </a:prstGeom>
        </p:spPr>
      </p:pic>
      <p:pic>
        <p:nvPicPr>
          <p:cNvPr id="6" name="图片 5" descr="decon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75510"/>
            <a:ext cx="3572510" cy="406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723255" y="1583055"/>
              <a:ext cx="4834255" cy="4394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723255" y="1583055"/>
                <a:ext cx="4834255" cy="439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4512310" y="1235710"/>
              <a:ext cx="3192145" cy="10248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4512310" y="1235710"/>
                <a:ext cx="3192145" cy="1024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260600" y="1718310"/>
              <a:ext cx="3242310" cy="46399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260600" y="1718310"/>
                <a:ext cx="3242310" cy="4639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6053455" y="1710055"/>
              <a:ext cx="3581400" cy="42926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6053455" y="1710055"/>
                <a:ext cx="3581400" cy="429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839470"/>
          </a:xfrm>
        </p:spPr>
        <p:txBody>
          <a:bodyPr>
            <a:normAutofit/>
          </a:bodyPr>
          <a:p>
            <a:pPr algn="l"/>
            <a:r>
              <a:rPr altLang="zh-CN"/>
              <a:t>Project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4051300"/>
          </a:xfrm>
        </p:spPr>
        <p:txBody>
          <a:bodyPr>
            <a:normAutofit fontScale="6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https://aistudio.baidu.com/aistudio/competition/detail/5</a:t>
            </a:r>
            <a:endParaRPr lang="en-US" altLang="zh-CN" sz="3200"/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200"/>
              <a:t>https://github.com/gujingxiao/Lane-Segmentation-Solution-For-BaiduAI-Autonomous-Driving-Competition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190" y="1960880"/>
            <a:ext cx="8643620" cy="2769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1794510" y="2819400"/>
              <a:ext cx="34290" cy="25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1794510" y="2819400"/>
                <a:ext cx="342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490855" y="330200"/>
              <a:ext cx="9093200" cy="61379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490855" y="330200"/>
                <a:ext cx="9093200" cy="6137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3589655" y="1041400"/>
              <a:ext cx="1422400" cy="1098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3589655" y="1041400"/>
                <a:ext cx="14224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3572510" y="1184910"/>
              <a:ext cx="406400" cy="18669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3572510" y="1184910"/>
                <a:ext cx="4064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3742055" y="1007110"/>
              <a:ext cx="304800" cy="2457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3742055" y="1007110"/>
                <a:ext cx="3048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604510" y="549910"/>
              <a:ext cx="652145" cy="5505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604510" y="549910"/>
                <a:ext cx="65214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248400" y="236855"/>
              <a:ext cx="1117600" cy="7956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248400" y="236855"/>
                <a:ext cx="1117600" cy="795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3107055" y="2184400"/>
              <a:ext cx="2506345" cy="14814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3107055" y="2184400"/>
                <a:ext cx="2506345" cy="148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5113655" y="3437255"/>
              <a:ext cx="321945" cy="6432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5113655" y="3437255"/>
                <a:ext cx="32194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5080000" y="3437255"/>
              <a:ext cx="143510" cy="2457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5080000" y="3437255"/>
                <a:ext cx="14351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147310" y="3462655"/>
              <a:ext cx="355600" cy="1270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147310" y="3462655"/>
                <a:ext cx="355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5071110" y="3310255"/>
              <a:ext cx="144145" cy="431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071110" y="3310255"/>
                <a:ext cx="1441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5130800" y="3369310"/>
              <a:ext cx="330200" cy="1612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5130800" y="3369310"/>
                <a:ext cx="3302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5012055" y="3411855"/>
              <a:ext cx="135255" cy="3892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5012055" y="3411855"/>
                <a:ext cx="1352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5130800" y="3361055"/>
              <a:ext cx="254000" cy="16954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5130800" y="3361055"/>
                <a:ext cx="2540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3962400" y="4631055"/>
              <a:ext cx="4918710" cy="16954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3962400" y="4631055"/>
                <a:ext cx="491871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803910" y="4859655"/>
              <a:ext cx="10448290" cy="17862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803910" y="4859655"/>
                <a:ext cx="10448290" cy="178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9719310" y="4622800"/>
              <a:ext cx="398145" cy="6096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9719310" y="4622800"/>
                <a:ext cx="39814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9846310" y="4597400"/>
              <a:ext cx="144145" cy="1098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9846310" y="4597400"/>
                <a:ext cx="1441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10058400" y="4605655"/>
              <a:ext cx="152400" cy="2457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10058400" y="4605655"/>
                <a:ext cx="1524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10024110" y="3479800"/>
              <a:ext cx="516890" cy="228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10024110" y="3479800"/>
                <a:ext cx="51689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880600" y="3767455"/>
              <a:ext cx="676910" cy="590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880600" y="3767455"/>
                <a:ext cx="6769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10058400" y="3615055"/>
              <a:ext cx="177800" cy="4235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10058400" y="3615055"/>
                <a:ext cx="1778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10236200" y="3724910"/>
              <a:ext cx="168910" cy="4235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10236200" y="3724910"/>
                <a:ext cx="16891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10786110" y="4275455"/>
              <a:ext cx="177800" cy="4826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10786110" y="4275455"/>
                <a:ext cx="1778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10490200" y="4394200"/>
              <a:ext cx="778510" cy="1016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10490200" y="4394200"/>
                <a:ext cx="7785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1090910" y="4486910"/>
              <a:ext cx="262890" cy="22034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1090910" y="4486910"/>
                <a:ext cx="2628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1268710" y="4529455"/>
              <a:ext cx="313690" cy="6096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1268710" y="4529455"/>
                <a:ext cx="31369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1514455" y="4445000"/>
              <a:ext cx="236855" cy="2876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1514455" y="4445000"/>
                <a:ext cx="2368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1539855" y="4580255"/>
              <a:ext cx="431800" cy="6432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1539855" y="4580255"/>
                <a:ext cx="431800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473055" y="4961255"/>
              <a:ext cx="1329055" cy="2286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473055" y="4961255"/>
                <a:ext cx="1329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574655" y="3962400"/>
              <a:ext cx="1414145" cy="13208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574655" y="3962400"/>
                <a:ext cx="1414145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0506710" y="3394710"/>
              <a:ext cx="542290" cy="8807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0506710" y="3394710"/>
                <a:ext cx="542290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11268710" y="3564255"/>
              <a:ext cx="42545" cy="508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11268710" y="3564255"/>
                <a:ext cx="425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10972800" y="3716655"/>
              <a:ext cx="490855" cy="254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10972800" y="3716655"/>
                <a:ext cx="4908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303510" y="3234055"/>
              <a:ext cx="990600" cy="5334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303510" y="3234055"/>
                <a:ext cx="9906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6612255" y="3597910"/>
              <a:ext cx="67945" cy="5505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6612255" y="3597910"/>
                <a:ext cx="6794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6620510" y="3724910"/>
              <a:ext cx="254000" cy="18669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6620510" y="3724910"/>
                <a:ext cx="2540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6934200" y="3826510"/>
              <a:ext cx="168910" cy="15240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6934200" y="3826510"/>
                <a:ext cx="1689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7179310" y="3606800"/>
              <a:ext cx="127000" cy="3384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7179310" y="3606800"/>
                <a:ext cx="1270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7213600" y="3759200"/>
              <a:ext cx="135255" cy="2286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7213600" y="3759200"/>
                <a:ext cx="135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7620000" y="3699510"/>
              <a:ext cx="127000" cy="228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7620000" y="3699510"/>
                <a:ext cx="1270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7611110" y="3792855"/>
              <a:ext cx="1583690" cy="1860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7611110" y="3792855"/>
                <a:ext cx="15836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6561455" y="3420110"/>
              <a:ext cx="2929255" cy="8636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6561455" y="3420110"/>
                <a:ext cx="2929255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8559800" y="1278255"/>
              <a:ext cx="363855" cy="6350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8559800" y="1278255"/>
                <a:ext cx="36385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8754110" y="1244600"/>
              <a:ext cx="169545" cy="3213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8754110" y="1244600"/>
                <a:ext cx="16954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9312910" y="1320800"/>
              <a:ext cx="906145" cy="34671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9312910" y="1320800"/>
                <a:ext cx="90614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0439400" y="4867910"/>
              <a:ext cx="1727200" cy="1866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0439400" y="4867910"/>
                <a:ext cx="1727200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0176510" y="4038600"/>
              <a:ext cx="1955800" cy="127000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0176510" y="4038600"/>
                <a:ext cx="1955800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7577455" y="2421255"/>
              <a:ext cx="2946400" cy="231140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7577455" y="2421255"/>
                <a:ext cx="2946400" cy="2311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7696200" y="2421255"/>
              <a:ext cx="346710" cy="1352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7696200" y="2421255"/>
                <a:ext cx="3467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5147310" y="1354455"/>
              <a:ext cx="381000" cy="5334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5147310" y="1354455"/>
                <a:ext cx="3810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5156200" y="1532255"/>
              <a:ext cx="744855" cy="2032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5156200" y="1532255"/>
                <a:ext cx="744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6010910" y="1430655"/>
              <a:ext cx="228600" cy="6521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6010910" y="1430655"/>
                <a:ext cx="2286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6586855" y="1320800"/>
              <a:ext cx="42545" cy="4737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6586855" y="1320800"/>
                <a:ext cx="42545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4351655" y="965200"/>
              <a:ext cx="2811145" cy="137985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4351655" y="965200"/>
                <a:ext cx="2811145" cy="137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4826000" y="1905000"/>
              <a:ext cx="2497455" cy="2705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4826000" y="1905000"/>
                <a:ext cx="249745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4664710" y="1811655"/>
              <a:ext cx="2023745" cy="2876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4664710" y="1811655"/>
                <a:ext cx="20237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5909310" y="1896110"/>
              <a:ext cx="50800" cy="5251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5909310" y="1896110"/>
                <a:ext cx="50800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5807710" y="1786255"/>
              <a:ext cx="152400" cy="2286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5807710" y="178625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6010910" y="1845310"/>
              <a:ext cx="262890" cy="8509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6010910" y="1845310"/>
                <a:ext cx="26289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2260600" y="6223000"/>
              <a:ext cx="7433310" cy="11811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2260600" y="6223000"/>
                <a:ext cx="743331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109200" y="930910"/>
              <a:ext cx="262255" cy="41529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109200" y="930910"/>
                <a:ext cx="2622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346055" y="1032510"/>
              <a:ext cx="127000" cy="50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346055" y="1032510"/>
                <a:ext cx="1270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10201910" y="1176655"/>
              <a:ext cx="296545" cy="590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10201910" y="1176655"/>
                <a:ext cx="2965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244455" y="889000"/>
              <a:ext cx="601345" cy="7366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244455" y="889000"/>
                <a:ext cx="601345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515600" y="1371600"/>
              <a:ext cx="127000" cy="3638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515600" y="1371600"/>
                <a:ext cx="1270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608310" y="1481455"/>
              <a:ext cx="67945" cy="2794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608310" y="1481455"/>
                <a:ext cx="67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10777855" y="1295400"/>
              <a:ext cx="355600" cy="3638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10777855" y="1295400"/>
                <a:ext cx="3556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828655" y="1125855"/>
              <a:ext cx="245745" cy="4572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828655" y="1125855"/>
                <a:ext cx="2457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1370310" y="1016000"/>
              <a:ext cx="93345" cy="127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1370310" y="1016000"/>
                <a:ext cx="933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1125200" y="1202055"/>
              <a:ext cx="575310" cy="9734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1125200" y="1202055"/>
                <a:ext cx="575310" cy="973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1565255" y="1701800"/>
              <a:ext cx="118745" cy="101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1565255" y="1701800"/>
                <a:ext cx="118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9363710" y="702310"/>
              <a:ext cx="2734945" cy="1981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9363710" y="702310"/>
                <a:ext cx="2734945" cy="198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0303510" y="2023110"/>
              <a:ext cx="1117600" cy="10160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0303510" y="2023110"/>
                <a:ext cx="11176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473055" y="2023110"/>
              <a:ext cx="779145" cy="18669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473055" y="2023110"/>
                <a:ext cx="7791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523855" y="1938655"/>
              <a:ext cx="787400" cy="1606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523855" y="1938655"/>
                <a:ext cx="7874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10786110" y="1981200"/>
              <a:ext cx="542290" cy="1098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10786110" y="1981200"/>
                <a:ext cx="5422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668655" y="3064510"/>
              <a:ext cx="372745" cy="11176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668655" y="3064510"/>
                <a:ext cx="37274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609600" y="2971800"/>
              <a:ext cx="778510" cy="4064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609600" y="2971800"/>
                <a:ext cx="7785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066800" y="3327400"/>
              <a:ext cx="313055" cy="3810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066800" y="3327400"/>
                <a:ext cx="3130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464310" y="3191510"/>
              <a:ext cx="228600" cy="55880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464310" y="3191510"/>
                <a:ext cx="22860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381000" y="2454910"/>
              <a:ext cx="1456055" cy="23285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381000" y="2454910"/>
                <a:ext cx="1456055" cy="2328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1270000" y="3953510"/>
              <a:ext cx="330200" cy="63500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1270000" y="3953510"/>
                <a:ext cx="3302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1193800" y="4123055"/>
              <a:ext cx="92710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1193800" y="4123055"/>
                <a:ext cx="927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1379855" y="4013200"/>
              <a:ext cx="50800" cy="14351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1379855" y="4013200"/>
                <a:ext cx="508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239000" y="635000"/>
              <a:ext cx="880110" cy="23704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239000" y="635000"/>
                <a:ext cx="880110" cy="2370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7044055" y="2395855"/>
              <a:ext cx="465455" cy="965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7044055" y="2395855"/>
                <a:ext cx="46545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3953510" y="6375400"/>
              <a:ext cx="5579745" cy="42291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3953510" y="6375400"/>
                <a:ext cx="5579745" cy="422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7120255" y="5842000"/>
              <a:ext cx="101600" cy="83820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7120255" y="5842000"/>
                <a:ext cx="101600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7086600" y="5901055"/>
              <a:ext cx="152400" cy="19494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7086600" y="5901055"/>
                <a:ext cx="152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7196455" y="5909310"/>
              <a:ext cx="135255" cy="18669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7196455" y="5909310"/>
                <a:ext cx="13525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5816600" y="3352800"/>
              <a:ext cx="2311400" cy="15322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5816600" y="3352800"/>
                <a:ext cx="2311400" cy="153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5393055" y="3378200"/>
              <a:ext cx="2963545" cy="104965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5393055" y="3378200"/>
                <a:ext cx="2963545" cy="10496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3460" y="3755390"/>
            <a:ext cx="10515600" cy="584200"/>
          </a:xfrm>
        </p:spPr>
        <p:txBody>
          <a:bodyPr>
            <a:normAutofit/>
          </a:bodyPr>
          <a:p>
            <a:pPr algn="ctr"/>
            <a:r>
              <a:rPr lang="zh-CN" altLang="en-US" sz="24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一所专注前沿互联网技术领域的创新实战大学</a:t>
            </a:r>
            <a:endParaRPr lang="zh-CN" altLang="en-US" sz="2400" b="1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内容占位符 5" descr="img_log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8645" y="2031365"/>
            <a:ext cx="5934075" cy="1334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Deep Network Degradation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4" name="图片 3" descr="1_AmV7S1uv1WKUbkuSQmYz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835" y="2470785"/>
            <a:ext cx="8990330" cy="3123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墨迹 4"/>
              <p14:cNvContentPartPr/>
              <p14:nvPr/>
            </p14:nvContentPartPr>
            <p14:xfrm>
              <a:off x="4529455" y="1905000"/>
              <a:ext cx="617855" cy="5924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3"/>
            </p:blipFill>
            <p:spPr>
              <a:xfrm>
                <a:off x="4529455" y="1905000"/>
                <a:ext cx="61785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5172710" y="1727200"/>
              <a:ext cx="516890" cy="65151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5172710" y="1727200"/>
                <a:ext cx="516890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621655" y="2141855"/>
              <a:ext cx="144145" cy="590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5621655" y="2141855"/>
                <a:ext cx="1441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5664200" y="1930400"/>
              <a:ext cx="389255" cy="39751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5664200" y="1930400"/>
                <a:ext cx="389255" cy="397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5850255" y="2014855"/>
              <a:ext cx="245745" cy="3727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5850255" y="2014855"/>
                <a:ext cx="2457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5951855" y="2192655"/>
              <a:ext cx="152400" cy="2457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5951855" y="2192655"/>
                <a:ext cx="1524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6163310" y="2133600"/>
              <a:ext cx="152400" cy="1943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6163310" y="2133600"/>
                <a:ext cx="15240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6104255" y="2184400"/>
              <a:ext cx="135255" cy="4191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6104255" y="2184400"/>
                <a:ext cx="13525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6036310" y="2116455"/>
              <a:ext cx="431800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6036310" y="2116455"/>
                <a:ext cx="4318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6121400" y="2082800"/>
              <a:ext cx="397510" cy="3892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6121400" y="2082800"/>
                <a:ext cx="39751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5071110" y="2540000"/>
              <a:ext cx="1329690" cy="9271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5071110" y="2540000"/>
                <a:ext cx="132969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6713855" y="1981200"/>
              <a:ext cx="499745" cy="6432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6713855" y="1981200"/>
                <a:ext cx="499745" cy="643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7306310" y="1921510"/>
              <a:ext cx="50800" cy="16129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7306310" y="1921510"/>
                <a:ext cx="508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7153910" y="1879600"/>
              <a:ext cx="381000" cy="2622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7153910" y="1879600"/>
                <a:ext cx="3810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712710" y="1854200"/>
              <a:ext cx="279400" cy="3384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712710" y="1854200"/>
                <a:ext cx="2794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8042910" y="1862455"/>
              <a:ext cx="8890" cy="336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8042910" y="1862455"/>
                <a:ext cx="88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7831455" y="1854200"/>
              <a:ext cx="5080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7831455" y="1854200"/>
                <a:ext cx="50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8017510" y="1752600"/>
              <a:ext cx="279400" cy="1606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8017510" y="1752600"/>
                <a:ext cx="2794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093710" y="1887855"/>
              <a:ext cx="288290" cy="3384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093710" y="1887855"/>
                <a:ext cx="28829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8195310" y="2032000"/>
              <a:ext cx="85090" cy="254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8195310" y="2032000"/>
                <a:ext cx="8509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8220710" y="2073910"/>
              <a:ext cx="67945" cy="4254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8220710" y="2073910"/>
                <a:ext cx="679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8491855" y="1778000"/>
              <a:ext cx="109855" cy="11811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8491855" y="1778000"/>
                <a:ext cx="1098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8423910" y="1870710"/>
              <a:ext cx="415290" cy="2203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8423910" y="1870710"/>
                <a:ext cx="41529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8517255" y="1989455"/>
              <a:ext cx="321945" cy="933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8517255" y="1989455"/>
                <a:ext cx="3219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8636000" y="1921510"/>
              <a:ext cx="152400" cy="2794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8636000" y="1921510"/>
                <a:ext cx="152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8771255" y="2099310"/>
              <a:ext cx="160655" cy="933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8771255" y="2099310"/>
                <a:ext cx="1606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7331710" y="2311400"/>
              <a:ext cx="339090" cy="3467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7331710" y="2311400"/>
                <a:ext cx="33909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7788910" y="2345055"/>
              <a:ext cx="220345" cy="2114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7788910" y="2345055"/>
                <a:ext cx="2203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7806055" y="2353310"/>
              <a:ext cx="203200" cy="3219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7806055" y="2353310"/>
                <a:ext cx="2032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7874000" y="2421255"/>
              <a:ext cx="270510" cy="19494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7874000" y="2421255"/>
                <a:ext cx="27051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8009255" y="2251710"/>
              <a:ext cx="533400" cy="2457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8009255" y="2251710"/>
                <a:ext cx="5334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8187055" y="2429510"/>
              <a:ext cx="254000" cy="2374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8187055" y="2429510"/>
                <a:ext cx="2540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8364855" y="2616200"/>
              <a:ext cx="152400" cy="844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8364855" y="2616200"/>
                <a:ext cx="152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8627110" y="2370455"/>
              <a:ext cx="59690" cy="1441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8627110" y="2370455"/>
                <a:ext cx="5969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8618855" y="2395855"/>
              <a:ext cx="109855" cy="2794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8618855" y="2395855"/>
                <a:ext cx="10985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8712200" y="2378710"/>
              <a:ext cx="203200" cy="2540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8712200" y="2378710"/>
                <a:ext cx="203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8890000" y="2463800"/>
              <a:ext cx="168910" cy="1352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8890000" y="2463800"/>
                <a:ext cx="16891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5807710" y="2590800"/>
              <a:ext cx="2938145" cy="1689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5807710" y="2590800"/>
                <a:ext cx="29381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9017000" y="2133600"/>
              <a:ext cx="516255" cy="33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9017000" y="2133600"/>
                <a:ext cx="5162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9093200" y="2108200"/>
              <a:ext cx="219710" cy="1778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9093200" y="2108200"/>
                <a:ext cx="21971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9076055" y="2014855"/>
              <a:ext cx="355600" cy="1270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9076055" y="2014855"/>
                <a:ext cx="355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9566910" y="1633855"/>
              <a:ext cx="499745" cy="1352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9566910" y="1633855"/>
                <a:ext cx="4997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9652000" y="1701800"/>
              <a:ext cx="203200" cy="6686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9652000" y="1701800"/>
                <a:ext cx="20320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9677400" y="1997710"/>
              <a:ext cx="448310" cy="3473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9677400" y="1997710"/>
                <a:ext cx="4483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10185400" y="1735455"/>
              <a:ext cx="270510" cy="609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10185400" y="1735455"/>
                <a:ext cx="27051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10227310" y="1879600"/>
              <a:ext cx="415290" cy="355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10227310" y="1879600"/>
                <a:ext cx="41529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10337800" y="1921510"/>
              <a:ext cx="118110" cy="220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10337800" y="1921510"/>
                <a:ext cx="11811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10676255" y="1786255"/>
              <a:ext cx="499745" cy="52514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10676255" y="1786255"/>
                <a:ext cx="499745" cy="525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10871200" y="1913255"/>
              <a:ext cx="321310" cy="16065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10871200" y="1913255"/>
                <a:ext cx="32131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10845800" y="1752600"/>
              <a:ext cx="304800" cy="57531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10845800" y="1752600"/>
                <a:ext cx="304800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11235055" y="1879600"/>
              <a:ext cx="220345" cy="4483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11235055" y="1879600"/>
                <a:ext cx="220345" cy="448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11395710" y="1667510"/>
              <a:ext cx="398145" cy="6775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11395710" y="1667510"/>
                <a:ext cx="398145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10168255" y="2218055"/>
              <a:ext cx="1346200" cy="1949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10168255" y="2218055"/>
                <a:ext cx="13462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7534910" y="2150110"/>
              <a:ext cx="1405890" cy="161290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7534910" y="2150110"/>
                <a:ext cx="140589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7814310" y="2192655"/>
              <a:ext cx="1202690" cy="67754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7814310" y="2192655"/>
                <a:ext cx="1202690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0388600" y="2404110"/>
              <a:ext cx="363855" cy="66040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0388600" y="2404110"/>
                <a:ext cx="363855" cy="660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439400" y="2954655"/>
              <a:ext cx="346710" cy="3638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439400" y="2954655"/>
                <a:ext cx="34671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0820400" y="2929255"/>
              <a:ext cx="50800" cy="355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0820400" y="2929255"/>
                <a:ext cx="508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8966200" y="4148455"/>
              <a:ext cx="584200" cy="4997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8966200" y="4148455"/>
                <a:ext cx="5842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9448800" y="4326255"/>
              <a:ext cx="524510" cy="3302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9448800" y="4326255"/>
                <a:ext cx="52451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9626600" y="4419600"/>
              <a:ext cx="499110" cy="8445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9626600" y="4419600"/>
                <a:ext cx="49911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9973310" y="4064000"/>
              <a:ext cx="431800" cy="52451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9973310" y="4064000"/>
                <a:ext cx="4318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0515600" y="4021455"/>
              <a:ext cx="363855" cy="57594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0515600" y="4021455"/>
                <a:ext cx="363855" cy="57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0777855" y="4427855"/>
              <a:ext cx="1100455" cy="16065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0777855" y="4427855"/>
                <a:ext cx="110045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9457055" y="4715510"/>
              <a:ext cx="1837055" cy="5969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9457055" y="4715510"/>
                <a:ext cx="18370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10447655" y="4953000"/>
              <a:ext cx="254000" cy="29591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10447655" y="4953000"/>
                <a:ext cx="2540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10668000" y="4910455"/>
              <a:ext cx="372110" cy="3384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10668000" y="4910455"/>
                <a:ext cx="37211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10379710" y="5384800"/>
              <a:ext cx="550545" cy="4191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10379710" y="5384800"/>
                <a:ext cx="5505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8923655" y="3826510"/>
              <a:ext cx="2717800" cy="103314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8923655" y="3826510"/>
                <a:ext cx="2717800" cy="1033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10972800" y="3657600"/>
              <a:ext cx="219710" cy="19431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10972800" y="3657600"/>
                <a:ext cx="21971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10989310" y="3657600"/>
              <a:ext cx="254000" cy="25400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10989310" y="3657600"/>
                <a:ext cx="2540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11226800" y="3742055"/>
              <a:ext cx="279400" cy="1270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11226800" y="3742055"/>
                <a:ext cx="2794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1421110" y="3716655"/>
              <a:ext cx="8890" cy="2540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1421110" y="3716655"/>
                <a:ext cx="88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11319510" y="3775710"/>
              <a:ext cx="593090" cy="2540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11319510" y="3775710"/>
                <a:ext cx="5930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1675110" y="3810000"/>
              <a:ext cx="135890" cy="10985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1675110" y="3810000"/>
                <a:ext cx="1358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1666855" y="3860800"/>
              <a:ext cx="287655" cy="254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1666855" y="3860800"/>
                <a:ext cx="2876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0904855" y="3996055"/>
              <a:ext cx="998855" cy="844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0904855" y="3996055"/>
                <a:ext cx="9988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9507855" y="4775200"/>
              <a:ext cx="1718945" cy="254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9507855" y="4775200"/>
                <a:ext cx="17189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9779000" y="4740910"/>
              <a:ext cx="1388110" cy="4254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9779000" y="4740910"/>
                <a:ext cx="138811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9914255" y="4732655"/>
              <a:ext cx="1261745" cy="508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9914255" y="4732655"/>
                <a:ext cx="1261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7721600" y="2226310"/>
              <a:ext cx="1117600" cy="6794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7721600" y="2226310"/>
                <a:ext cx="1117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7975600" y="2708910"/>
              <a:ext cx="871855" cy="4254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7975600" y="2708910"/>
                <a:ext cx="87185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4969510" y="3970655"/>
              <a:ext cx="1134745" cy="6521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4969510" y="3970655"/>
                <a:ext cx="1134745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5461000" y="889000"/>
              <a:ext cx="2929255" cy="98171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5461000" y="889000"/>
                <a:ext cx="2929255" cy="981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6180455" y="1676400"/>
              <a:ext cx="1989455" cy="50800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6180455" y="1676400"/>
                <a:ext cx="19894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6764655" y="355600"/>
              <a:ext cx="541655" cy="2876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6764655" y="355600"/>
                <a:ext cx="5416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044055" y="567055"/>
              <a:ext cx="220345" cy="6794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044055" y="567055"/>
                <a:ext cx="2203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7035800" y="660400"/>
              <a:ext cx="262255" cy="508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7035800" y="660400"/>
                <a:ext cx="2622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6967855" y="567055"/>
              <a:ext cx="431800" cy="3981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6967855" y="567055"/>
                <a:ext cx="4318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6680200" y="651510"/>
              <a:ext cx="914400" cy="3136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6680200" y="651510"/>
                <a:ext cx="9144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7382510" y="431800"/>
              <a:ext cx="313690" cy="32131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7382510" y="431800"/>
                <a:ext cx="3136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7493000" y="702310"/>
              <a:ext cx="67310" cy="28829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7493000" y="702310"/>
                <a:ext cx="67310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7594600" y="668655"/>
              <a:ext cx="567055" cy="2114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7594600" y="668655"/>
                <a:ext cx="5670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6223000" y="236855"/>
              <a:ext cx="2302510" cy="914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6223000" y="236855"/>
                <a:ext cx="230251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9525000" y="4740910"/>
              <a:ext cx="1794510" cy="11874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9525000" y="4740910"/>
                <a:ext cx="179451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6815455" y="1007110"/>
              <a:ext cx="101600" cy="36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6815455" y="1007110"/>
                <a:ext cx="1016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6663055" y="990600"/>
              <a:ext cx="1464945" cy="11811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6663055" y="990600"/>
                <a:ext cx="146494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5029200" y="4385310"/>
              <a:ext cx="939800" cy="1695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5029200" y="4385310"/>
                <a:ext cx="93980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5147310" y="4953000"/>
              <a:ext cx="77089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5147310" y="4953000"/>
                <a:ext cx="7708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5088255" y="3352800"/>
              <a:ext cx="2133600" cy="2114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5088255" y="3352800"/>
                <a:ext cx="21336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6671310" y="3284855"/>
              <a:ext cx="508000" cy="30480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6671310" y="3284855"/>
                <a:ext cx="508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6180455" y="4656455"/>
              <a:ext cx="423545" cy="5080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6180455" y="4656455"/>
                <a:ext cx="4235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9736455" y="3420110"/>
              <a:ext cx="33655" cy="889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9736455" y="3420110"/>
                <a:ext cx="33655" cy="8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4986655" y="3234055"/>
              <a:ext cx="508000" cy="3892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4986655" y="3234055"/>
                <a:ext cx="508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5824855" y="5494655"/>
              <a:ext cx="541655" cy="5080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5824855" y="5494655"/>
                <a:ext cx="54165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5756910" y="5621655"/>
              <a:ext cx="711200" cy="4997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5756910" y="5621655"/>
                <a:ext cx="7112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6366510" y="5740400"/>
              <a:ext cx="313690" cy="8445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6366510" y="5740400"/>
                <a:ext cx="3136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6510655" y="5774055"/>
              <a:ext cx="245745" cy="32194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6510655" y="5774055"/>
                <a:ext cx="2457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6832600" y="5824855"/>
              <a:ext cx="41910" cy="2114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6832600" y="5824855"/>
                <a:ext cx="419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6756400" y="5791200"/>
              <a:ext cx="304800" cy="30480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6756400" y="5791200"/>
                <a:ext cx="304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6899910" y="5969000"/>
              <a:ext cx="245745" cy="1270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6899910" y="5969000"/>
                <a:ext cx="2457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061200" y="5664200"/>
              <a:ext cx="355600" cy="26225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061200" y="5664200"/>
                <a:ext cx="355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7145655" y="5969000"/>
              <a:ext cx="279400" cy="254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7145655" y="5969000"/>
                <a:ext cx="2794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7171055" y="6053455"/>
              <a:ext cx="254000" cy="177800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7171055" y="6053455"/>
                <a:ext cx="2540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5443855" y="5096510"/>
              <a:ext cx="2599055" cy="12871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5443855" y="5096510"/>
                <a:ext cx="2599055" cy="128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668655" y="4842510"/>
              <a:ext cx="1845945" cy="14903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668655" y="4842510"/>
                <a:ext cx="1845945" cy="149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846455" y="4893310"/>
              <a:ext cx="1693545" cy="12446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846455" y="4893310"/>
                <a:ext cx="1693545" cy="1244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2988310" y="4791710"/>
              <a:ext cx="194945" cy="132080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2988310" y="4791710"/>
                <a:ext cx="194945" cy="132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3140710" y="6078855"/>
              <a:ext cx="1863090" cy="14414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3140710" y="6078855"/>
                <a:ext cx="186309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3276600" y="4842510"/>
              <a:ext cx="1921510" cy="431800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3276600" y="4842510"/>
                <a:ext cx="19215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879600" y="5477510"/>
              <a:ext cx="2446655" cy="41529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879600" y="5477510"/>
                <a:ext cx="244665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3716655" y="5435600"/>
              <a:ext cx="744855" cy="3130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3716655" y="5435600"/>
                <a:ext cx="74485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811655" y="5723255"/>
              <a:ext cx="457200" cy="2368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811655" y="5723255"/>
                <a:ext cx="4572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6036310" y="6290310"/>
              <a:ext cx="1685290" cy="596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6036310" y="6290310"/>
                <a:ext cx="168529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5562600" y="939800"/>
              <a:ext cx="3022600" cy="8801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5562600" y="939800"/>
                <a:ext cx="3022600" cy="880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7856855" y="5181600"/>
              <a:ext cx="660400" cy="482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7856855" y="5181600"/>
                <a:ext cx="6604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9287510" y="5418455"/>
              <a:ext cx="550545" cy="4572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9287510" y="5418455"/>
                <a:ext cx="5505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9779000" y="5748655"/>
              <a:ext cx="76200" cy="1441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9779000" y="5748655"/>
                <a:ext cx="762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9761855" y="5604510"/>
              <a:ext cx="194945" cy="3556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9761855" y="5604510"/>
                <a:ext cx="1949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9736455" y="5774055"/>
              <a:ext cx="279400" cy="5080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9736455" y="5774055"/>
                <a:ext cx="279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9931400" y="5782310"/>
              <a:ext cx="338455" cy="11049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9931400" y="5782310"/>
                <a:ext cx="3384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0269855" y="5782310"/>
              <a:ext cx="186055" cy="11049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0269855" y="5782310"/>
                <a:ext cx="1860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0455910" y="5638800"/>
              <a:ext cx="398145" cy="26225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0455910" y="5638800"/>
                <a:ext cx="3981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0650855" y="5697855"/>
              <a:ext cx="414655" cy="7620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0650855" y="5697855"/>
                <a:ext cx="4146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0972800" y="5706110"/>
              <a:ext cx="59055" cy="2540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0972800" y="5706110"/>
                <a:ext cx="590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10922000" y="5850255"/>
              <a:ext cx="228600" cy="762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10922000" y="5850255"/>
                <a:ext cx="228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10989310" y="5824855"/>
              <a:ext cx="838200" cy="2711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10989310" y="5824855"/>
                <a:ext cx="8382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9312910" y="6028055"/>
              <a:ext cx="2176145" cy="194945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9312910" y="6028055"/>
                <a:ext cx="2176145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9626600" y="6036310"/>
              <a:ext cx="1430655" cy="7620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9626600" y="6036310"/>
                <a:ext cx="14306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914400" y="219710"/>
              <a:ext cx="431800" cy="3727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914400" y="219710"/>
                <a:ext cx="4318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1405255" y="177800"/>
              <a:ext cx="127000" cy="52451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1405255" y="177800"/>
                <a:ext cx="1270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1489710" y="254000"/>
              <a:ext cx="228600" cy="23685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1489710" y="254000"/>
                <a:ext cx="22860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2573655" y="254000"/>
              <a:ext cx="490855" cy="3384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2573655" y="254000"/>
                <a:ext cx="4908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3107055" y="372110"/>
              <a:ext cx="220345" cy="14414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3107055" y="372110"/>
                <a:ext cx="2203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3318510" y="355600"/>
              <a:ext cx="313690" cy="1352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3318510" y="355600"/>
                <a:ext cx="3136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3648710" y="363855"/>
              <a:ext cx="152400" cy="8445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3648710" y="363855"/>
                <a:ext cx="152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3835400" y="143510"/>
              <a:ext cx="59055" cy="491490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3835400" y="143510"/>
                <a:ext cx="5905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3835400" y="330200"/>
              <a:ext cx="135255" cy="16891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3835400" y="330200"/>
                <a:ext cx="1352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3996055" y="219710"/>
              <a:ext cx="287655" cy="26289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3996055" y="219710"/>
                <a:ext cx="28765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3056255" y="541655"/>
              <a:ext cx="1024255" cy="9334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3056255" y="541655"/>
                <a:ext cx="10242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4648200" y="254000"/>
              <a:ext cx="67310" cy="28765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4648200" y="254000"/>
                <a:ext cx="6731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4664710" y="177800"/>
              <a:ext cx="482600" cy="28765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4664710" y="177800"/>
                <a:ext cx="4826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4461510" y="295910"/>
              <a:ext cx="152400" cy="29654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4461510" y="295910"/>
                <a:ext cx="1524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4572000" y="279400"/>
              <a:ext cx="330200" cy="10985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4572000" y="279400"/>
                <a:ext cx="33020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2497455" y="787400"/>
              <a:ext cx="516255" cy="2876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2497455" y="787400"/>
                <a:ext cx="5162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3081655" y="778510"/>
              <a:ext cx="76200" cy="762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3081655" y="778510"/>
                <a:ext cx="76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3107055" y="939800"/>
              <a:ext cx="25400" cy="4191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3107055" y="939800"/>
                <a:ext cx="254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3115310" y="914400"/>
              <a:ext cx="516890" cy="1270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3115310" y="914400"/>
                <a:ext cx="5168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3513455" y="897255"/>
              <a:ext cx="296545" cy="590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3513455" y="897255"/>
                <a:ext cx="29654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3818255" y="685800"/>
              <a:ext cx="76200" cy="44005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3818255" y="685800"/>
                <a:ext cx="762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3835400" y="889000"/>
              <a:ext cx="135255" cy="2032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3835400" y="889000"/>
                <a:ext cx="1352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3987800" y="702310"/>
              <a:ext cx="854710" cy="347345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3987800" y="702310"/>
                <a:ext cx="85471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5232400" y="617855"/>
              <a:ext cx="508000" cy="2114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5232400" y="617855"/>
                <a:ext cx="5080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5062855" y="422910"/>
              <a:ext cx="770255" cy="67754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5062855" y="422910"/>
                <a:ext cx="770255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482600" y="1997710"/>
              <a:ext cx="363855" cy="33909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482600" y="1997710"/>
                <a:ext cx="363855" cy="339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829310" y="1972310"/>
              <a:ext cx="144145" cy="79629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829310" y="1972310"/>
                <a:ext cx="144145" cy="796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846455" y="2048510"/>
              <a:ext cx="279400" cy="29654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846455" y="2048510"/>
                <a:ext cx="27940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6" p14:bwMode="auto">
            <p14:nvContentPartPr>
              <p14:cNvPr id="172" name="墨迹 171"/>
              <p14:cNvContentPartPr/>
              <p14:nvPr/>
            </p14:nvContentPartPr>
            <p14:xfrm>
              <a:off x="1219200" y="1964055"/>
              <a:ext cx="219710" cy="262255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7"/>
            </p:blipFill>
            <p:spPr>
              <a:xfrm>
                <a:off x="1219200" y="1964055"/>
                <a:ext cx="2197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8" p14:bwMode="auto">
            <p14:nvContentPartPr>
              <p14:cNvPr id="173" name="墨迹 172"/>
              <p14:cNvContentPartPr/>
              <p14:nvPr/>
            </p14:nvContentPartPr>
            <p14:xfrm>
              <a:off x="1405255" y="1930400"/>
              <a:ext cx="330200" cy="33020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9"/>
            </p:blipFill>
            <p:spPr>
              <a:xfrm>
                <a:off x="1405255" y="1930400"/>
                <a:ext cx="330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0" p14:bwMode="auto">
            <p14:nvContentPartPr>
              <p14:cNvPr id="174" name="墨迹 173"/>
              <p14:cNvContentPartPr/>
              <p14:nvPr/>
            </p14:nvContentPartPr>
            <p14:xfrm>
              <a:off x="1692910" y="1710055"/>
              <a:ext cx="118745" cy="59245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41"/>
            </p:blipFill>
            <p:spPr>
              <a:xfrm>
                <a:off x="1692910" y="1710055"/>
                <a:ext cx="11874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2" p14:bwMode="auto">
            <p14:nvContentPartPr>
              <p14:cNvPr id="175" name="墨迹 174"/>
              <p14:cNvContentPartPr/>
              <p14:nvPr/>
            </p14:nvContentPartPr>
            <p14:xfrm>
              <a:off x="355600" y="2370455"/>
              <a:ext cx="1549400" cy="1778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43"/>
            </p:blipFill>
            <p:spPr>
              <a:xfrm>
                <a:off x="355600" y="2370455"/>
                <a:ext cx="15494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4" p14:bwMode="auto">
            <p14:nvContentPartPr>
              <p14:cNvPr id="176" name="墨迹 175"/>
              <p14:cNvContentPartPr/>
              <p14:nvPr/>
            </p14:nvContentPartPr>
            <p14:xfrm>
              <a:off x="9423400" y="6036310"/>
              <a:ext cx="2294255" cy="13589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5"/>
            </p:blipFill>
            <p:spPr>
              <a:xfrm>
                <a:off x="9423400" y="6036310"/>
                <a:ext cx="229425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6" p14:bwMode="auto">
            <p14:nvContentPartPr>
              <p14:cNvPr id="177" name="墨迹 176"/>
              <p14:cNvContentPartPr/>
              <p14:nvPr/>
            </p14:nvContentPartPr>
            <p14:xfrm>
              <a:off x="2286000" y="1896110"/>
              <a:ext cx="50800" cy="3302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7"/>
            </p:blipFill>
            <p:spPr>
              <a:xfrm>
                <a:off x="2286000" y="1896110"/>
                <a:ext cx="508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8" p14:bwMode="auto">
            <p14:nvContentPartPr>
              <p14:cNvPr id="178" name="墨迹 177"/>
              <p14:cNvContentPartPr/>
              <p14:nvPr/>
            </p14:nvContentPartPr>
            <p14:xfrm>
              <a:off x="2319655" y="1786255"/>
              <a:ext cx="398145" cy="3638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9"/>
            </p:blipFill>
            <p:spPr>
              <a:xfrm>
                <a:off x="2319655" y="1786255"/>
                <a:ext cx="39814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0" p14:bwMode="auto">
            <p14:nvContentPartPr>
              <p14:cNvPr id="179" name="墨迹 178"/>
              <p14:cNvContentPartPr/>
              <p14:nvPr/>
            </p14:nvContentPartPr>
            <p14:xfrm>
              <a:off x="2632710" y="1760855"/>
              <a:ext cx="398145" cy="71945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51"/>
            </p:blipFill>
            <p:spPr>
              <a:xfrm>
                <a:off x="2632710" y="1760855"/>
                <a:ext cx="398145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2" p14:bwMode="auto">
            <p14:nvContentPartPr>
              <p14:cNvPr id="180" name="墨迹 179"/>
              <p14:cNvContentPartPr/>
              <p14:nvPr/>
            </p14:nvContentPartPr>
            <p14:xfrm>
              <a:off x="2912110" y="2048510"/>
              <a:ext cx="466090" cy="237490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53"/>
            </p:blipFill>
            <p:spPr>
              <a:xfrm>
                <a:off x="2912110" y="2048510"/>
                <a:ext cx="46609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4" p14:bwMode="auto">
            <p14:nvContentPartPr>
              <p14:cNvPr id="181" name="墨迹 180"/>
              <p14:cNvContentPartPr/>
              <p14:nvPr/>
            </p14:nvContentPartPr>
            <p14:xfrm>
              <a:off x="8890000" y="5012055"/>
              <a:ext cx="2937510" cy="154114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5"/>
            </p:blipFill>
            <p:spPr>
              <a:xfrm>
                <a:off x="8890000" y="5012055"/>
                <a:ext cx="2937510" cy="154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6" p14:bwMode="auto">
            <p14:nvContentPartPr>
              <p14:cNvPr id="182" name="墨迹 181"/>
              <p14:cNvContentPartPr/>
              <p14:nvPr/>
            </p14:nvContentPartPr>
            <p14:xfrm>
              <a:off x="397510" y="702310"/>
              <a:ext cx="194945" cy="2286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7"/>
            </p:blipFill>
            <p:spPr>
              <a:xfrm>
                <a:off x="397510" y="702310"/>
                <a:ext cx="1949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8" p14:bwMode="auto">
            <p14:nvContentPartPr>
              <p14:cNvPr id="183" name="墨迹 182"/>
              <p14:cNvContentPartPr/>
              <p14:nvPr/>
            </p14:nvContentPartPr>
            <p14:xfrm>
              <a:off x="685800" y="727710"/>
              <a:ext cx="254000" cy="144145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9"/>
            </p:blipFill>
            <p:spPr>
              <a:xfrm>
                <a:off x="685800" y="727710"/>
                <a:ext cx="2540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0" p14:bwMode="auto">
            <p14:nvContentPartPr>
              <p14:cNvPr id="184" name="墨迹 183"/>
              <p14:cNvContentPartPr/>
              <p14:nvPr/>
            </p14:nvContentPartPr>
            <p14:xfrm>
              <a:off x="1032510" y="744855"/>
              <a:ext cx="152400" cy="76200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61"/>
            </p:blipFill>
            <p:spPr>
              <a:xfrm>
                <a:off x="1032510" y="744855"/>
                <a:ext cx="152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2" p14:bwMode="auto">
            <p14:nvContentPartPr>
              <p14:cNvPr id="185" name="墨迹 184"/>
              <p14:cNvContentPartPr/>
              <p14:nvPr/>
            </p14:nvContentPartPr>
            <p14:xfrm>
              <a:off x="1286510" y="711200"/>
              <a:ext cx="262890" cy="135255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63"/>
            </p:blipFill>
            <p:spPr>
              <a:xfrm>
                <a:off x="1286510" y="711200"/>
                <a:ext cx="26289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4" p14:bwMode="auto">
            <p14:nvContentPartPr>
              <p14:cNvPr id="186" name="墨迹 185"/>
              <p14:cNvContentPartPr/>
              <p14:nvPr/>
            </p14:nvContentPartPr>
            <p14:xfrm>
              <a:off x="2835910" y="1134110"/>
              <a:ext cx="1701800" cy="161290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5"/>
            </p:blipFill>
            <p:spPr>
              <a:xfrm>
                <a:off x="2835910" y="1134110"/>
                <a:ext cx="17018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6" p14:bwMode="auto">
            <p14:nvContentPartPr>
              <p14:cNvPr id="187" name="墨迹 186"/>
              <p14:cNvContentPartPr/>
              <p14:nvPr/>
            </p14:nvContentPartPr>
            <p14:xfrm>
              <a:off x="3818255" y="1134110"/>
              <a:ext cx="211455" cy="677545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7"/>
            </p:blipFill>
            <p:spPr>
              <a:xfrm>
                <a:off x="3818255" y="1134110"/>
                <a:ext cx="211455" cy="677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8" p14:bwMode="auto">
            <p14:nvContentPartPr>
              <p14:cNvPr id="188" name="墨迹 187"/>
              <p14:cNvContentPartPr/>
              <p14:nvPr/>
            </p14:nvContentPartPr>
            <p14:xfrm>
              <a:off x="3978910" y="1676400"/>
              <a:ext cx="101600" cy="2286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9"/>
            </p:blipFill>
            <p:spPr>
              <a:xfrm>
                <a:off x="3978910" y="1676400"/>
                <a:ext cx="101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0" p14:bwMode="auto">
            <p14:nvContentPartPr>
              <p14:cNvPr id="189" name="墨迹 188"/>
              <p14:cNvContentPartPr/>
              <p14:nvPr/>
            </p14:nvContentPartPr>
            <p14:xfrm>
              <a:off x="3665855" y="2057400"/>
              <a:ext cx="93345" cy="338455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71"/>
            </p:blipFill>
            <p:spPr>
              <a:xfrm>
                <a:off x="3665855" y="2057400"/>
                <a:ext cx="9334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2" p14:bwMode="auto">
            <p14:nvContentPartPr>
              <p14:cNvPr id="190" name="墨迹 189"/>
              <p14:cNvContentPartPr/>
              <p14:nvPr/>
            </p14:nvContentPartPr>
            <p14:xfrm>
              <a:off x="3860800" y="2124710"/>
              <a:ext cx="228600" cy="19494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73"/>
            </p:blipFill>
            <p:spPr>
              <a:xfrm>
                <a:off x="3860800" y="2124710"/>
                <a:ext cx="2286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4" p14:bwMode="auto">
            <p14:nvContentPartPr>
              <p14:cNvPr id="191" name="墨迹 190"/>
              <p14:cNvContentPartPr/>
              <p14:nvPr/>
            </p14:nvContentPartPr>
            <p14:xfrm>
              <a:off x="533400" y="1532255"/>
              <a:ext cx="1515110" cy="10668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5"/>
            </p:blipFill>
            <p:spPr>
              <a:xfrm>
                <a:off x="533400" y="1532255"/>
                <a:ext cx="1515110" cy="1066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6" p14:bwMode="auto">
            <p14:nvContentPartPr>
              <p14:cNvPr id="192" name="墨迹 191"/>
              <p14:cNvContentPartPr/>
              <p14:nvPr/>
            </p14:nvContentPartPr>
            <p14:xfrm>
              <a:off x="499110" y="1642110"/>
              <a:ext cx="1447800" cy="99060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7"/>
            </p:blipFill>
            <p:spPr>
              <a:xfrm>
                <a:off x="499110" y="1642110"/>
                <a:ext cx="1447800" cy="990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8" p14:bwMode="auto">
            <p14:nvContentPartPr>
              <p14:cNvPr id="193" name="墨迹 192"/>
              <p14:cNvContentPartPr/>
              <p14:nvPr/>
            </p14:nvContentPartPr>
            <p14:xfrm>
              <a:off x="1176655" y="2489200"/>
              <a:ext cx="42545" cy="57531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9"/>
            </p:blipFill>
            <p:spPr>
              <a:xfrm>
                <a:off x="1176655" y="2489200"/>
                <a:ext cx="42545" cy="575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0" p14:bwMode="auto">
            <p14:nvContentPartPr>
              <p14:cNvPr id="194" name="墨迹 193"/>
              <p14:cNvContentPartPr/>
              <p14:nvPr/>
            </p14:nvContentPartPr>
            <p14:xfrm>
              <a:off x="1125855" y="2844800"/>
              <a:ext cx="67945" cy="27940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81"/>
            </p:blipFill>
            <p:spPr>
              <a:xfrm>
                <a:off x="1125855" y="2844800"/>
                <a:ext cx="679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2" p14:bwMode="auto">
            <p14:nvContentPartPr>
              <p14:cNvPr id="195" name="墨迹 194"/>
              <p14:cNvContentPartPr/>
              <p14:nvPr/>
            </p14:nvContentPartPr>
            <p14:xfrm>
              <a:off x="1159510" y="2946400"/>
              <a:ext cx="186690" cy="203200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83"/>
            </p:blipFill>
            <p:spPr>
              <a:xfrm>
                <a:off x="1159510" y="2946400"/>
                <a:ext cx="1866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4" p14:bwMode="auto">
            <p14:nvContentPartPr>
              <p14:cNvPr id="196" name="墨迹 195"/>
              <p14:cNvContentPartPr/>
              <p14:nvPr/>
            </p14:nvContentPartPr>
            <p14:xfrm>
              <a:off x="549910" y="3107055"/>
              <a:ext cx="67945" cy="44005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5"/>
            </p:blipFill>
            <p:spPr>
              <a:xfrm>
                <a:off x="549910" y="3107055"/>
                <a:ext cx="67945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6" p14:bwMode="auto">
            <p14:nvContentPartPr>
              <p14:cNvPr id="197" name="墨迹 196"/>
              <p14:cNvContentPartPr/>
              <p14:nvPr/>
            </p14:nvContentPartPr>
            <p14:xfrm>
              <a:off x="711200" y="3225800"/>
              <a:ext cx="186055" cy="21145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7"/>
            </p:blipFill>
            <p:spPr>
              <a:xfrm>
                <a:off x="711200" y="3225800"/>
                <a:ext cx="1860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8" p14:bwMode="auto">
            <p14:nvContentPartPr>
              <p14:cNvPr id="198" name="墨迹 197"/>
              <p14:cNvContentPartPr/>
              <p14:nvPr/>
            </p14:nvContentPartPr>
            <p14:xfrm>
              <a:off x="1007110" y="3251200"/>
              <a:ext cx="237490" cy="21971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9"/>
            </p:blipFill>
            <p:spPr>
              <a:xfrm>
                <a:off x="1007110" y="3251200"/>
                <a:ext cx="23749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0" p14:bwMode="auto">
            <p14:nvContentPartPr>
              <p14:cNvPr id="199" name="墨迹 198"/>
              <p14:cNvContentPartPr/>
              <p14:nvPr/>
            </p14:nvContentPartPr>
            <p14:xfrm>
              <a:off x="440055" y="3005455"/>
              <a:ext cx="897255" cy="719455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91"/>
            </p:blipFill>
            <p:spPr>
              <a:xfrm>
                <a:off x="440055" y="3005455"/>
                <a:ext cx="897255" cy="719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2" p14:bwMode="auto">
            <p14:nvContentPartPr>
              <p14:cNvPr id="200" name="墨迹 199"/>
              <p14:cNvContentPartPr/>
              <p14:nvPr/>
            </p14:nvContentPartPr>
            <p14:xfrm>
              <a:off x="1329055" y="3149600"/>
              <a:ext cx="144145" cy="8445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93"/>
            </p:blipFill>
            <p:spPr>
              <a:xfrm>
                <a:off x="1329055" y="3149600"/>
                <a:ext cx="1441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4" p14:bwMode="auto">
            <p14:nvContentPartPr>
              <p14:cNvPr id="201" name="墨迹 200"/>
              <p14:cNvContentPartPr/>
              <p14:nvPr/>
            </p14:nvContentPartPr>
            <p14:xfrm>
              <a:off x="1447800" y="3251200"/>
              <a:ext cx="143510" cy="76200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5"/>
            </p:blipFill>
            <p:spPr>
              <a:xfrm>
                <a:off x="1447800" y="3251200"/>
                <a:ext cx="1435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6" p14:bwMode="auto">
            <p14:nvContentPartPr>
              <p14:cNvPr id="202" name="墨迹 201"/>
              <p14:cNvContentPartPr/>
              <p14:nvPr/>
            </p14:nvContentPartPr>
            <p14:xfrm>
              <a:off x="1651000" y="2954655"/>
              <a:ext cx="262255" cy="42354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7"/>
            </p:blipFill>
            <p:spPr>
              <a:xfrm>
                <a:off x="1651000" y="2954655"/>
                <a:ext cx="26225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8" p14:bwMode="auto">
            <p14:nvContentPartPr>
              <p14:cNvPr id="203" name="墨迹 202"/>
              <p14:cNvContentPartPr/>
              <p14:nvPr/>
            </p14:nvContentPartPr>
            <p14:xfrm>
              <a:off x="1659255" y="3175000"/>
              <a:ext cx="144145" cy="34671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9"/>
            </p:blipFill>
            <p:spPr>
              <a:xfrm>
                <a:off x="1659255" y="3175000"/>
                <a:ext cx="144145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0" p14:bwMode="auto">
            <p14:nvContentPartPr>
              <p14:cNvPr id="204" name="墨迹 203"/>
              <p14:cNvContentPartPr/>
              <p14:nvPr/>
            </p14:nvContentPartPr>
            <p14:xfrm>
              <a:off x="1870710" y="3318510"/>
              <a:ext cx="50800" cy="19494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401"/>
            </p:blipFill>
            <p:spPr>
              <a:xfrm>
                <a:off x="1870710" y="3318510"/>
                <a:ext cx="50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2" p14:bwMode="auto">
            <p14:nvContentPartPr>
              <p14:cNvPr id="205" name="墨迹 204"/>
              <p14:cNvContentPartPr/>
              <p14:nvPr/>
            </p14:nvContentPartPr>
            <p14:xfrm>
              <a:off x="1016000" y="3606800"/>
              <a:ext cx="1219200" cy="9271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403"/>
            </p:blipFill>
            <p:spPr>
              <a:xfrm>
                <a:off x="1016000" y="3606800"/>
                <a:ext cx="1219200" cy="927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Notes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819910" y="2429510"/>
              <a:ext cx="127000" cy="84709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819910" y="2429510"/>
                <a:ext cx="127000" cy="847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1887855" y="2413000"/>
              <a:ext cx="2684145" cy="59245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1887855" y="2413000"/>
                <a:ext cx="2684145" cy="592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964055" y="2903855"/>
              <a:ext cx="2675255" cy="2622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964055" y="2903855"/>
                <a:ext cx="267525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929255" y="3234055"/>
              <a:ext cx="42545" cy="2368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929255" y="3234055"/>
                <a:ext cx="4254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3013710" y="3064510"/>
              <a:ext cx="279400" cy="304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3013710" y="3064510"/>
                <a:ext cx="2794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3369310" y="3157855"/>
              <a:ext cx="50800" cy="2203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3369310" y="3157855"/>
                <a:ext cx="508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3403600" y="3089910"/>
              <a:ext cx="27940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3403600" y="3089910"/>
                <a:ext cx="2794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877310" y="3276600"/>
              <a:ext cx="8890" cy="36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877310" y="3276600"/>
                <a:ext cx="889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143000" y="2759710"/>
              <a:ext cx="762000" cy="762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143000" y="2759710"/>
                <a:ext cx="7620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1684655" y="2700655"/>
              <a:ext cx="254000" cy="24574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1684655" y="2700655"/>
                <a:ext cx="25400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778510" y="3191510"/>
              <a:ext cx="381000" cy="8509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778510" y="3191510"/>
                <a:ext cx="381000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956310" y="3208655"/>
              <a:ext cx="186690" cy="3302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956310" y="3208655"/>
                <a:ext cx="18669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1168400" y="3191510"/>
              <a:ext cx="473710" cy="59309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1168400" y="3191510"/>
                <a:ext cx="473710" cy="593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684655" y="3462655"/>
              <a:ext cx="144145" cy="1714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684655" y="3462655"/>
                <a:ext cx="144145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676400" y="3352800"/>
              <a:ext cx="295910" cy="127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676400" y="3352800"/>
                <a:ext cx="2959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2886710" y="3149600"/>
              <a:ext cx="101600" cy="330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2886710" y="3149600"/>
                <a:ext cx="1016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2971800" y="3098800"/>
              <a:ext cx="295910" cy="37211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2971800" y="3098800"/>
                <a:ext cx="29591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3411855" y="3098800"/>
              <a:ext cx="109855" cy="3638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3411855" y="3098800"/>
                <a:ext cx="1098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3420110" y="2912110"/>
              <a:ext cx="381000" cy="4152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3420110" y="2912110"/>
                <a:ext cx="381000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2819400" y="3606800"/>
              <a:ext cx="1057910" cy="76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2819400" y="3606800"/>
                <a:ext cx="10579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3073400" y="3902710"/>
              <a:ext cx="533400" cy="22034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3073400" y="3902710"/>
                <a:ext cx="5334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3691255" y="3996055"/>
              <a:ext cx="287655" cy="844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3691255" y="3996055"/>
                <a:ext cx="2876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3919855" y="3843655"/>
              <a:ext cx="245745" cy="304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3919855" y="3843655"/>
                <a:ext cx="2457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4140200" y="3953510"/>
              <a:ext cx="228600" cy="12700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4140200" y="3953510"/>
                <a:ext cx="2286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3750310" y="3733800"/>
              <a:ext cx="76200" cy="6096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3750310" y="3733800"/>
                <a:ext cx="76200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4546600" y="3970655"/>
              <a:ext cx="16510" cy="679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4546600" y="3970655"/>
                <a:ext cx="165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4800600" y="3953510"/>
              <a:ext cx="25400" cy="11049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4800600" y="3953510"/>
                <a:ext cx="2540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4927600" y="4013200"/>
              <a:ext cx="360" cy="4191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4927600" y="4013200"/>
                <a:ext cx="36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633855" y="2802255"/>
              <a:ext cx="304800" cy="19494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633855" y="2802255"/>
                <a:ext cx="304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1786255" y="2632710"/>
              <a:ext cx="160655" cy="16954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1786255" y="2632710"/>
                <a:ext cx="160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4758055" y="1016000"/>
              <a:ext cx="406400" cy="762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4758055" y="1016000"/>
                <a:ext cx="406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5012055" y="998855"/>
              <a:ext cx="101600" cy="4997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5012055" y="998855"/>
                <a:ext cx="1016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4800600" y="1134110"/>
              <a:ext cx="330200" cy="2120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4800600" y="1134110"/>
                <a:ext cx="330200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5215255" y="880110"/>
              <a:ext cx="330200" cy="4826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5215255" y="880110"/>
                <a:ext cx="33020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5248910" y="1151255"/>
              <a:ext cx="152400" cy="2286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5248910" y="1151255"/>
                <a:ext cx="152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5647055" y="821055"/>
              <a:ext cx="313055" cy="37274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5647055" y="821055"/>
                <a:ext cx="31305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5824855" y="1151255"/>
              <a:ext cx="127000" cy="590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5824855" y="1151255"/>
                <a:ext cx="127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5816600" y="1193800"/>
              <a:ext cx="143510" cy="16891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5816600" y="1193800"/>
                <a:ext cx="143510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5562600" y="1202055"/>
              <a:ext cx="499110" cy="26225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5562600" y="1202055"/>
                <a:ext cx="4991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6197600" y="922655"/>
              <a:ext cx="127000" cy="336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6197600" y="922655"/>
                <a:ext cx="1270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6078855" y="965200"/>
              <a:ext cx="533400" cy="4908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6078855" y="965200"/>
                <a:ext cx="5334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6553200" y="922655"/>
              <a:ext cx="59055" cy="590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6553200" y="922655"/>
                <a:ext cx="590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6569710" y="838200"/>
              <a:ext cx="431800" cy="54165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6569710" y="838200"/>
                <a:ext cx="43180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061200" y="846455"/>
              <a:ext cx="101600" cy="39814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061200" y="846455"/>
                <a:ext cx="1016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7120255" y="981710"/>
              <a:ext cx="406400" cy="3473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7120255" y="981710"/>
                <a:ext cx="406400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7001510" y="1032510"/>
              <a:ext cx="271145" cy="2286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7001510" y="1032510"/>
                <a:ext cx="2711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7264400" y="1092200"/>
              <a:ext cx="152400" cy="10160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7264400" y="1092200"/>
                <a:ext cx="1524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7315200" y="1092200"/>
              <a:ext cx="219710" cy="101600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7315200" y="1092200"/>
                <a:ext cx="21971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7577455" y="863600"/>
              <a:ext cx="109855" cy="2876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7577455" y="863600"/>
                <a:ext cx="10985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7602855" y="660400"/>
              <a:ext cx="338455" cy="90551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7602855" y="660400"/>
                <a:ext cx="338455" cy="905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8110855" y="846455"/>
              <a:ext cx="17145" cy="679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8110855" y="846455"/>
                <a:ext cx="1714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8034655" y="1007110"/>
              <a:ext cx="330200" cy="26289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8034655" y="1007110"/>
                <a:ext cx="3302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8559800" y="821055"/>
              <a:ext cx="76200" cy="6794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8559800" y="821055"/>
                <a:ext cx="762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8364855" y="998855"/>
              <a:ext cx="287655" cy="32194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8364855" y="998855"/>
                <a:ext cx="2876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8695055" y="846455"/>
              <a:ext cx="541655" cy="4654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8695055" y="846455"/>
                <a:ext cx="54165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9177655" y="889000"/>
              <a:ext cx="144145" cy="1270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9177655" y="889000"/>
                <a:ext cx="1441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4732655" y="2514600"/>
              <a:ext cx="50800" cy="6731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4732655" y="2514600"/>
                <a:ext cx="508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4470400" y="2641600"/>
              <a:ext cx="719455" cy="336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4470400" y="2641600"/>
                <a:ext cx="71945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5071110" y="2556510"/>
              <a:ext cx="220345" cy="2032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5071110" y="2556510"/>
                <a:ext cx="22034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5452110" y="2395855"/>
              <a:ext cx="93345" cy="39814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5452110" y="2395855"/>
                <a:ext cx="9334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5477510" y="2370455"/>
              <a:ext cx="829945" cy="381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5477510" y="2370455"/>
                <a:ext cx="8299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5" name="墨迹 64"/>
              <p14:cNvContentPartPr/>
              <p14:nvPr/>
            </p14:nvContentPartPr>
            <p14:xfrm>
              <a:off x="5477510" y="2776855"/>
              <a:ext cx="770890" cy="4254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4"/>
            </p:blipFill>
            <p:spPr>
              <a:xfrm>
                <a:off x="5477510" y="2776855"/>
                <a:ext cx="7708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6" name="墨迹 65"/>
              <p14:cNvContentPartPr/>
              <p14:nvPr/>
            </p14:nvContentPartPr>
            <p14:xfrm>
              <a:off x="5435600" y="2378710"/>
              <a:ext cx="152400" cy="3981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6"/>
            </p:blipFill>
            <p:spPr>
              <a:xfrm>
                <a:off x="5435600" y="2378710"/>
                <a:ext cx="1524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7" name="墨迹 66"/>
              <p14:cNvContentPartPr/>
              <p14:nvPr/>
            </p14:nvContentPartPr>
            <p14:xfrm>
              <a:off x="5494655" y="2413000"/>
              <a:ext cx="685800" cy="3467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8"/>
            </p:blipFill>
            <p:spPr>
              <a:xfrm>
                <a:off x="5494655" y="2413000"/>
                <a:ext cx="6858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68" name="墨迹 67"/>
              <p14:cNvContentPartPr/>
              <p14:nvPr/>
            </p14:nvContentPartPr>
            <p14:xfrm>
              <a:off x="5596255" y="2717800"/>
              <a:ext cx="626745" cy="6731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30"/>
            </p:blipFill>
            <p:spPr>
              <a:xfrm>
                <a:off x="5596255" y="2717800"/>
                <a:ext cx="626745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69" name="墨迹 68"/>
              <p14:cNvContentPartPr/>
              <p14:nvPr/>
            </p14:nvContentPartPr>
            <p14:xfrm>
              <a:off x="6239510" y="2548255"/>
              <a:ext cx="889000" cy="844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2"/>
            </p:blipFill>
            <p:spPr>
              <a:xfrm>
                <a:off x="6239510" y="2548255"/>
                <a:ext cx="889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0" name="墨迹 69"/>
              <p14:cNvContentPartPr/>
              <p14:nvPr/>
            </p14:nvContentPartPr>
            <p14:xfrm>
              <a:off x="6815455" y="2421255"/>
              <a:ext cx="287655" cy="33845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4"/>
            </p:blipFill>
            <p:spPr>
              <a:xfrm>
                <a:off x="6815455" y="2421255"/>
                <a:ext cx="28765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1" name="墨迹 70"/>
              <p14:cNvContentPartPr/>
              <p14:nvPr/>
            </p14:nvContentPartPr>
            <p14:xfrm>
              <a:off x="7196455" y="2531110"/>
              <a:ext cx="127000" cy="6794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6"/>
            </p:blipFill>
            <p:spPr>
              <a:xfrm>
                <a:off x="7196455" y="2531110"/>
                <a:ext cx="1270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2" name="墨迹 71"/>
              <p14:cNvContentPartPr/>
              <p14:nvPr/>
            </p14:nvContentPartPr>
            <p14:xfrm>
              <a:off x="7162800" y="2218055"/>
              <a:ext cx="753110" cy="58420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8"/>
            </p:blipFill>
            <p:spPr>
              <a:xfrm>
                <a:off x="7162800" y="2218055"/>
                <a:ext cx="75311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3" name="墨迹 72"/>
              <p14:cNvContentPartPr/>
              <p14:nvPr/>
            </p14:nvContentPartPr>
            <p14:xfrm>
              <a:off x="7331710" y="2743200"/>
              <a:ext cx="474345" cy="762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40"/>
            </p:blipFill>
            <p:spPr>
              <a:xfrm>
                <a:off x="7331710" y="2743200"/>
                <a:ext cx="4743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4" name="墨迹 73"/>
              <p14:cNvContentPartPr/>
              <p14:nvPr/>
            </p14:nvContentPartPr>
            <p14:xfrm>
              <a:off x="7874000" y="2616200"/>
              <a:ext cx="177800" cy="5080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2"/>
            </p:blipFill>
            <p:spPr>
              <a:xfrm>
                <a:off x="7874000" y="26162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5" name="墨迹 74"/>
              <p14:cNvContentPartPr/>
              <p14:nvPr/>
            </p14:nvContentPartPr>
            <p14:xfrm>
              <a:off x="5172710" y="1938655"/>
              <a:ext cx="1498600" cy="143954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4"/>
            </p:blipFill>
            <p:spPr>
              <a:xfrm>
                <a:off x="5172710" y="1938655"/>
                <a:ext cx="1498600" cy="143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6" name="墨迹 75"/>
              <p14:cNvContentPartPr/>
              <p14:nvPr/>
            </p14:nvContentPartPr>
            <p14:xfrm>
              <a:off x="5901055" y="3030855"/>
              <a:ext cx="440055" cy="9652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6"/>
            </p:blipFill>
            <p:spPr>
              <a:xfrm>
                <a:off x="5901055" y="3030855"/>
                <a:ext cx="44005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7" name="墨迹 76"/>
              <p14:cNvContentPartPr/>
              <p14:nvPr/>
            </p14:nvContentPartPr>
            <p14:xfrm>
              <a:off x="6518910" y="3724910"/>
              <a:ext cx="669290" cy="65214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8"/>
            </p:blipFill>
            <p:spPr>
              <a:xfrm>
                <a:off x="6518910" y="3724910"/>
                <a:ext cx="66929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78" name="墨迹 77"/>
              <p14:cNvContentPartPr/>
              <p14:nvPr/>
            </p14:nvContentPartPr>
            <p14:xfrm>
              <a:off x="7086600" y="3750310"/>
              <a:ext cx="313055" cy="58420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50"/>
            </p:blipFill>
            <p:spPr>
              <a:xfrm>
                <a:off x="7086600" y="3750310"/>
                <a:ext cx="31305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79" name="墨迹 78"/>
              <p14:cNvContentPartPr/>
              <p14:nvPr/>
            </p14:nvContentPartPr>
            <p14:xfrm>
              <a:off x="7425055" y="4123055"/>
              <a:ext cx="414655" cy="16954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2"/>
            </p:blipFill>
            <p:spPr>
              <a:xfrm>
                <a:off x="7425055" y="4123055"/>
                <a:ext cx="4146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0" name="墨迹 79"/>
              <p14:cNvContentPartPr/>
              <p14:nvPr/>
            </p14:nvContentPartPr>
            <p14:xfrm>
              <a:off x="7907655" y="3953510"/>
              <a:ext cx="101600" cy="32194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4"/>
            </p:blipFill>
            <p:spPr>
              <a:xfrm>
                <a:off x="7907655" y="3953510"/>
                <a:ext cx="1016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1" name="墨迹 80"/>
              <p14:cNvContentPartPr/>
              <p14:nvPr/>
            </p14:nvContentPartPr>
            <p14:xfrm>
              <a:off x="7797800" y="4089400"/>
              <a:ext cx="304800" cy="5080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6"/>
            </p:blipFill>
            <p:spPr>
              <a:xfrm>
                <a:off x="7797800" y="4089400"/>
                <a:ext cx="304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2" name="墨迹 81"/>
              <p14:cNvContentPartPr/>
              <p14:nvPr/>
            </p14:nvContentPartPr>
            <p14:xfrm>
              <a:off x="8153400" y="4013200"/>
              <a:ext cx="16510" cy="50800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8"/>
            </p:blipFill>
            <p:spPr>
              <a:xfrm>
                <a:off x="8153400" y="4013200"/>
                <a:ext cx="165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3" name="墨迹 82"/>
              <p14:cNvContentPartPr/>
              <p14:nvPr/>
            </p14:nvContentPartPr>
            <p14:xfrm>
              <a:off x="8085455" y="4165600"/>
              <a:ext cx="67945" cy="762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60"/>
            </p:blipFill>
            <p:spPr>
              <a:xfrm>
                <a:off x="8085455" y="4165600"/>
                <a:ext cx="679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4" name="墨迹 83"/>
              <p14:cNvContentPartPr/>
              <p14:nvPr/>
            </p14:nvContentPartPr>
            <p14:xfrm>
              <a:off x="8237855" y="3869055"/>
              <a:ext cx="144145" cy="38925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2"/>
            </p:blipFill>
            <p:spPr>
              <a:xfrm>
                <a:off x="8237855" y="3869055"/>
                <a:ext cx="14414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5" name="墨迹 84"/>
              <p14:cNvContentPartPr/>
              <p14:nvPr/>
            </p14:nvContentPartPr>
            <p14:xfrm>
              <a:off x="8339455" y="4046855"/>
              <a:ext cx="59055" cy="762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4"/>
            </p:blipFill>
            <p:spPr>
              <a:xfrm>
                <a:off x="8339455" y="4046855"/>
                <a:ext cx="59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6" name="墨迹 85"/>
              <p14:cNvContentPartPr/>
              <p14:nvPr/>
            </p14:nvContentPartPr>
            <p14:xfrm>
              <a:off x="8187055" y="4064000"/>
              <a:ext cx="254000" cy="92710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6"/>
            </p:blipFill>
            <p:spPr>
              <a:xfrm>
                <a:off x="8187055" y="4064000"/>
                <a:ext cx="25400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7" name="墨迹 86"/>
              <p14:cNvContentPartPr/>
              <p14:nvPr/>
            </p14:nvContentPartPr>
            <p14:xfrm>
              <a:off x="8305800" y="4021455"/>
              <a:ext cx="363855" cy="55054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8"/>
            </p:blipFill>
            <p:spPr>
              <a:xfrm>
                <a:off x="8305800" y="4021455"/>
                <a:ext cx="3638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88" name="墨迹 87"/>
              <p14:cNvContentPartPr/>
              <p14:nvPr/>
            </p14:nvContentPartPr>
            <p14:xfrm>
              <a:off x="8847455" y="3894455"/>
              <a:ext cx="84455" cy="4654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70"/>
            </p:blipFill>
            <p:spPr>
              <a:xfrm>
                <a:off x="8847455" y="3894455"/>
                <a:ext cx="8445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89" name="墨迹 88"/>
              <p14:cNvContentPartPr/>
              <p14:nvPr/>
            </p14:nvContentPartPr>
            <p14:xfrm>
              <a:off x="8822055" y="3775710"/>
              <a:ext cx="533400" cy="4489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2"/>
            </p:blipFill>
            <p:spPr>
              <a:xfrm>
                <a:off x="8822055" y="3775710"/>
                <a:ext cx="53340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0" name="墨迹 89"/>
              <p14:cNvContentPartPr/>
              <p14:nvPr/>
            </p14:nvContentPartPr>
            <p14:xfrm>
              <a:off x="9347200" y="4055110"/>
              <a:ext cx="431800" cy="228600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4"/>
            </p:blipFill>
            <p:spPr>
              <a:xfrm>
                <a:off x="9347200" y="4055110"/>
                <a:ext cx="431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1" name="墨迹 90"/>
              <p14:cNvContentPartPr/>
              <p14:nvPr/>
            </p14:nvContentPartPr>
            <p14:xfrm>
              <a:off x="9736455" y="3987800"/>
              <a:ext cx="144145" cy="2286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6"/>
            </p:blipFill>
            <p:spPr>
              <a:xfrm>
                <a:off x="9736455" y="3987800"/>
                <a:ext cx="14414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2" name="墨迹 91"/>
              <p14:cNvContentPartPr/>
              <p14:nvPr/>
            </p14:nvContentPartPr>
            <p14:xfrm>
              <a:off x="9914255" y="3970655"/>
              <a:ext cx="144145" cy="3130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8"/>
            </p:blipFill>
            <p:spPr>
              <a:xfrm>
                <a:off x="9914255" y="3970655"/>
                <a:ext cx="144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3" name="墨迹 92"/>
              <p14:cNvContentPartPr/>
              <p14:nvPr/>
            </p14:nvContentPartPr>
            <p14:xfrm>
              <a:off x="10236200" y="3775710"/>
              <a:ext cx="8255" cy="9334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80"/>
            </p:blipFill>
            <p:spPr>
              <a:xfrm>
                <a:off x="10236200" y="3775710"/>
                <a:ext cx="825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4" name="墨迹 93"/>
              <p14:cNvContentPartPr/>
              <p14:nvPr/>
            </p14:nvContentPartPr>
            <p14:xfrm>
              <a:off x="10168255" y="3987800"/>
              <a:ext cx="389255" cy="4654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2"/>
            </p:blipFill>
            <p:spPr>
              <a:xfrm>
                <a:off x="10168255" y="3987800"/>
                <a:ext cx="38925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5" name="墨迹 94"/>
              <p14:cNvContentPartPr/>
              <p14:nvPr/>
            </p14:nvContentPartPr>
            <p14:xfrm>
              <a:off x="10811510" y="4343400"/>
              <a:ext cx="50800" cy="590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4"/>
            </p:blipFill>
            <p:spPr>
              <a:xfrm>
                <a:off x="10811510" y="4343400"/>
                <a:ext cx="508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6" name="墨迹 95"/>
              <p14:cNvContentPartPr/>
              <p14:nvPr/>
            </p14:nvContentPartPr>
            <p14:xfrm>
              <a:off x="7433310" y="4385310"/>
              <a:ext cx="2531745" cy="76200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6"/>
            </p:blipFill>
            <p:spPr>
              <a:xfrm>
                <a:off x="7433310" y="4385310"/>
                <a:ext cx="25317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7" name="墨迹 96"/>
              <p14:cNvContentPartPr/>
              <p14:nvPr/>
            </p14:nvContentPartPr>
            <p14:xfrm>
              <a:off x="8677910" y="2159000"/>
              <a:ext cx="499745" cy="8464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8"/>
            </p:blipFill>
            <p:spPr>
              <a:xfrm>
                <a:off x="8677910" y="2159000"/>
                <a:ext cx="499745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98" name="墨迹 97"/>
              <p14:cNvContentPartPr/>
              <p14:nvPr/>
            </p14:nvContentPartPr>
            <p14:xfrm>
              <a:off x="9245600" y="2505710"/>
              <a:ext cx="287655" cy="15240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90"/>
            </p:blipFill>
            <p:spPr>
              <a:xfrm>
                <a:off x="9245600" y="2505710"/>
                <a:ext cx="28765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99" name="墨迹 98"/>
              <p14:cNvContentPartPr/>
              <p14:nvPr/>
            </p14:nvContentPartPr>
            <p14:xfrm>
              <a:off x="9253855" y="2632710"/>
              <a:ext cx="440055" cy="5969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2"/>
            </p:blipFill>
            <p:spPr>
              <a:xfrm>
                <a:off x="9253855" y="2632710"/>
                <a:ext cx="4400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0" name="墨迹 99"/>
              <p14:cNvContentPartPr/>
              <p14:nvPr/>
            </p14:nvContentPartPr>
            <p14:xfrm>
              <a:off x="9652000" y="2413000"/>
              <a:ext cx="457200" cy="60071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4"/>
            </p:blipFill>
            <p:spPr>
              <a:xfrm>
                <a:off x="9652000" y="2413000"/>
                <a:ext cx="457200" cy="600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1" name="墨迹 100"/>
              <p14:cNvContentPartPr/>
              <p14:nvPr/>
            </p14:nvContentPartPr>
            <p14:xfrm>
              <a:off x="8890000" y="3089910"/>
              <a:ext cx="1456055" cy="1612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6"/>
            </p:blipFill>
            <p:spPr>
              <a:xfrm>
                <a:off x="8890000" y="3089910"/>
                <a:ext cx="145605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2" name="墨迹 101"/>
              <p14:cNvContentPartPr/>
              <p14:nvPr/>
            </p14:nvContentPartPr>
            <p14:xfrm>
              <a:off x="9093200" y="2378710"/>
              <a:ext cx="609600" cy="15240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8"/>
            </p:blipFill>
            <p:spPr>
              <a:xfrm>
                <a:off x="9093200" y="2378710"/>
                <a:ext cx="60960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3" name="墨迹 102"/>
              <p14:cNvContentPartPr/>
              <p14:nvPr/>
            </p14:nvContentPartPr>
            <p14:xfrm>
              <a:off x="9220200" y="2514600"/>
              <a:ext cx="473710" cy="127000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200"/>
            </p:blipFill>
            <p:spPr>
              <a:xfrm>
                <a:off x="9220200" y="2514600"/>
                <a:ext cx="47371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4" name="墨迹 103"/>
              <p14:cNvContentPartPr/>
              <p14:nvPr/>
            </p14:nvContentPartPr>
            <p14:xfrm>
              <a:off x="7348855" y="4910455"/>
              <a:ext cx="448945" cy="9334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2"/>
            </p:blipFill>
            <p:spPr>
              <a:xfrm>
                <a:off x="7348855" y="4910455"/>
                <a:ext cx="448945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5" name="墨迹 104"/>
              <p14:cNvContentPartPr/>
              <p14:nvPr/>
            </p14:nvContentPartPr>
            <p14:xfrm>
              <a:off x="7450455" y="4885055"/>
              <a:ext cx="109855" cy="60134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4"/>
            </p:blipFill>
            <p:spPr>
              <a:xfrm>
                <a:off x="7450455" y="4885055"/>
                <a:ext cx="109855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6" name="墨迹 105"/>
              <p14:cNvContentPartPr/>
              <p14:nvPr/>
            </p14:nvContentPartPr>
            <p14:xfrm>
              <a:off x="7661910" y="4800600"/>
              <a:ext cx="220345" cy="4191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6"/>
            </p:blipFill>
            <p:spPr>
              <a:xfrm>
                <a:off x="7661910" y="4800600"/>
                <a:ext cx="2203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7" name="墨迹 106"/>
              <p14:cNvContentPartPr/>
              <p14:nvPr/>
            </p14:nvContentPartPr>
            <p14:xfrm>
              <a:off x="7628255" y="5020310"/>
              <a:ext cx="109855" cy="25400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8"/>
            </p:blipFill>
            <p:spPr>
              <a:xfrm>
                <a:off x="7628255" y="5020310"/>
                <a:ext cx="1098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08" name="墨迹 107"/>
              <p14:cNvContentPartPr/>
              <p14:nvPr/>
            </p14:nvContentPartPr>
            <p14:xfrm>
              <a:off x="7679055" y="5012055"/>
              <a:ext cx="313055" cy="431800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10"/>
            </p:blipFill>
            <p:spPr>
              <a:xfrm>
                <a:off x="7679055" y="5012055"/>
                <a:ext cx="31305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09" name="墨迹 108"/>
              <p14:cNvContentPartPr/>
              <p14:nvPr/>
            </p14:nvContentPartPr>
            <p14:xfrm>
              <a:off x="8001000" y="4800600"/>
              <a:ext cx="346710" cy="68580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2"/>
            </p:blipFill>
            <p:spPr>
              <a:xfrm>
                <a:off x="8001000" y="4800600"/>
                <a:ext cx="346710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0" name="墨迹 109"/>
              <p14:cNvContentPartPr/>
              <p14:nvPr/>
            </p14:nvContentPartPr>
            <p14:xfrm>
              <a:off x="8423910" y="4851400"/>
              <a:ext cx="245745" cy="3556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4"/>
            </p:blipFill>
            <p:spPr>
              <a:xfrm>
                <a:off x="8423910" y="4851400"/>
                <a:ext cx="2457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1" name="墨迹 110"/>
              <p14:cNvContentPartPr/>
              <p14:nvPr/>
            </p14:nvContentPartPr>
            <p14:xfrm>
              <a:off x="8703310" y="4910455"/>
              <a:ext cx="288290" cy="24574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6"/>
            </p:blipFill>
            <p:spPr>
              <a:xfrm>
                <a:off x="8703310" y="4910455"/>
                <a:ext cx="28829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2" name="墨迹 111"/>
              <p14:cNvContentPartPr/>
              <p14:nvPr/>
            </p14:nvContentPartPr>
            <p14:xfrm>
              <a:off x="8703310" y="4961255"/>
              <a:ext cx="212090" cy="414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8"/>
            </p:blipFill>
            <p:spPr>
              <a:xfrm>
                <a:off x="8703310" y="4961255"/>
                <a:ext cx="21209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3" name="墨迹 112"/>
              <p14:cNvContentPartPr/>
              <p14:nvPr/>
            </p14:nvContentPartPr>
            <p14:xfrm>
              <a:off x="8745855" y="5257800"/>
              <a:ext cx="203200" cy="76200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20"/>
            </p:blipFill>
            <p:spPr>
              <a:xfrm>
                <a:off x="8745855" y="5257800"/>
                <a:ext cx="2032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4" name="墨迹 113"/>
              <p14:cNvContentPartPr/>
              <p14:nvPr/>
            </p14:nvContentPartPr>
            <p14:xfrm>
              <a:off x="9058910" y="4842510"/>
              <a:ext cx="59690" cy="110490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2"/>
            </p:blipFill>
            <p:spPr>
              <a:xfrm>
                <a:off x="9058910" y="4842510"/>
                <a:ext cx="5969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5" name="墨迹 114"/>
              <p14:cNvContentPartPr/>
              <p14:nvPr/>
            </p14:nvContentPartPr>
            <p14:xfrm>
              <a:off x="8949055" y="4961255"/>
              <a:ext cx="660400" cy="3892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4"/>
            </p:blipFill>
            <p:spPr>
              <a:xfrm>
                <a:off x="8949055" y="4961255"/>
                <a:ext cx="6604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6" name="墨迹 115"/>
              <p14:cNvContentPartPr/>
              <p14:nvPr/>
            </p14:nvContentPartPr>
            <p14:xfrm>
              <a:off x="4953000" y="3048000"/>
              <a:ext cx="1438910" cy="7620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6"/>
            </p:blipFill>
            <p:spPr>
              <a:xfrm>
                <a:off x="4953000" y="3048000"/>
                <a:ext cx="14389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7" name="墨迹 116"/>
              <p14:cNvContentPartPr/>
              <p14:nvPr/>
            </p14:nvContentPartPr>
            <p14:xfrm>
              <a:off x="5080000" y="1938655"/>
              <a:ext cx="1481455" cy="15240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8"/>
            </p:blipFill>
            <p:spPr>
              <a:xfrm>
                <a:off x="5080000" y="1938655"/>
                <a:ext cx="1481455" cy="152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18" name="墨迹 117"/>
              <p14:cNvContentPartPr/>
              <p14:nvPr/>
            </p14:nvContentPartPr>
            <p14:xfrm>
              <a:off x="3276600" y="4385310"/>
              <a:ext cx="67310" cy="32194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30"/>
            </p:blipFill>
            <p:spPr>
              <a:xfrm>
                <a:off x="3276600" y="4385310"/>
                <a:ext cx="6731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19" name="墨迹 118"/>
              <p14:cNvContentPartPr/>
              <p14:nvPr/>
            </p14:nvContentPartPr>
            <p14:xfrm>
              <a:off x="3293110" y="4343400"/>
              <a:ext cx="355600" cy="3048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2"/>
            </p:blipFill>
            <p:spPr>
              <a:xfrm>
                <a:off x="3293110" y="4343400"/>
                <a:ext cx="3556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0" name="墨迹 119"/>
              <p14:cNvContentPartPr/>
              <p14:nvPr/>
            </p14:nvContentPartPr>
            <p14:xfrm>
              <a:off x="2616200" y="4326255"/>
              <a:ext cx="3420110" cy="6013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4"/>
            </p:blipFill>
            <p:spPr>
              <a:xfrm>
                <a:off x="2616200" y="4326255"/>
                <a:ext cx="3420110" cy="601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1" name="墨迹 120"/>
              <p14:cNvContentPartPr/>
              <p14:nvPr/>
            </p14:nvContentPartPr>
            <p14:xfrm>
              <a:off x="3632200" y="5207000"/>
              <a:ext cx="473710" cy="4064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6"/>
            </p:blipFill>
            <p:spPr>
              <a:xfrm>
                <a:off x="3632200" y="5207000"/>
                <a:ext cx="47371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2" name="墨迹 121"/>
              <p14:cNvContentPartPr/>
              <p14:nvPr/>
            </p14:nvContentPartPr>
            <p14:xfrm>
              <a:off x="4064000" y="5461000"/>
              <a:ext cx="508000" cy="590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8"/>
            </p:blipFill>
            <p:spPr>
              <a:xfrm>
                <a:off x="4064000" y="5461000"/>
                <a:ext cx="5080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3" name="墨迹 122"/>
              <p14:cNvContentPartPr/>
              <p14:nvPr/>
            </p14:nvContentPartPr>
            <p14:xfrm>
              <a:off x="4318000" y="5375910"/>
              <a:ext cx="67310" cy="26289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40"/>
            </p:blipFill>
            <p:spPr>
              <a:xfrm>
                <a:off x="4318000" y="5375910"/>
                <a:ext cx="6731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4" name="墨迹 123"/>
              <p14:cNvContentPartPr/>
              <p14:nvPr/>
            </p14:nvContentPartPr>
            <p14:xfrm>
              <a:off x="4554855" y="5291455"/>
              <a:ext cx="84455" cy="3219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2"/>
            </p:blipFill>
            <p:spPr>
              <a:xfrm>
                <a:off x="4554855" y="5291455"/>
                <a:ext cx="8445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5" name="墨迹 124"/>
              <p14:cNvContentPartPr/>
              <p14:nvPr/>
            </p14:nvContentPartPr>
            <p14:xfrm>
              <a:off x="4419600" y="617855"/>
              <a:ext cx="5130800" cy="116840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4"/>
            </p:blipFill>
            <p:spPr>
              <a:xfrm>
                <a:off x="4419600" y="617855"/>
                <a:ext cx="5130800" cy="1168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6" name="墨迹 125"/>
              <p14:cNvContentPartPr/>
              <p14:nvPr/>
            </p14:nvContentPartPr>
            <p14:xfrm>
              <a:off x="5207000" y="5486400"/>
              <a:ext cx="8255" cy="10160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6"/>
            </p:blipFill>
            <p:spPr>
              <a:xfrm>
                <a:off x="5207000" y="5486400"/>
                <a:ext cx="82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7" name="墨迹 126"/>
              <p14:cNvContentPartPr/>
              <p14:nvPr/>
            </p14:nvContentPartPr>
            <p14:xfrm>
              <a:off x="5139055" y="5723255"/>
              <a:ext cx="262255" cy="22860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8"/>
            </p:blipFill>
            <p:spPr>
              <a:xfrm>
                <a:off x="5139055" y="5723255"/>
                <a:ext cx="2622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28" name="墨迹 127"/>
              <p14:cNvContentPartPr/>
              <p14:nvPr/>
            </p14:nvContentPartPr>
            <p14:xfrm>
              <a:off x="5375910" y="5418455"/>
              <a:ext cx="415290" cy="63500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50"/>
            </p:blipFill>
            <p:spPr>
              <a:xfrm>
                <a:off x="5375910" y="5418455"/>
                <a:ext cx="41529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29" name="墨迹 128"/>
              <p14:cNvContentPartPr/>
              <p14:nvPr/>
            </p14:nvContentPartPr>
            <p14:xfrm>
              <a:off x="5731510" y="5325110"/>
              <a:ext cx="118745" cy="75374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2"/>
            </p:blipFill>
            <p:spPr>
              <a:xfrm>
                <a:off x="5731510" y="5325110"/>
                <a:ext cx="118745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0" name="墨迹 129"/>
              <p14:cNvContentPartPr/>
              <p14:nvPr/>
            </p14:nvContentPartPr>
            <p14:xfrm>
              <a:off x="5765800" y="5697855"/>
              <a:ext cx="440055" cy="35560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4"/>
            </p:blipFill>
            <p:spPr>
              <a:xfrm>
                <a:off x="5765800" y="5697855"/>
                <a:ext cx="4400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1" name="墨迹 130"/>
              <p14:cNvContentPartPr/>
              <p14:nvPr/>
            </p14:nvContentPartPr>
            <p14:xfrm>
              <a:off x="6391910" y="5223510"/>
              <a:ext cx="76200" cy="812800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6"/>
            </p:blipFill>
            <p:spPr>
              <a:xfrm>
                <a:off x="6391910" y="5223510"/>
                <a:ext cx="76200" cy="812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2" name="墨迹 131"/>
              <p14:cNvContentPartPr/>
              <p14:nvPr/>
            </p14:nvContentPartPr>
            <p14:xfrm>
              <a:off x="6214110" y="5181600"/>
              <a:ext cx="271145" cy="2876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8"/>
            </p:blipFill>
            <p:spPr>
              <a:xfrm>
                <a:off x="6214110" y="5181600"/>
                <a:ext cx="2711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3" name="墨迹 132"/>
              <p14:cNvContentPartPr/>
              <p14:nvPr/>
            </p14:nvContentPartPr>
            <p14:xfrm>
              <a:off x="6502400" y="5198110"/>
              <a:ext cx="41910" cy="25400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60"/>
            </p:blipFill>
            <p:spPr>
              <a:xfrm>
                <a:off x="6502400" y="5198110"/>
                <a:ext cx="4191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4" name="墨迹 133"/>
              <p14:cNvContentPartPr/>
              <p14:nvPr/>
            </p14:nvContentPartPr>
            <p14:xfrm>
              <a:off x="6807200" y="5477510"/>
              <a:ext cx="600710" cy="51689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2"/>
            </p:blipFill>
            <p:spPr>
              <a:xfrm>
                <a:off x="6807200" y="5477510"/>
                <a:ext cx="60071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5" name="墨迹 134"/>
              <p14:cNvContentPartPr/>
              <p14:nvPr/>
            </p14:nvContentPartPr>
            <p14:xfrm>
              <a:off x="7255510" y="5774055"/>
              <a:ext cx="118745" cy="2794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4"/>
            </p:blipFill>
            <p:spPr>
              <a:xfrm>
                <a:off x="7255510" y="5774055"/>
                <a:ext cx="1187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6" name="墨迹 135"/>
              <p14:cNvContentPartPr/>
              <p14:nvPr/>
            </p14:nvContentPartPr>
            <p14:xfrm>
              <a:off x="7280910" y="5918200"/>
              <a:ext cx="93345" cy="109855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6"/>
            </p:blipFill>
            <p:spPr>
              <a:xfrm>
                <a:off x="7280910" y="5918200"/>
                <a:ext cx="933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37" name="墨迹 136"/>
              <p14:cNvContentPartPr/>
              <p14:nvPr/>
            </p14:nvContentPartPr>
            <p14:xfrm>
              <a:off x="7509510" y="5477510"/>
              <a:ext cx="67945" cy="8509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8"/>
            </p:blipFill>
            <p:spPr>
              <a:xfrm>
                <a:off x="7509510" y="5477510"/>
                <a:ext cx="6794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38" name="墨迹 137"/>
              <p14:cNvContentPartPr/>
              <p14:nvPr/>
            </p14:nvContentPartPr>
            <p14:xfrm>
              <a:off x="7407910" y="5604510"/>
              <a:ext cx="288290" cy="364490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70"/>
            </p:blipFill>
            <p:spPr>
              <a:xfrm>
                <a:off x="7407910" y="5604510"/>
                <a:ext cx="288290" cy="364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39" name="墨迹 138"/>
              <p14:cNvContentPartPr/>
              <p14:nvPr/>
            </p14:nvContentPartPr>
            <p14:xfrm>
              <a:off x="7501255" y="5782310"/>
              <a:ext cx="169545" cy="47434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2"/>
            </p:blipFill>
            <p:spPr>
              <a:xfrm>
                <a:off x="7501255" y="5782310"/>
                <a:ext cx="1695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0" name="墨迹 139"/>
              <p14:cNvContentPartPr/>
              <p14:nvPr/>
            </p14:nvContentPartPr>
            <p14:xfrm>
              <a:off x="7560310" y="6028055"/>
              <a:ext cx="389890" cy="1270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4"/>
            </p:blipFill>
            <p:spPr>
              <a:xfrm>
                <a:off x="7560310" y="6028055"/>
                <a:ext cx="38989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1" name="墨迹 140"/>
              <p14:cNvContentPartPr/>
              <p14:nvPr/>
            </p14:nvContentPartPr>
            <p14:xfrm>
              <a:off x="7966710" y="5926455"/>
              <a:ext cx="618490" cy="3365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6"/>
            </p:blipFill>
            <p:spPr>
              <a:xfrm>
                <a:off x="7966710" y="5926455"/>
                <a:ext cx="6184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2" name="墨迹 141"/>
              <p14:cNvContentPartPr/>
              <p14:nvPr/>
            </p14:nvContentPartPr>
            <p14:xfrm>
              <a:off x="8542655" y="5833110"/>
              <a:ext cx="203200" cy="23749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8"/>
            </p:blipFill>
            <p:spPr>
              <a:xfrm>
                <a:off x="8542655" y="5833110"/>
                <a:ext cx="2032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3" name="墨迹 142"/>
              <p14:cNvContentPartPr/>
              <p14:nvPr/>
            </p14:nvContentPartPr>
            <p14:xfrm>
              <a:off x="541655" y="4673600"/>
              <a:ext cx="330200" cy="51625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80"/>
            </p:blipFill>
            <p:spPr>
              <a:xfrm>
                <a:off x="541655" y="4673600"/>
                <a:ext cx="33020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4" name="墨迹 143"/>
              <p14:cNvContentPartPr/>
              <p14:nvPr/>
            </p14:nvContentPartPr>
            <p14:xfrm>
              <a:off x="930910" y="4918710"/>
              <a:ext cx="110490" cy="6794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2"/>
            </p:blipFill>
            <p:spPr>
              <a:xfrm>
                <a:off x="930910" y="4918710"/>
                <a:ext cx="11049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5" name="墨迹 144"/>
              <p14:cNvContentPartPr/>
              <p14:nvPr/>
            </p14:nvContentPartPr>
            <p14:xfrm>
              <a:off x="973455" y="4715510"/>
              <a:ext cx="287655" cy="6794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4"/>
            </p:blipFill>
            <p:spPr>
              <a:xfrm>
                <a:off x="973455" y="4715510"/>
                <a:ext cx="287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6" name="墨迹 145"/>
              <p14:cNvContentPartPr/>
              <p14:nvPr/>
            </p14:nvContentPartPr>
            <p14:xfrm>
              <a:off x="1286510" y="4486910"/>
              <a:ext cx="262890" cy="474345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6"/>
            </p:blipFill>
            <p:spPr>
              <a:xfrm>
                <a:off x="1286510" y="4486910"/>
                <a:ext cx="26289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47" name="墨迹 146"/>
              <p14:cNvContentPartPr/>
              <p14:nvPr/>
            </p14:nvContentPartPr>
            <p14:xfrm>
              <a:off x="1388110" y="4656455"/>
              <a:ext cx="567690" cy="3892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8"/>
            </p:blipFill>
            <p:spPr>
              <a:xfrm>
                <a:off x="1388110" y="4656455"/>
                <a:ext cx="56769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48" name="墨迹 147"/>
              <p14:cNvContentPartPr/>
              <p14:nvPr/>
            </p14:nvContentPartPr>
            <p14:xfrm>
              <a:off x="2040255" y="4969510"/>
              <a:ext cx="33655" cy="8509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90"/>
            </p:blipFill>
            <p:spPr>
              <a:xfrm>
                <a:off x="2040255" y="4969510"/>
                <a:ext cx="336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49" name="墨迹 148"/>
              <p14:cNvContentPartPr/>
              <p14:nvPr/>
            </p14:nvContentPartPr>
            <p14:xfrm>
              <a:off x="1057910" y="5181600"/>
              <a:ext cx="779145" cy="10160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2"/>
            </p:blipFill>
            <p:spPr>
              <a:xfrm>
                <a:off x="1057910" y="5181600"/>
                <a:ext cx="7791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0" name="墨迹 149"/>
              <p14:cNvContentPartPr/>
              <p14:nvPr/>
            </p14:nvContentPartPr>
            <p14:xfrm>
              <a:off x="8398510" y="1862455"/>
              <a:ext cx="1981200" cy="1541145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4"/>
            </p:blipFill>
            <p:spPr>
              <a:xfrm>
                <a:off x="8398510" y="1862455"/>
                <a:ext cx="1981200" cy="154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1" name="墨迹 150"/>
              <p14:cNvContentPartPr/>
              <p14:nvPr/>
            </p14:nvContentPartPr>
            <p14:xfrm>
              <a:off x="10396855" y="1727200"/>
              <a:ext cx="389255" cy="10985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6"/>
            </p:blipFill>
            <p:spPr>
              <a:xfrm>
                <a:off x="10396855" y="1727200"/>
                <a:ext cx="3892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2" name="墨迹 151"/>
              <p14:cNvContentPartPr/>
              <p14:nvPr/>
            </p14:nvContentPartPr>
            <p14:xfrm>
              <a:off x="10506710" y="1896110"/>
              <a:ext cx="42545" cy="279400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8"/>
            </p:blipFill>
            <p:spPr>
              <a:xfrm>
                <a:off x="10506710" y="1896110"/>
                <a:ext cx="425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3" name="墨迹 152"/>
              <p14:cNvContentPartPr/>
              <p14:nvPr/>
            </p14:nvContentPartPr>
            <p14:xfrm>
              <a:off x="10354310" y="1752600"/>
              <a:ext cx="228600" cy="24511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300"/>
            </p:blipFill>
            <p:spPr>
              <a:xfrm>
                <a:off x="10354310" y="1752600"/>
                <a:ext cx="2286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4" name="墨迹 153"/>
              <p14:cNvContentPartPr/>
              <p14:nvPr/>
            </p14:nvContentPartPr>
            <p14:xfrm>
              <a:off x="10414000" y="1913255"/>
              <a:ext cx="287655" cy="36385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2"/>
            </p:blipFill>
            <p:spPr>
              <a:xfrm>
                <a:off x="10414000" y="1913255"/>
                <a:ext cx="2876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5" name="墨迹 154"/>
              <p14:cNvContentPartPr/>
              <p14:nvPr/>
            </p14:nvContentPartPr>
            <p14:xfrm>
              <a:off x="10625455" y="1752600"/>
              <a:ext cx="304800" cy="3048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4"/>
            </p:blipFill>
            <p:spPr>
              <a:xfrm>
                <a:off x="10625455" y="1752600"/>
                <a:ext cx="3048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6" name="墨迹 155"/>
              <p14:cNvContentPartPr/>
              <p14:nvPr/>
            </p14:nvContentPartPr>
            <p14:xfrm>
              <a:off x="10617200" y="1870710"/>
              <a:ext cx="363855" cy="398145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6"/>
            </p:blipFill>
            <p:spPr>
              <a:xfrm>
                <a:off x="10617200" y="1870710"/>
                <a:ext cx="3638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57" name="墨迹 156"/>
              <p14:cNvContentPartPr/>
              <p14:nvPr/>
            </p14:nvContentPartPr>
            <p14:xfrm>
              <a:off x="11049000" y="1811655"/>
              <a:ext cx="101600" cy="49085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8"/>
            </p:blipFill>
            <p:spPr>
              <a:xfrm>
                <a:off x="11049000" y="1811655"/>
                <a:ext cx="10160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58" name="墨迹 157"/>
              <p14:cNvContentPartPr/>
              <p14:nvPr/>
            </p14:nvContentPartPr>
            <p14:xfrm>
              <a:off x="11167110" y="1819910"/>
              <a:ext cx="203200" cy="46609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10"/>
            </p:blipFill>
            <p:spPr>
              <a:xfrm>
                <a:off x="11167110" y="1819910"/>
                <a:ext cx="2032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59" name="墨迹 158"/>
              <p14:cNvContentPartPr/>
              <p14:nvPr/>
            </p14:nvContentPartPr>
            <p14:xfrm>
              <a:off x="11074400" y="1955800"/>
              <a:ext cx="203200" cy="18605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2"/>
            </p:blipFill>
            <p:spPr>
              <a:xfrm>
                <a:off x="11074400" y="1955800"/>
                <a:ext cx="2032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0" name="墨迹 159"/>
              <p14:cNvContentPartPr/>
              <p14:nvPr/>
            </p14:nvContentPartPr>
            <p14:xfrm>
              <a:off x="10998200" y="2014855"/>
              <a:ext cx="177800" cy="1270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4"/>
            </p:blipFill>
            <p:spPr>
              <a:xfrm>
                <a:off x="10998200" y="2014855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1" name="墨迹 160"/>
              <p14:cNvContentPartPr/>
              <p14:nvPr/>
            </p14:nvContentPartPr>
            <p14:xfrm>
              <a:off x="11116310" y="2073910"/>
              <a:ext cx="177800" cy="19494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6"/>
            </p:blipFill>
            <p:spPr>
              <a:xfrm>
                <a:off x="11116310" y="2073910"/>
                <a:ext cx="1778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2" name="墨迹 161"/>
              <p14:cNvContentPartPr/>
              <p14:nvPr/>
            </p14:nvContentPartPr>
            <p14:xfrm>
              <a:off x="11319510" y="1997710"/>
              <a:ext cx="279400" cy="2286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8"/>
            </p:blipFill>
            <p:spPr>
              <a:xfrm>
                <a:off x="11319510" y="1997710"/>
                <a:ext cx="2794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3" name="墨迹 162"/>
              <p14:cNvContentPartPr/>
              <p14:nvPr/>
            </p14:nvContentPartPr>
            <p14:xfrm>
              <a:off x="11573510" y="1828800"/>
              <a:ext cx="339090" cy="6686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20"/>
            </p:blipFill>
            <p:spPr>
              <a:xfrm>
                <a:off x="11573510" y="1828800"/>
                <a:ext cx="33909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4" name="墨迹 163"/>
              <p14:cNvContentPartPr/>
              <p14:nvPr/>
            </p14:nvContentPartPr>
            <p14:xfrm>
              <a:off x="10820400" y="2463800"/>
              <a:ext cx="1049655" cy="11811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2"/>
            </p:blipFill>
            <p:spPr>
              <a:xfrm>
                <a:off x="10820400" y="2463800"/>
                <a:ext cx="10496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5" name="墨迹 164"/>
              <p14:cNvContentPartPr/>
              <p14:nvPr/>
            </p14:nvContentPartPr>
            <p14:xfrm>
              <a:off x="11598910" y="2590800"/>
              <a:ext cx="8890" cy="4191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4"/>
            </p:blipFill>
            <p:spPr>
              <a:xfrm>
                <a:off x="11598910" y="2590800"/>
                <a:ext cx="8890" cy="4191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822325"/>
          </a:xfrm>
        </p:spPr>
        <p:txBody>
          <a:bodyPr/>
          <a:p>
            <a:pPr algn="l"/>
            <a:r>
              <a:rPr altLang="zh-CN"/>
              <a:t>Residual Learning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0" y="3999865"/>
            <a:ext cx="5562600" cy="88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103495"/>
            <a:ext cx="1623060" cy="90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103495"/>
            <a:ext cx="1112520" cy="900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5103495"/>
            <a:ext cx="3079115" cy="900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2214245"/>
            <a:ext cx="2458085" cy="1363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405255" y="372110"/>
              <a:ext cx="4335145" cy="13042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405255" y="372110"/>
                <a:ext cx="4335145" cy="130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7196455" y="930910"/>
              <a:ext cx="118745" cy="32194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7196455" y="930910"/>
                <a:ext cx="118745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7407910" y="863600"/>
              <a:ext cx="17145" cy="558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7407910" y="863600"/>
                <a:ext cx="171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7407910" y="1083310"/>
              <a:ext cx="101600" cy="6794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7407910" y="1083310"/>
                <a:ext cx="1016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7543800" y="838200"/>
              <a:ext cx="295910" cy="4146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7543800" y="838200"/>
                <a:ext cx="29591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7907655" y="762000"/>
              <a:ext cx="262255" cy="5842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7907655" y="762000"/>
                <a:ext cx="26225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8246110" y="880110"/>
              <a:ext cx="203200" cy="3219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8246110" y="880110"/>
                <a:ext cx="203200" cy="321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8441055" y="922655"/>
              <a:ext cx="363855" cy="2114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8441055" y="922655"/>
                <a:ext cx="36385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8559800" y="922655"/>
              <a:ext cx="177800" cy="3130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8559800" y="922655"/>
                <a:ext cx="1778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8830310" y="863600"/>
              <a:ext cx="423545" cy="5080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8830310" y="863600"/>
                <a:ext cx="4235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7823200" y="1397000"/>
              <a:ext cx="1270000" cy="844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7823200" y="1397000"/>
                <a:ext cx="1270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2768600" y="1405255"/>
              <a:ext cx="2472055" cy="762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2768600" y="1405255"/>
                <a:ext cx="2472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8745855" y="1278255"/>
              <a:ext cx="702945" cy="47434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8745855" y="1278255"/>
                <a:ext cx="702945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9144000" y="1616710"/>
              <a:ext cx="431800" cy="26289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9144000" y="1616710"/>
                <a:ext cx="4318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9770110" y="1371600"/>
              <a:ext cx="347345" cy="5842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9770110" y="1371600"/>
                <a:ext cx="3473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9787255" y="1506855"/>
              <a:ext cx="465455" cy="3638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9787255" y="1506855"/>
                <a:ext cx="465455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" name="墨迹 24"/>
              <p14:cNvContentPartPr/>
              <p14:nvPr/>
            </p14:nvContentPartPr>
            <p14:xfrm>
              <a:off x="10252710" y="1438910"/>
              <a:ext cx="93345" cy="4318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8"/>
            </p:blipFill>
            <p:spPr>
              <a:xfrm>
                <a:off x="10252710" y="1438910"/>
                <a:ext cx="93345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6" name="墨迹 25"/>
              <p14:cNvContentPartPr/>
              <p14:nvPr/>
            </p14:nvContentPartPr>
            <p14:xfrm>
              <a:off x="10210800" y="1540510"/>
              <a:ext cx="101600" cy="22034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0"/>
            </p:blipFill>
            <p:spPr>
              <a:xfrm>
                <a:off x="10210800" y="1540510"/>
                <a:ext cx="101600" cy="220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7" name="墨迹 26"/>
              <p14:cNvContentPartPr/>
              <p14:nvPr/>
            </p14:nvContentPartPr>
            <p14:xfrm>
              <a:off x="10422255" y="1430655"/>
              <a:ext cx="347345" cy="49974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2"/>
            </p:blipFill>
            <p:spPr>
              <a:xfrm>
                <a:off x="10422255" y="1430655"/>
                <a:ext cx="347345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8" name="墨迹 27"/>
              <p14:cNvContentPartPr/>
              <p14:nvPr/>
            </p14:nvContentPartPr>
            <p14:xfrm>
              <a:off x="10904855" y="1379855"/>
              <a:ext cx="67945" cy="14414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4"/>
            </p:blipFill>
            <p:spPr>
              <a:xfrm>
                <a:off x="10904855" y="1379855"/>
                <a:ext cx="679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9" name="墨迹 28"/>
              <p14:cNvContentPartPr/>
              <p14:nvPr/>
            </p14:nvContentPartPr>
            <p14:xfrm>
              <a:off x="10752455" y="1532255"/>
              <a:ext cx="279400" cy="42354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6"/>
            </p:blipFill>
            <p:spPr>
              <a:xfrm>
                <a:off x="10752455" y="1532255"/>
                <a:ext cx="2794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0" name="墨迹 29"/>
              <p14:cNvContentPartPr/>
              <p14:nvPr/>
            </p14:nvContentPartPr>
            <p14:xfrm>
              <a:off x="11049000" y="1583055"/>
              <a:ext cx="254000" cy="425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8"/>
            </p:blipFill>
            <p:spPr>
              <a:xfrm>
                <a:off x="11049000" y="1583055"/>
                <a:ext cx="2540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1" name="墨迹 30"/>
              <p14:cNvContentPartPr/>
              <p14:nvPr/>
            </p14:nvContentPartPr>
            <p14:xfrm>
              <a:off x="10963910" y="1447800"/>
              <a:ext cx="491490" cy="6178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10963910" y="1447800"/>
                <a:ext cx="491490" cy="617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2" name="墨迹 31"/>
              <p14:cNvContentPartPr/>
              <p14:nvPr/>
            </p14:nvContentPartPr>
            <p14:xfrm>
              <a:off x="11370310" y="1430655"/>
              <a:ext cx="212090" cy="1098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11370310" y="1430655"/>
                <a:ext cx="212090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3" name="墨迹 32"/>
              <p14:cNvContentPartPr/>
              <p14:nvPr/>
            </p14:nvContentPartPr>
            <p14:xfrm>
              <a:off x="9609455" y="1955800"/>
              <a:ext cx="2226945" cy="844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4"/>
            </p:blipFill>
            <p:spPr>
              <a:xfrm>
                <a:off x="9609455" y="1955800"/>
                <a:ext cx="222694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4" name="墨迹 33"/>
              <p14:cNvContentPartPr/>
              <p14:nvPr/>
            </p14:nvContentPartPr>
            <p14:xfrm>
              <a:off x="9914255" y="2116455"/>
              <a:ext cx="144145" cy="336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6"/>
            </p:blipFill>
            <p:spPr>
              <a:xfrm>
                <a:off x="9914255" y="2116455"/>
                <a:ext cx="1441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5" name="墨迹 34"/>
              <p14:cNvContentPartPr/>
              <p14:nvPr/>
            </p14:nvContentPartPr>
            <p14:xfrm>
              <a:off x="9812655" y="2286000"/>
              <a:ext cx="575945" cy="2114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8"/>
            </p:blipFill>
            <p:spPr>
              <a:xfrm>
                <a:off x="9812655" y="2286000"/>
                <a:ext cx="5759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6" name="墨迹 35"/>
              <p14:cNvContentPartPr/>
              <p14:nvPr/>
            </p14:nvContentPartPr>
            <p14:xfrm>
              <a:off x="10142855" y="2251710"/>
              <a:ext cx="186055" cy="3429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0"/>
            </p:blipFill>
            <p:spPr>
              <a:xfrm>
                <a:off x="10142855" y="2251710"/>
                <a:ext cx="18605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7" name="墨迹 36"/>
              <p14:cNvContentPartPr/>
              <p14:nvPr/>
            </p14:nvContentPartPr>
            <p14:xfrm>
              <a:off x="10109200" y="2311400"/>
              <a:ext cx="101600" cy="6731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2"/>
            </p:blipFill>
            <p:spPr>
              <a:xfrm>
                <a:off x="10109200" y="2311400"/>
                <a:ext cx="1016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8" name="墨迹 37"/>
              <p14:cNvContentPartPr/>
              <p14:nvPr/>
            </p14:nvContentPartPr>
            <p14:xfrm>
              <a:off x="10151110" y="2124710"/>
              <a:ext cx="152400" cy="26289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4"/>
            </p:blipFill>
            <p:spPr>
              <a:xfrm>
                <a:off x="10151110" y="2124710"/>
                <a:ext cx="15240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9" name="墨迹 38"/>
              <p14:cNvContentPartPr/>
              <p14:nvPr/>
            </p14:nvContentPartPr>
            <p14:xfrm>
              <a:off x="10303510" y="2184400"/>
              <a:ext cx="127000" cy="3302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6"/>
            </p:blipFill>
            <p:spPr>
              <a:xfrm>
                <a:off x="10303510" y="2184400"/>
                <a:ext cx="1270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0" name="墨迹 39"/>
              <p14:cNvContentPartPr/>
              <p14:nvPr/>
            </p14:nvContentPartPr>
            <p14:xfrm>
              <a:off x="10354310" y="2311400"/>
              <a:ext cx="262890" cy="8445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8"/>
            </p:blipFill>
            <p:spPr>
              <a:xfrm>
                <a:off x="10354310" y="2311400"/>
                <a:ext cx="2628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1" name="墨迹 40"/>
              <p14:cNvContentPartPr/>
              <p14:nvPr/>
            </p14:nvContentPartPr>
            <p14:xfrm>
              <a:off x="10617200" y="2218055"/>
              <a:ext cx="228600" cy="2622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0"/>
            </p:blipFill>
            <p:spPr>
              <a:xfrm>
                <a:off x="10617200" y="2218055"/>
                <a:ext cx="228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2" name="墨迹 41"/>
              <p14:cNvContentPartPr/>
              <p14:nvPr/>
            </p14:nvContentPartPr>
            <p14:xfrm>
              <a:off x="10041255" y="2218055"/>
              <a:ext cx="372745" cy="2540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2"/>
            </p:blipFill>
            <p:spPr>
              <a:xfrm>
                <a:off x="10041255" y="2218055"/>
                <a:ext cx="37274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3" name="墨迹 42"/>
              <p14:cNvContentPartPr/>
              <p14:nvPr/>
            </p14:nvContentPartPr>
            <p14:xfrm>
              <a:off x="10074910" y="2294255"/>
              <a:ext cx="440690" cy="425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4"/>
            </p:blipFill>
            <p:spPr>
              <a:xfrm>
                <a:off x="10074910" y="2294255"/>
                <a:ext cx="4406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4" name="墨迹 43"/>
              <p14:cNvContentPartPr/>
              <p14:nvPr/>
            </p14:nvContentPartPr>
            <p14:xfrm>
              <a:off x="10473055" y="2184400"/>
              <a:ext cx="271145" cy="2876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6"/>
            </p:blipFill>
            <p:spPr>
              <a:xfrm>
                <a:off x="10473055" y="2184400"/>
                <a:ext cx="271145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5" name="墨迹 44"/>
              <p14:cNvContentPartPr/>
              <p14:nvPr/>
            </p14:nvContentPartPr>
            <p14:xfrm>
              <a:off x="10828655" y="2065655"/>
              <a:ext cx="127000" cy="1606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8"/>
            </p:blipFill>
            <p:spPr>
              <a:xfrm>
                <a:off x="10828655" y="2065655"/>
                <a:ext cx="1270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6" name="墨迹 45"/>
              <p14:cNvContentPartPr/>
              <p14:nvPr/>
            </p14:nvContentPartPr>
            <p14:xfrm>
              <a:off x="10617200" y="2226310"/>
              <a:ext cx="287655" cy="49149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0"/>
            </p:blipFill>
            <p:spPr>
              <a:xfrm>
                <a:off x="10617200" y="2226310"/>
                <a:ext cx="287655" cy="49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7" name="墨迹 46"/>
              <p14:cNvContentPartPr/>
              <p14:nvPr/>
            </p14:nvContentPartPr>
            <p14:xfrm>
              <a:off x="11031855" y="2141855"/>
              <a:ext cx="50800" cy="5080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2"/>
            </p:blipFill>
            <p:spPr>
              <a:xfrm>
                <a:off x="11031855" y="2141855"/>
                <a:ext cx="50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8" name="墨迹 47"/>
              <p14:cNvContentPartPr/>
              <p14:nvPr/>
            </p14:nvContentPartPr>
            <p14:xfrm>
              <a:off x="10998200" y="2116455"/>
              <a:ext cx="295910" cy="48260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4"/>
            </p:blipFill>
            <p:spPr>
              <a:xfrm>
                <a:off x="10998200" y="2116455"/>
                <a:ext cx="29591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9" name="墨迹 48"/>
              <p14:cNvContentPartPr/>
              <p14:nvPr/>
            </p14:nvContentPartPr>
            <p14:xfrm>
              <a:off x="11252200" y="2184400"/>
              <a:ext cx="313055" cy="37211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6"/>
            </p:blipFill>
            <p:spPr>
              <a:xfrm>
                <a:off x="11252200" y="2184400"/>
                <a:ext cx="313055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0" name="墨迹 49"/>
              <p14:cNvContentPartPr/>
              <p14:nvPr/>
            </p14:nvContentPartPr>
            <p14:xfrm>
              <a:off x="10125710" y="2692400"/>
              <a:ext cx="1320800" cy="673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88"/>
            </p:blipFill>
            <p:spPr>
              <a:xfrm>
                <a:off x="10125710" y="2692400"/>
                <a:ext cx="13208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1" name="墨迹 50"/>
              <p14:cNvContentPartPr/>
              <p14:nvPr/>
            </p14:nvContentPartPr>
            <p14:xfrm>
              <a:off x="854710" y="2150110"/>
              <a:ext cx="194945" cy="85534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0"/>
            </p:blipFill>
            <p:spPr>
              <a:xfrm>
                <a:off x="854710" y="2150110"/>
                <a:ext cx="194945" cy="855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2" name="墨迹 51"/>
              <p14:cNvContentPartPr/>
              <p14:nvPr/>
            </p14:nvContentPartPr>
            <p14:xfrm>
              <a:off x="1041400" y="2226310"/>
              <a:ext cx="1887855" cy="60960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2"/>
            </p:blipFill>
            <p:spPr>
              <a:xfrm>
                <a:off x="1041400" y="2226310"/>
                <a:ext cx="1887855" cy="609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3" name="墨迹 52"/>
              <p14:cNvContentPartPr/>
              <p14:nvPr/>
            </p14:nvContentPartPr>
            <p14:xfrm>
              <a:off x="1016000" y="2759710"/>
              <a:ext cx="1896110" cy="237490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4"/>
            </p:blipFill>
            <p:spPr>
              <a:xfrm>
                <a:off x="1016000" y="2759710"/>
                <a:ext cx="189611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4" name="墨迹 53"/>
              <p14:cNvContentPartPr/>
              <p14:nvPr/>
            </p14:nvContentPartPr>
            <p14:xfrm>
              <a:off x="1701800" y="3005455"/>
              <a:ext cx="109855" cy="39814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6"/>
            </p:blipFill>
            <p:spPr>
              <a:xfrm>
                <a:off x="1701800" y="3005455"/>
                <a:ext cx="1098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5" name="墨迹 54"/>
              <p14:cNvContentPartPr/>
              <p14:nvPr/>
            </p14:nvContentPartPr>
            <p14:xfrm>
              <a:off x="1692910" y="3022600"/>
              <a:ext cx="355600" cy="29591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8"/>
            </p:blipFill>
            <p:spPr>
              <a:xfrm>
                <a:off x="1692910" y="3022600"/>
                <a:ext cx="3556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6" name="墨迹 55"/>
              <p14:cNvContentPartPr/>
              <p14:nvPr/>
            </p14:nvContentPartPr>
            <p14:xfrm>
              <a:off x="2116455" y="3089910"/>
              <a:ext cx="109855" cy="25400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0"/>
            </p:blipFill>
            <p:spPr>
              <a:xfrm>
                <a:off x="2116455" y="3089910"/>
                <a:ext cx="10985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7" name="墨迹 56"/>
              <p14:cNvContentPartPr/>
              <p14:nvPr/>
            </p14:nvContentPartPr>
            <p14:xfrm>
              <a:off x="2091055" y="2929255"/>
              <a:ext cx="363855" cy="38100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2"/>
            </p:blipFill>
            <p:spPr>
              <a:xfrm>
                <a:off x="2091055" y="2929255"/>
                <a:ext cx="3638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8" name="墨迹 57"/>
              <p14:cNvContentPartPr/>
              <p14:nvPr/>
            </p14:nvContentPartPr>
            <p14:xfrm>
              <a:off x="363855" y="2616200"/>
              <a:ext cx="711200" cy="3384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4"/>
            </p:blipFill>
            <p:spPr>
              <a:xfrm>
                <a:off x="363855" y="2616200"/>
                <a:ext cx="71120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9" name="墨迹 58"/>
              <p14:cNvContentPartPr/>
              <p14:nvPr/>
            </p14:nvContentPartPr>
            <p14:xfrm>
              <a:off x="2743200" y="2472055"/>
              <a:ext cx="889000" cy="2794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6"/>
            </p:blipFill>
            <p:spPr>
              <a:xfrm>
                <a:off x="2743200" y="2472055"/>
                <a:ext cx="8890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0" name="墨迹 59"/>
              <p14:cNvContentPartPr/>
              <p14:nvPr/>
            </p14:nvContentPartPr>
            <p14:xfrm>
              <a:off x="821055" y="3623310"/>
              <a:ext cx="17145" cy="4254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8"/>
            </p:blipFill>
            <p:spPr>
              <a:xfrm>
                <a:off x="821055" y="3623310"/>
                <a:ext cx="171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1" name="墨迹 60"/>
              <p14:cNvContentPartPr/>
              <p14:nvPr/>
            </p14:nvContentPartPr>
            <p14:xfrm>
              <a:off x="871855" y="3538855"/>
              <a:ext cx="296545" cy="37274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0"/>
            </p:blipFill>
            <p:spPr>
              <a:xfrm>
                <a:off x="871855" y="3538855"/>
                <a:ext cx="296545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2" name="墨迹 61"/>
              <p14:cNvContentPartPr/>
              <p14:nvPr/>
            </p14:nvContentPartPr>
            <p14:xfrm>
              <a:off x="846455" y="3683000"/>
              <a:ext cx="440055" cy="228600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2"/>
            </p:blipFill>
            <p:spPr>
              <a:xfrm>
                <a:off x="846455" y="3683000"/>
                <a:ext cx="4400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3" name="墨迹 62"/>
              <p14:cNvContentPartPr/>
              <p14:nvPr/>
            </p14:nvContentPartPr>
            <p14:xfrm>
              <a:off x="829310" y="3818255"/>
              <a:ext cx="542290" cy="203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4"/>
            </p:blipFill>
            <p:spPr>
              <a:xfrm>
                <a:off x="829310" y="3818255"/>
                <a:ext cx="5422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4" name="墨迹 63"/>
              <p14:cNvContentPartPr/>
              <p14:nvPr/>
            </p14:nvContentPartPr>
            <p14:xfrm>
              <a:off x="1362710" y="3429000"/>
              <a:ext cx="271145" cy="381000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6"/>
            </p:blipFill>
            <p:spPr>
              <a:xfrm>
                <a:off x="1362710" y="3429000"/>
                <a:ext cx="2711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5" name="墨迹 64"/>
              <p14:cNvContentPartPr/>
              <p14:nvPr/>
            </p14:nvContentPartPr>
            <p14:xfrm>
              <a:off x="1320800" y="3784600"/>
              <a:ext cx="363855" cy="1689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8"/>
            </p:blipFill>
            <p:spPr>
              <a:xfrm>
                <a:off x="1320800" y="3784600"/>
                <a:ext cx="3638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6" name="墨迹 65"/>
              <p14:cNvContentPartPr/>
              <p14:nvPr/>
            </p14:nvContentPartPr>
            <p14:xfrm>
              <a:off x="1718310" y="3623310"/>
              <a:ext cx="118745" cy="288290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0"/>
            </p:blipFill>
            <p:spPr>
              <a:xfrm>
                <a:off x="1718310" y="3623310"/>
                <a:ext cx="1187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7" name="墨迹 66"/>
              <p14:cNvContentPartPr/>
              <p14:nvPr/>
            </p14:nvContentPartPr>
            <p14:xfrm>
              <a:off x="1752600" y="3572510"/>
              <a:ext cx="330200" cy="33020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2"/>
            </p:blipFill>
            <p:spPr>
              <a:xfrm>
                <a:off x="1752600" y="3572510"/>
                <a:ext cx="330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8" name="墨迹 67"/>
              <p14:cNvContentPartPr/>
              <p14:nvPr/>
            </p14:nvContentPartPr>
            <p14:xfrm>
              <a:off x="1981200" y="3564255"/>
              <a:ext cx="254000" cy="304800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4"/>
            </p:blipFill>
            <p:spPr>
              <a:xfrm>
                <a:off x="1981200" y="3564255"/>
                <a:ext cx="25400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9" name="墨迹 68"/>
              <p14:cNvContentPartPr/>
              <p14:nvPr/>
            </p14:nvContentPartPr>
            <p14:xfrm>
              <a:off x="2192655" y="3538855"/>
              <a:ext cx="271145" cy="14414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6"/>
            </p:blipFill>
            <p:spPr>
              <a:xfrm>
                <a:off x="2192655" y="3538855"/>
                <a:ext cx="2711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0" name="墨迹 69"/>
              <p14:cNvContentPartPr/>
              <p14:nvPr/>
            </p14:nvContentPartPr>
            <p14:xfrm>
              <a:off x="2294255" y="3699510"/>
              <a:ext cx="118745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8"/>
            </p:blipFill>
            <p:spPr>
              <a:xfrm>
                <a:off x="2294255" y="3699510"/>
                <a:ext cx="11874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1" name="墨迹 70"/>
              <p14:cNvContentPartPr/>
              <p14:nvPr/>
            </p14:nvContentPartPr>
            <p14:xfrm>
              <a:off x="2268855" y="3733800"/>
              <a:ext cx="186055" cy="1098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0"/>
            </p:blipFill>
            <p:spPr>
              <a:xfrm>
                <a:off x="2268855" y="3733800"/>
                <a:ext cx="1860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2" name="墨迹 71"/>
              <p14:cNvContentPartPr/>
              <p14:nvPr/>
            </p14:nvContentPartPr>
            <p14:xfrm>
              <a:off x="2463800" y="3530600"/>
              <a:ext cx="304800" cy="194310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2"/>
            </p:blipFill>
            <p:spPr>
              <a:xfrm>
                <a:off x="2463800" y="3530600"/>
                <a:ext cx="304800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3" name="墨迹 72"/>
              <p14:cNvContentPartPr/>
              <p14:nvPr/>
            </p14:nvContentPartPr>
            <p14:xfrm>
              <a:off x="2505710" y="3632200"/>
              <a:ext cx="177800" cy="5080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4"/>
            </p:blipFill>
            <p:spPr>
              <a:xfrm>
                <a:off x="2505710" y="3632200"/>
                <a:ext cx="1778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4" name="墨迹 73"/>
              <p14:cNvContentPartPr/>
              <p14:nvPr/>
            </p14:nvContentPartPr>
            <p14:xfrm>
              <a:off x="2522855" y="3724910"/>
              <a:ext cx="177800" cy="11874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6"/>
            </p:blipFill>
            <p:spPr>
              <a:xfrm>
                <a:off x="2522855" y="3724910"/>
                <a:ext cx="1778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5" name="墨迹 74"/>
              <p14:cNvContentPartPr/>
              <p14:nvPr/>
            </p14:nvContentPartPr>
            <p14:xfrm>
              <a:off x="2886710" y="3860800"/>
              <a:ext cx="25400" cy="82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8"/>
            </p:blipFill>
            <p:spPr>
              <a:xfrm>
                <a:off x="2886710" y="3860800"/>
                <a:ext cx="2540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6" name="墨迹 75"/>
              <p14:cNvContentPartPr/>
              <p14:nvPr/>
            </p14:nvContentPartPr>
            <p14:xfrm>
              <a:off x="668655" y="4283710"/>
              <a:ext cx="398145" cy="685800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0"/>
            </p:blipFill>
            <p:spPr>
              <a:xfrm>
                <a:off x="668655" y="4283710"/>
                <a:ext cx="398145" cy="685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7" name="墨迹 76"/>
              <p14:cNvContentPartPr/>
              <p14:nvPr/>
            </p14:nvContentPartPr>
            <p14:xfrm>
              <a:off x="1117600" y="4402455"/>
              <a:ext cx="236855" cy="254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2"/>
            </p:blipFill>
            <p:spPr>
              <a:xfrm>
                <a:off x="1117600" y="4402455"/>
                <a:ext cx="2368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8" name="墨迹 77"/>
              <p14:cNvContentPartPr/>
              <p14:nvPr/>
            </p14:nvContentPartPr>
            <p14:xfrm>
              <a:off x="1125855" y="4486910"/>
              <a:ext cx="321945" cy="3429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4"/>
            </p:blipFill>
            <p:spPr>
              <a:xfrm>
                <a:off x="1125855" y="4486910"/>
                <a:ext cx="32194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9" name="墨迹 78"/>
              <p14:cNvContentPartPr/>
              <p14:nvPr/>
            </p14:nvContentPartPr>
            <p14:xfrm>
              <a:off x="1532255" y="4368800"/>
              <a:ext cx="101600" cy="270510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6"/>
            </p:blipFill>
            <p:spPr>
              <a:xfrm>
                <a:off x="1532255" y="4368800"/>
                <a:ext cx="101600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0" name="墨迹 79"/>
              <p14:cNvContentPartPr/>
              <p14:nvPr/>
            </p14:nvContentPartPr>
            <p14:xfrm>
              <a:off x="1633855" y="4300855"/>
              <a:ext cx="321945" cy="35560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8"/>
            </p:blipFill>
            <p:spPr>
              <a:xfrm>
                <a:off x="1633855" y="4300855"/>
                <a:ext cx="3219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1" name="墨迹 80"/>
              <p14:cNvContentPartPr/>
              <p14:nvPr/>
            </p14:nvContentPartPr>
            <p14:xfrm>
              <a:off x="2023110" y="4368800"/>
              <a:ext cx="212090" cy="23685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0"/>
            </p:blipFill>
            <p:spPr>
              <a:xfrm>
                <a:off x="2023110" y="4368800"/>
                <a:ext cx="212090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2" name="墨迹 81"/>
              <p14:cNvContentPartPr/>
              <p14:nvPr/>
            </p14:nvContentPartPr>
            <p14:xfrm>
              <a:off x="2124710" y="4359910"/>
              <a:ext cx="271145" cy="16954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2"/>
            </p:blipFill>
            <p:spPr>
              <a:xfrm>
                <a:off x="2124710" y="4359910"/>
                <a:ext cx="2711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3" name="墨迹 82"/>
              <p14:cNvContentPartPr/>
              <p14:nvPr/>
            </p14:nvContentPartPr>
            <p14:xfrm>
              <a:off x="2167255" y="4359910"/>
              <a:ext cx="186055" cy="1778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4"/>
            </p:blipFill>
            <p:spPr>
              <a:xfrm>
                <a:off x="2167255" y="4359910"/>
                <a:ext cx="18605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4" name="墨迹 83"/>
              <p14:cNvContentPartPr/>
              <p14:nvPr/>
            </p14:nvContentPartPr>
            <p14:xfrm>
              <a:off x="2353310" y="4326255"/>
              <a:ext cx="161290" cy="457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6"/>
            </p:blipFill>
            <p:spPr>
              <a:xfrm>
                <a:off x="2353310" y="4326255"/>
                <a:ext cx="1612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5" name="墨迹 84"/>
              <p14:cNvContentPartPr/>
              <p14:nvPr/>
            </p14:nvContentPartPr>
            <p14:xfrm>
              <a:off x="990600" y="4724400"/>
              <a:ext cx="1303655" cy="16891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8"/>
            </p:blipFill>
            <p:spPr>
              <a:xfrm>
                <a:off x="990600" y="4724400"/>
                <a:ext cx="130365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6" name="墨迹 85"/>
              <p14:cNvContentPartPr/>
              <p14:nvPr/>
            </p14:nvContentPartPr>
            <p14:xfrm>
              <a:off x="1498600" y="4343400"/>
              <a:ext cx="16510" cy="82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0"/>
            </p:blipFill>
            <p:spPr>
              <a:xfrm>
                <a:off x="1498600" y="4343400"/>
                <a:ext cx="16510" cy="8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7" name="墨迹 86"/>
              <p14:cNvContentPartPr/>
              <p14:nvPr/>
            </p14:nvContentPartPr>
            <p14:xfrm>
              <a:off x="1524000" y="4258310"/>
              <a:ext cx="41910" cy="51689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2"/>
            </p:blipFill>
            <p:spPr>
              <a:xfrm>
                <a:off x="1524000" y="4258310"/>
                <a:ext cx="4191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8" name="墨迹 87"/>
              <p14:cNvContentPartPr/>
              <p14:nvPr/>
            </p14:nvContentPartPr>
            <p14:xfrm>
              <a:off x="1557655" y="4486910"/>
              <a:ext cx="372745" cy="34290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4"/>
            </p:blipFill>
            <p:spPr>
              <a:xfrm>
                <a:off x="1557655" y="4486910"/>
                <a:ext cx="37274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9" name="墨迹 88"/>
              <p14:cNvContentPartPr/>
              <p14:nvPr/>
            </p14:nvContentPartPr>
            <p14:xfrm>
              <a:off x="1803400" y="4326255"/>
              <a:ext cx="109855" cy="4146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6"/>
            </p:blipFill>
            <p:spPr>
              <a:xfrm>
                <a:off x="1803400" y="4326255"/>
                <a:ext cx="1098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0" name="墨迹 89"/>
              <p14:cNvContentPartPr/>
              <p14:nvPr/>
            </p14:nvContentPartPr>
            <p14:xfrm>
              <a:off x="1964055" y="4351655"/>
              <a:ext cx="144145" cy="3130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8"/>
            </p:blipFill>
            <p:spPr>
              <a:xfrm>
                <a:off x="1964055" y="4351655"/>
                <a:ext cx="144145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1" name="墨迹 90"/>
              <p14:cNvContentPartPr/>
              <p14:nvPr/>
            </p14:nvContentPartPr>
            <p14:xfrm>
              <a:off x="2184400" y="4368800"/>
              <a:ext cx="160655" cy="23685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0"/>
            </p:blipFill>
            <p:spPr>
              <a:xfrm>
                <a:off x="2184400" y="4368800"/>
                <a:ext cx="160655" cy="236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2" name="墨迹 91"/>
              <p14:cNvContentPartPr/>
              <p14:nvPr/>
            </p14:nvContentPartPr>
            <p14:xfrm>
              <a:off x="2243455" y="4326255"/>
              <a:ext cx="152400" cy="18605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2"/>
            </p:blipFill>
            <p:spPr>
              <a:xfrm>
                <a:off x="2243455" y="4326255"/>
                <a:ext cx="15240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3" name="墨迹 92"/>
              <p14:cNvContentPartPr/>
              <p14:nvPr/>
            </p14:nvContentPartPr>
            <p14:xfrm>
              <a:off x="2362200" y="4207510"/>
              <a:ext cx="177800" cy="43180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4"/>
            </p:blipFill>
            <p:spPr>
              <a:xfrm>
                <a:off x="2362200" y="4207510"/>
                <a:ext cx="1778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4" name="墨迹 93"/>
              <p14:cNvContentPartPr/>
              <p14:nvPr/>
            </p14:nvContentPartPr>
            <p14:xfrm>
              <a:off x="812800" y="4775200"/>
              <a:ext cx="1692910" cy="11811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6"/>
            </p:blipFill>
            <p:spPr>
              <a:xfrm>
                <a:off x="812800" y="4775200"/>
                <a:ext cx="1692910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5" name="墨迹 94"/>
              <p14:cNvContentPartPr/>
              <p14:nvPr/>
            </p14:nvContentPartPr>
            <p14:xfrm>
              <a:off x="914400" y="5824855"/>
              <a:ext cx="575310" cy="78740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8"/>
            </p:blipFill>
            <p:spPr>
              <a:xfrm>
                <a:off x="914400" y="5824855"/>
                <a:ext cx="575310" cy="787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6" name="墨迹 95"/>
              <p14:cNvContentPartPr/>
              <p14:nvPr/>
            </p14:nvContentPartPr>
            <p14:xfrm>
              <a:off x="626110" y="4699000"/>
              <a:ext cx="1761490" cy="2622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0"/>
            </p:blipFill>
            <p:spPr>
              <a:xfrm>
                <a:off x="626110" y="4699000"/>
                <a:ext cx="176149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7" name="墨迹 96"/>
              <p14:cNvContentPartPr/>
              <p14:nvPr/>
            </p14:nvContentPartPr>
            <p14:xfrm>
              <a:off x="592455" y="5207000"/>
              <a:ext cx="363855" cy="844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2"/>
            </p:blipFill>
            <p:spPr>
              <a:xfrm>
                <a:off x="592455" y="5207000"/>
                <a:ext cx="3638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8" name="墨迹 97"/>
              <p14:cNvContentPartPr/>
              <p14:nvPr/>
            </p14:nvContentPartPr>
            <p14:xfrm>
              <a:off x="643255" y="5147310"/>
              <a:ext cx="482600" cy="46609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4"/>
            </p:blipFill>
            <p:spPr>
              <a:xfrm>
                <a:off x="643255" y="5147310"/>
                <a:ext cx="482600" cy="466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9" name="墨迹 98"/>
              <p14:cNvContentPartPr/>
              <p14:nvPr/>
            </p14:nvContentPartPr>
            <p14:xfrm>
              <a:off x="998855" y="5080000"/>
              <a:ext cx="465455" cy="4146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6"/>
            </p:blipFill>
            <p:spPr>
              <a:xfrm>
                <a:off x="998855" y="5080000"/>
                <a:ext cx="4654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0" name="墨迹 99"/>
              <p14:cNvContentPartPr/>
              <p14:nvPr/>
            </p14:nvContentPartPr>
            <p14:xfrm>
              <a:off x="1252855" y="5334000"/>
              <a:ext cx="194945" cy="152400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8"/>
            </p:blipFill>
            <p:spPr>
              <a:xfrm>
                <a:off x="1252855" y="5334000"/>
                <a:ext cx="1949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1" name="墨迹 100"/>
              <p14:cNvContentPartPr/>
              <p14:nvPr/>
            </p14:nvContentPartPr>
            <p14:xfrm>
              <a:off x="1320800" y="5401310"/>
              <a:ext cx="101600" cy="1612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0"/>
            </p:blipFill>
            <p:spPr>
              <a:xfrm>
                <a:off x="1320800" y="5401310"/>
                <a:ext cx="1016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2" name="墨迹 101"/>
              <p14:cNvContentPartPr/>
              <p14:nvPr/>
            </p14:nvContentPartPr>
            <p14:xfrm>
              <a:off x="1447800" y="5121910"/>
              <a:ext cx="135255" cy="6794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2"/>
            </p:blipFill>
            <p:spPr>
              <a:xfrm>
                <a:off x="1447800" y="5121910"/>
                <a:ext cx="135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3" name="墨迹 102"/>
              <p14:cNvContentPartPr/>
              <p14:nvPr/>
            </p14:nvContentPartPr>
            <p14:xfrm>
              <a:off x="1532255" y="5105400"/>
              <a:ext cx="127000" cy="38925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4"/>
            </p:blipFill>
            <p:spPr>
              <a:xfrm>
                <a:off x="1532255" y="5105400"/>
                <a:ext cx="127000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4" name="墨迹 103"/>
              <p14:cNvContentPartPr/>
              <p14:nvPr/>
            </p14:nvContentPartPr>
            <p14:xfrm>
              <a:off x="1752600" y="5113655"/>
              <a:ext cx="168910" cy="3384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6"/>
            </p:blipFill>
            <p:spPr>
              <a:xfrm>
                <a:off x="1752600" y="5113655"/>
                <a:ext cx="16891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5" name="墨迹 104"/>
              <p14:cNvContentPartPr/>
              <p14:nvPr/>
            </p14:nvContentPartPr>
            <p14:xfrm>
              <a:off x="1701800" y="5232400"/>
              <a:ext cx="203200" cy="143510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8"/>
            </p:blipFill>
            <p:spPr>
              <a:xfrm>
                <a:off x="1701800" y="5232400"/>
                <a:ext cx="2032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6" name="墨迹 105"/>
              <p14:cNvContentPartPr/>
              <p14:nvPr/>
            </p14:nvContentPartPr>
            <p14:xfrm>
              <a:off x="2006600" y="5045710"/>
              <a:ext cx="338455" cy="34734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0"/>
            </p:blipFill>
            <p:spPr>
              <a:xfrm>
                <a:off x="2006600" y="5045710"/>
                <a:ext cx="338455" cy="347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7" name="墨迹 106"/>
              <p14:cNvContentPartPr/>
              <p14:nvPr/>
            </p14:nvContentPartPr>
            <p14:xfrm>
              <a:off x="2235200" y="5105400"/>
              <a:ext cx="50800" cy="2876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2"/>
            </p:blipFill>
            <p:spPr>
              <a:xfrm>
                <a:off x="2235200" y="5105400"/>
                <a:ext cx="508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8" name="墨迹 107"/>
              <p14:cNvContentPartPr/>
              <p14:nvPr/>
            </p14:nvContentPartPr>
            <p14:xfrm>
              <a:off x="2116455" y="5189855"/>
              <a:ext cx="152400" cy="14414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4"/>
            </p:blipFill>
            <p:spPr>
              <a:xfrm>
                <a:off x="2116455" y="5189855"/>
                <a:ext cx="1524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9" name="墨迹 108"/>
              <p14:cNvContentPartPr/>
              <p14:nvPr/>
            </p14:nvContentPartPr>
            <p14:xfrm>
              <a:off x="2378710" y="5105400"/>
              <a:ext cx="118745" cy="168910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6"/>
            </p:blipFill>
            <p:spPr>
              <a:xfrm>
                <a:off x="2378710" y="5105400"/>
                <a:ext cx="118745" cy="168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10" name="墨迹 109"/>
              <p14:cNvContentPartPr/>
              <p14:nvPr/>
            </p14:nvContentPartPr>
            <p14:xfrm>
              <a:off x="2565400" y="4961255"/>
              <a:ext cx="101600" cy="381000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8"/>
            </p:blipFill>
            <p:spPr>
              <a:xfrm>
                <a:off x="2565400" y="4961255"/>
                <a:ext cx="101600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1" name="墨迹 110"/>
              <p14:cNvContentPartPr/>
              <p14:nvPr/>
            </p14:nvContentPartPr>
            <p14:xfrm>
              <a:off x="2632710" y="5029200"/>
              <a:ext cx="254000" cy="29591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0"/>
            </p:blipFill>
            <p:spPr>
              <a:xfrm>
                <a:off x="2632710" y="5029200"/>
                <a:ext cx="254000" cy="295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2" name="墨迹 111"/>
              <p14:cNvContentPartPr/>
              <p14:nvPr/>
            </p14:nvContentPartPr>
            <p14:xfrm>
              <a:off x="1405255" y="5494655"/>
              <a:ext cx="973455" cy="1098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2"/>
            </p:blipFill>
            <p:spPr>
              <a:xfrm>
                <a:off x="1405255" y="5494655"/>
                <a:ext cx="97345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3" name="墨迹 112"/>
              <p14:cNvContentPartPr/>
              <p14:nvPr/>
            </p14:nvContentPartPr>
            <p14:xfrm>
              <a:off x="2988310" y="4013200"/>
              <a:ext cx="6240145" cy="10496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4"/>
            </p:blipFill>
            <p:spPr>
              <a:xfrm>
                <a:off x="2988310" y="4013200"/>
                <a:ext cx="6240145" cy="1049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4" name="墨迹 113"/>
              <p14:cNvContentPartPr/>
              <p14:nvPr/>
            </p14:nvContentPartPr>
            <p14:xfrm>
              <a:off x="8255000" y="2903855"/>
              <a:ext cx="160655" cy="6794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6"/>
            </p:blipFill>
            <p:spPr>
              <a:xfrm>
                <a:off x="8255000" y="2903855"/>
                <a:ext cx="1606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5" name="墨迹 114"/>
              <p14:cNvContentPartPr/>
              <p14:nvPr/>
            </p14:nvContentPartPr>
            <p14:xfrm>
              <a:off x="8500110" y="2878455"/>
              <a:ext cx="25400" cy="762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18"/>
            </p:blipFill>
            <p:spPr>
              <a:xfrm>
                <a:off x="8500110" y="2878455"/>
                <a:ext cx="254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6" name="墨迹 115"/>
              <p14:cNvContentPartPr/>
              <p14:nvPr/>
            </p14:nvContentPartPr>
            <p14:xfrm>
              <a:off x="8255000" y="2870200"/>
              <a:ext cx="473710" cy="65151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0"/>
            </p:blipFill>
            <p:spPr>
              <a:xfrm>
                <a:off x="8255000" y="2870200"/>
                <a:ext cx="473710" cy="651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7" name="墨迹 116"/>
              <p14:cNvContentPartPr/>
              <p14:nvPr/>
            </p14:nvContentPartPr>
            <p14:xfrm>
              <a:off x="8754110" y="3030855"/>
              <a:ext cx="17145" cy="36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2"/>
            </p:blipFill>
            <p:spPr>
              <a:xfrm>
                <a:off x="8754110" y="3030855"/>
                <a:ext cx="17145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8" name="墨迹 117"/>
              <p14:cNvContentPartPr/>
              <p14:nvPr/>
            </p14:nvContentPartPr>
            <p14:xfrm>
              <a:off x="8745855" y="2971800"/>
              <a:ext cx="279400" cy="3638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4"/>
            </p:blipFill>
            <p:spPr>
              <a:xfrm>
                <a:off x="8745855" y="2971800"/>
                <a:ext cx="2794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9" name="墨迹 118"/>
              <p14:cNvContentPartPr/>
              <p14:nvPr/>
            </p14:nvContentPartPr>
            <p14:xfrm>
              <a:off x="9177655" y="2861310"/>
              <a:ext cx="296545" cy="635000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6"/>
            </p:blipFill>
            <p:spPr>
              <a:xfrm>
                <a:off x="9177655" y="2861310"/>
                <a:ext cx="296545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20" name="墨迹 119"/>
              <p14:cNvContentPartPr/>
              <p14:nvPr/>
            </p14:nvContentPartPr>
            <p14:xfrm>
              <a:off x="9203055" y="3191510"/>
              <a:ext cx="338455" cy="16954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28"/>
            </p:blipFill>
            <p:spPr>
              <a:xfrm>
                <a:off x="9203055" y="3191510"/>
                <a:ext cx="33845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1" name="墨迹 120"/>
              <p14:cNvContentPartPr/>
              <p14:nvPr/>
            </p14:nvContentPartPr>
            <p14:xfrm>
              <a:off x="9439910" y="3039110"/>
              <a:ext cx="161290" cy="25400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0"/>
            </p:blipFill>
            <p:spPr>
              <a:xfrm>
                <a:off x="9439910" y="3039110"/>
                <a:ext cx="16129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2" name="墨迹 121"/>
              <p14:cNvContentPartPr/>
              <p14:nvPr/>
            </p14:nvContentPartPr>
            <p14:xfrm>
              <a:off x="9693910" y="3089910"/>
              <a:ext cx="194945" cy="186690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2"/>
            </p:blipFill>
            <p:spPr>
              <a:xfrm>
                <a:off x="9693910" y="3089910"/>
                <a:ext cx="194945" cy="186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3" name="墨迹 122"/>
              <p14:cNvContentPartPr/>
              <p14:nvPr/>
            </p14:nvContentPartPr>
            <p14:xfrm>
              <a:off x="9652000" y="3089910"/>
              <a:ext cx="262255" cy="76200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4"/>
            </p:blipFill>
            <p:spPr>
              <a:xfrm>
                <a:off x="9652000" y="3089910"/>
                <a:ext cx="2622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4" name="墨迹 123"/>
              <p14:cNvContentPartPr/>
              <p14:nvPr/>
            </p14:nvContentPartPr>
            <p14:xfrm>
              <a:off x="9795510" y="2997200"/>
              <a:ext cx="212090" cy="33845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6"/>
            </p:blipFill>
            <p:spPr>
              <a:xfrm>
                <a:off x="9795510" y="2997200"/>
                <a:ext cx="212090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5" name="墨迹 124"/>
              <p14:cNvContentPartPr/>
              <p14:nvPr/>
            </p14:nvContentPartPr>
            <p14:xfrm>
              <a:off x="3318510" y="4918710"/>
              <a:ext cx="5486400" cy="11874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38"/>
            </p:blipFill>
            <p:spPr>
              <a:xfrm>
                <a:off x="3318510" y="4918710"/>
                <a:ext cx="54864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6" name="墨迹 125"/>
              <p14:cNvContentPartPr/>
              <p14:nvPr/>
            </p14:nvContentPartPr>
            <p14:xfrm>
              <a:off x="9465310" y="3733800"/>
              <a:ext cx="330200" cy="245110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0"/>
            </p:blipFill>
            <p:spPr>
              <a:xfrm>
                <a:off x="9465310" y="3733800"/>
                <a:ext cx="330200" cy="245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7" name="墨迹 126"/>
              <p14:cNvContentPartPr/>
              <p14:nvPr/>
            </p14:nvContentPartPr>
            <p14:xfrm>
              <a:off x="9668510" y="3810000"/>
              <a:ext cx="76200" cy="346710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2"/>
            </p:blipFill>
            <p:spPr>
              <a:xfrm>
                <a:off x="9668510" y="3810000"/>
                <a:ext cx="76200" cy="346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8" name="墨迹 127"/>
              <p14:cNvContentPartPr/>
              <p14:nvPr/>
            </p14:nvContentPartPr>
            <p14:xfrm>
              <a:off x="9846310" y="3724910"/>
              <a:ext cx="381000" cy="237490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4"/>
            </p:blipFill>
            <p:spPr>
              <a:xfrm>
                <a:off x="9846310" y="3724910"/>
                <a:ext cx="3810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9" name="墨迹 128"/>
              <p14:cNvContentPartPr/>
              <p14:nvPr/>
            </p14:nvContentPartPr>
            <p14:xfrm>
              <a:off x="9973310" y="3792855"/>
              <a:ext cx="347345" cy="27940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6"/>
            </p:blipFill>
            <p:spPr>
              <a:xfrm>
                <a:off x="9973310" y="3792855"/>
                <a:ext cx="347345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30" name="墨迹 129"/>
              <p14:cNvContentPartPr/>
              <p14:nvPr/>
            </p14:nvContentPartPr>
            <p14:xfrm>
              <a:off x="10193655" y="3724910"/>
              <a:ext cx="152400" cy="161290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48"/>
            </p:blipFill>
            <p:spPr>
              <a:xfrm>
                <a:off x="10193655" y="3724910"/>
                <a:ext cx="1524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1" name="墨迹 130"/>
              <p14:cNvContentPartPr/>
              <p14:nvPr/>
            </p14:nvContentPartPr>
            <p14:xfrm>
              <a:off x="10287000" y="3818255"/>
              <a:ext cx="25400" cy="27114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0"/>
            </p:blipFill>
            <p:spPr>
              <a:xfrm>
                <a:off x="10287000" y="3818255"/>
                <a:ext cx="254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2" name="墨迹 131"/>
              <p14:cNvContentPartPr/>
              <p14:nvPr/>
            </p14:nvContentPartPr>
            <p14:xfrm>
              <a:off x="10219055" y="3716655"/>
              <a:ext cx="508000" cy="4997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2"/>
            </p:blipFill>
            <p:spPr>
              <a:xfrm>
                <a:off x="10219055" y="3716655"/>
                <a:ext cx="508000" cy="499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3" name="墨迹 132"/>
              <p14:cNvContentPartPr/>
              <p14:nvPr/>
            </p14:nvContentPartPr>
            <p14:xfrm>
              <a:off x="10650855" y="3869055"/>
              <a:ext cx="254000" cy="3365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4"/>
            </p:blipFill>
            <p:spPr>
              <a:xfrm>
                <a:off x="10650855" y="3869055"/>
                <a:ext cx="2540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4" name="墨迹 133"/>
              <p14:cNvContentPartPr/>
              <p14:nvPr/>
            </p14:nvContentPartPr>
            <p14:xfrm>
              <a:off x="10871200" y="3759200"/>
              <a:ext cx="109855" cy="194310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56"/>
            </p:blipFill>
            <p:spPr>
              <a:xfrm>
                <a:off x="10871200" y="3759200"/>
                <a:ext cx="109855" cy="194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135" name="墨迹 134"/>
              <p14:cNvContentPartPr/>
              <p14:nvPr/>
            </p14:nvContentPartPr>
            <p14:xfrm>
              <a:off x="11049000" y="3810000"/>
              <a:ext cx="186055" cy="101600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58"/>
            </p:blipFill>
            <p:spPr>
              <a:xfrm>
                <a:off x="11049000" y="3810000"/>
                <a:ext cx="1860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136" name="墨迹 135"/>
              <p14:cNvContentPartPr/>
              <p14:nvPr/>
            </p14:nvContentPartPr>
            <p14:xfrm>
              <a:off x="11040110" y="3911600"/>
              <a:ext cx="76200" cy="2540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0"/>
            </p:blipFill>
            <p:spPr>
              <a:xfrm>
                <a:off x="11040110" y="3911600"/>
                <a:ext cx="762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137" name="墨迹 136"/>
              <p14:cNvContentPartPr/>
              <p14:nvPr/>
            </p14:nvContentPartPr>
            <p14:xfrm>
              <a:off x="11201400" y="3623310"/>
              <a:ext cx="270510" cy="448945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2"/>
            </p:blipFill>
            <p:spPr>
              <a:xfrm>
                <a:off x="11201400" y="3623310"/>
                <a:ext cx="27051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138" name="墨迹 137"/>
              <p14:cNvContentPartPr/>
              <p14:nvPr/>
            </p14:nvContentPartPr>
            <p14:xfrm>
              <a:off x="11395710" y="3987800"/>
              <a:ext cx="186690" cy="8445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4"/>
            </p:blipFill>
            <p:spPr>
              <a:xfrm>
                <a:off x="11395710" y="3987800"/>
                <a:ext cx="1866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139" name="墨迹 138"/>
              <p14:cNvContentPartPr/>
              <p14:nvPr/>
            </p14:nvContentPartPr>
            <p14:xfrm>
              <a:off x="11497310" y="3648710"/>
              <a:ext cx="313690" cy="296545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66"/>
            </p:blipFill>
            <p:spPr>
              <a:xfrm>
                <a:off x="11497310" y="3648710"/>
                <a:ext cx="313690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140" name="墨迹 139"/>
              <p14:cNvContentPartPr/>
              <p14:nvPr/>
            </p14:nvContentPartPr>
            <p14:xfrm>
              <a:off x="11624310" y="3581400"/>
              <a:ext cx="330200" cy="47371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68"/>
            </p:blipFill>
            <p:spPr>
              <a:xfrm>
                <a:off x="11624310" y="3581400"/>
                <a:ext cx="330200" cy="473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141" name="墨迹 140"/>
              <p14:cNvContentPartPr/>
              <p14:nvPr/>
            </p14:nvContentPartPr>
            <p14:xfrm>
              <a:off x="9838055" y="4275455"/>
              <a:ext cx="296545" cy="4235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0"/>
            </p:blipFill>
            <p:spPr>
              <a:xfrm>
                <a:off x="9838055" y="4275455"/>
                <a:ext cx="296545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142" name="墨迹 141"/>
              <p14:cNvContentPartPr/>
              <p14:nvPr/>
            </p14:nvContentPartPr>
            <p14:xfrm>
              <a:off x="10295255" y="4241800"/>
              <a:ext cx="211455" cy="3556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2"/>
            </p:blipFill>
            <p:spPr>
              <a:xfrm>
                <a:off x="10295255" y="4241800"/>
                <a:ext cx="2114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143" name="墨迹 142"/>
              <p14:cNvContentPartPr/>
              <p14:nvPr/>
            </p14:nvContentPartPr>
            <p14:xfrm>
              <a:off x="10447655" y="4275455"/>
              <a:ext cx="262255" cy="296545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4"/>
            </p:blipFill>
            <p:spPr>
              <a:xfrm>
                <a:off x="10447655" y="4275455"/>
                <a:ext cx="262255" cy="296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144" name="墨迹 143"/>
              <p14:cNvContentPartPr/>
              <p14:nvPr/>
            </p14:nvContentPartPr>
            <p14:xfrm>
              <a:off x="10498455" y="4250055"/>
              <a:ext cx="245745" cy="304800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76"/>
            </p:blipFill>
            <p:spPr>
              <a:xfrm>
                <a:off x="10498455" y="4250055"/>
                <a:ext cx="24574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145" name="墨迹 144"/>
              <p14:cNvContentPartPr/>
              <p14:nvPr/>
            </p14:nvContentPartPr>
            <p14:xfrm>
              <a:off x="10633710" y="4283710"/>
              <a:ext cx="313690" cy="533400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78"/>
            </p:blipFill>
            <p:spPr>
              <a:xfrm>
                <a:off x="10633710" y="4283710"/>
                <a:ext cx="31369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146" name="墨迹 145"/>
              <p14:cNvContentPartPr/>
              <p14:nvPr/>
            </p14:nvContentPartPr>
            <p14:xfrm>
              <a:off x="9685655" y="4851400"/>
              <a:ext cx="355600" cy="2540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0"/>
            </p:blipFill>
            <p:spPr>
              <a:xfrm>
                <a:off x="9685655" y="4851400"/>
                <a:ext cx="3556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147" name="墨迹 146"/>
              <p14:cNvContentPartPr/>
              <p14:nvPr/>
            </p14:nvContentPartPr>
            <p14:xfrm>
              <a:off x="9761855" y="4826000"/>
              <a:ext cx="76200" cy="499110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2"/>
            </p:blipFill>
            <p:spPr>
              <a:xfrm>
                <a:off x="9761855" y="4826000"/>
                <a:ext cx="76200" cy="499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148" name="墨迹 147"/>
              <p14:cNvContentPartPr/>
              <p14:nvPr/>
            </p14:nvContentPartPr>
            <p14:xfrm>
              <a:off x="9770110" y="5012055"/>
              <a:ext cx="381000" cy="84455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4"/>
            </p:blipFill>
            <p:spPr>
              <a:xfrm>
                <a:off x="9770110" y="5012055"/>
                <a:ext cx="3810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149" name="墨迹 148"/>
              <p14:cNvContentPartPr/>
              <p14:nvPr/>
            </p14:nvContentPartPr>
            <p14:xfrm>
              <a:off x="10058400" y="4808855"/>
              <a:ext cx="254000" cy="465455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86"/>
            </p:blipFill>
            <p:spPr>
              <a:xfrm>
                <a:off x="10058400" y="4808855"/>
                <a:ext cx="2540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150" name="墨迹 149"/>
              <p14:cNvContentPartPr/>
              <p14:nvPr/>
            </p14:nvContentPartPr>
            <p14:xfrm>
              <a:off x="10328910" y="4944110"/>
              <a:ext cx="203200" cy="23749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88"/>
            </p:blipFill>
            <p:spPr>
              <a:xfrm>
                <a:off x="10328910" y="4944110"/>
                <a:ext cx="2032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151" name="墨迹 150"/>
              <p14:cNvContentPartPr/>
              <p14:nvPr/>
            </p14:nvContentPartPr>
            <p14:xfrm>
              <a:off x="10312400" y="4961255"/>
              <a:ext cx="287655" cy="14414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0"/>
            </p:blipFill>
            <p:spPr>
              <a:xfrm>
                <a:off x="10312400" y="4961255"/>
                <a:ext cx="2876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152" name="墨迹 151"/>
              <p14:cNvContentPartPr/>
              <p14:nvPr/>
            </p14:nvContentPartPr>
            <p14:xfrm>
              <a:off x="10455910" y="4885055"/>
              <a:ext cx="262890" cy="44894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2"/>
            </p:blipFill>
            <p:spPr>
              <a:xfrm>
                <a:off x="10455910" y="4885055"/>
                <a:ext cx="262890" cy="448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153" name="墨迹 152"/>
              <p14:cNvContentPartPr/>
              <p14:nvPr/>
            </p14:nvContentPartPr>
            <p14:xfrm>
              <a:off x="11031855" y="4758055"/>
              <a:ext cx="135255" cy="59055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4"/>
            </p:blipFill>
            <p:spPr>
              <a:xfrm>
                <a:off x="11031855" y="4758055"/>
                <a:ext cx="1352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154" name="墨迹 153"/>
              <p14:cNvContentPartPr/>
              <p14:nvPr/>
            </p14:nvContentPartPr>
            <p14:xfrm>
              <a:off x="11049000" y="4182110"/>
              <a:ext cx="346710" cy="516890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296"/>
            </p:blipFill>
            <p:spPr>
              <a:xfrm>
                <a:off x="11049000" y="4182110"/>
                <a:ext cx="346710" cy="516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155" name="墨迹 154"/>
              <p14:cNvContentPartPr/>
              <p14:nvPr/>
            </p14:nvContentPartPr>
            <p14:xfrm>
              <a:off x="11319510" y="4191000"/>
              <a:ext cx="161290" cy="186055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298"/>
            </p:blipFill>
            <p:spPr>
              <a:xfrm>
                <a:off x="11319510" y="4191000"/>
                <a:ext cx="161290" cy="186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156" name="墨迹 155"/>
              <p14:cNvContentPartPr/>
              <p14:nvPr/>
            </p14:nvContentPartPr>
            <p14:xfrm>
              <a:off x="10760710" y="4080510"/>
              <a:ext cx="948690" cy="9398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0"/>
            </p:blipFill>
            <p:spPr>
              <a:xfrm>
                <a:off x="10760710" y="4080510"/>
                <a:ext cx="94869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157" name="墨迹 156"/>
              <p14:cNvContentPartPr/>
              <p14:nvPr/>
            </p14:nvContentPartPr>
            <p14:xfrm>
              <a:off x="9482455" y="3098800"/>
              <a:ext cx="2286000" cy="2565400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2"/>
            </p:blipFill>
            <p:spPr>
              <a:xfrm>
                <a:off x="9482455" y="3098800"/>
                <a:ext cx="2286000" cy="256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158" name="墨迹 157"/>
              <p14:cNvContentPartPr/>
              <p14:nvPr/>
            </p14:nvContentPartPr>
            <p14:xfrm>
              <a:off x="9838055" y="4699000"/>
              <a:ext cx="948055" cy="25400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4"/>
            </p:blipFill>
            <p:spPr>
              <a:xfrm>
                <a:off x="9838055" y="4699000"/>
                <a:ext cx="94805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159" name="墨迹 158"/>
              <p14:cNvContentPartPr/>
              <p14:nvPr/>
            </p14:nvContentPartPr>
            <p14:xfrm>
              <a:off x="4537710" y="1794510"/>
              <a:ext cx="2667000" cy="197294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06"/>
            </p:blipFill>
            <p:spPr>
              <a:xfrm>
                <a:off x="4537710" y="1794510"/>
                <a:ext cx="2667000" cy="1972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160" name="墨迹 159"/>
              <p14:cNvContentPartPr/>
              <p14:nvPr/>
            </p14:nvContentPartPr>
            <p14:xfrm>
              <a:off x="6273800" y="1557655"/>
              <a:ext cx="482600" cy="372745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08"/>
            </p:blipFill>
            <p:spPr>
              <a:xfrm>
                <a:off x="6273800" y="1557655"/>
                <a:ext cx="482600" cy="372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161" name="墨迹 160"/>
              <p14:cNvContentPartPr/>
              <p14:nvPr/>
            </p14:nvContentPartPr>
            <p14:xfrm>
              <a:off x="6544310" y="1651000"/>
              <a:ext cx="237490" cy="287655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0"/>
            </p:blipFill>
            <p:spPr>
              <a:xfrm>
                <a:off x="6544310" y="1651000"/>
                <a:ext cx="23749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162" name="墨迹 161"/>
              <p14:cNvContentPartPr/>
              <p14:nvPr/>
            </p14:nvContentPartPr>
            <p14:xfrm>
              <a:off x="6510655" y="1710055"/>
              <a:ext cx="330200" cy="9334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2"/>
            </p:blipFill>
            <p:spPr>
              <a:xfrm>
                <a:off x="6510655" y="1710055"/>
                <a:ext cx="33020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163" name="墨迹 162"/>
              <p14:cNvContentPartPr/>
              <p14:nvPr/>
            </p14:nvContentPartPr>
            <p14:xfrm>
              <a:off x="6899910" y="1651000"/>
              <a:ext cx="161290" cy="32131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4"/>
            </p:blipFill>
            <p:spPr>
              <a:xfrm>
                <a:off x="6899910" y="1651000"/>
                <a:ext cx="161290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164" name="墨迹 163"/>
              <p14:cNvContentPartPr/>
              <p14:nvPr/>
            </p14:nvContentPartPr>
            <p14:xfrm>
              <a:off x="6772910" y="1667510"/>
              <a:ext cx="321945" cy="288290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16"/>
            </p:blipFill>
            <p:spPr>
              <a:xfrm>
                <a:off x="6772910" y="1667510"/>
                <a:ext cx="3219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165" name="墨迹 164"/>
              <p14:cNvContentPartPr/>
              <p14:nvPr/>
            </p14:nvContentPartPr>
            <p14:xfrm>
              <a:off x="6899910" y="1760855"/>
              <a:ext cx="339090" cy="59055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18"/>
            </p:blipFill>
            <p:spPr>
              <a:xfrm>
                <a:off x="6899910" y="1760855"/>
                <a:ext cx="33909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166" name="墨迹 165"/>
              <p14:cNvContentPartPr/>
              <p14:nvPr/>
            </p14:nvContentPartPr>
            <p14:xfrm>
              <a:off x="7153910" y="1684655"/>
              <a:ext cx="271145" cy="3556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0"/>
            </p:blipFill>
            <p:spPr>
              <a:xfrm>
                <a:off x="7153910" y="1684655"/>
                <a:ext cx="27114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167" name="墨迹 166"/>
              <p14:cNvContentPartPr/>
              <p14:nvPr/>
            </p14:nvContentPartPr>
            <p14:xfrm>
              <a:off x="7120255" y="1819910"/>
              <a:ext cx="296545" cy="76200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2"/>
            </p:blipFill>
            <p:spPr>
              <a:xfrm>
                <a:off x="7120255" y="1819910"/>
                <a:ext cx="2965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168" name="墨迹 167"/>
              <p14:cNvContentPartPr/>
              <p14:nvPr/>
            </p14:nvContentPartPr>
            <p14:xfrm>
              <a:off x="4986655" y="3386455"/>
              <a:ext cx="1811655" cy="5905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4"/>
            </p:blipFill>
            <p:spPr>
              <a:xfrm>
                <a:off x="4986655" y="3386455"/>
                <a:ext cx="18116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169" name="墨迹 168"/>
              <p14:cNvContentPartPr/>
              <p14:nvPr/>
            </p14:nvContentPartPr>
            <p14:xfrm>
              <a:off x="5858510" y="4029710"/>
              <a:ext cx="177800" cy="923290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26"/>
            </p:blipFill>
            <p:spPr>
              <a:xfrm>
                <a:off x="5858510" y="4029710"/>
                <a:ext cx="177800" cy="923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170" name="墨迹 169"/>
              <p14:cNvContentPartPr/>
              <p14:nvPr/>
            </p14:nvContentPartPr>
            <p14:xfrm>
              <a:off x="5892800" y="4978400"/>
              <a:ext cx="3183255" cy="84455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28"/>
            </p:blipFill>
            <p:spPr>
              <a:xfrm>
                <a:off x="5892800" y="4978400"/>
                <a:ext cx="3183255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171" name="墨迹 170"/>
              <p14:cNvContentPartPr/>
              <p14:nvPr/>
            </p14:nvContentPartPr>
            <p14:xfrm>
              <a:off x="5901055" y="3996055"/>
              <a:ext cx="3462655" cy="10496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0"/>
            </p:blipFill>
            <p:spPr>
              <a:xfrm>
                <a:off x="5901055" y="3996055"/>
                <a:ext cx="3462655" cy="1049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172" name="墨迹 171"/>
              <p14:cNvContentPartPr/>
              <p14:nvPr/>
            </p14:nvContentPartPr>
            <p14:xfrm>
              <a:off x="4715510" y="4842510"/>
              <a:ext cx="1371600" cy="203200"/>
            </p14:xfrm>
          </p:contentPart>
        </mc:Choice>
        <mc:Fallback xmlns="">
          <p:pic>
            <p:nvPicPr>
              <p:cNvPr id="172" name="墨迹 171"/>
            </p:nvPicPr>
            <p:blipFill>
              <a:blip r:embed="rId332"/>
            </p:blipFill>
            <p:spPr>
              <a:xfrm>
                <a:off x="4715510" y="4842510"/>
                <a:ext cx="13716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173" name="墨迹 172"/>
              <p14:cNvContentPartPr/>
              <p14:nvPr/>
            </p14:nvContentPartPr>
            <p14:xfrm>
              <a:off x="4826000" y="4800600"/>
              <a:ext cx="143510" cy="143510"/>
            </p14:xfrm>
          </p:contentPart>
        </mc:Choice>
        <mc:Fallback xmlns="">
          <p:pic>
            <p:nvPicPr>
              <p:cNvPr id="173" name="墨迹 172"/>
            </p:nvPicPr>
            <p:blipFill>
              <a:blip r:embed="rId334"/>
            </p:blipFill>
            <p:spPr>
              <a:xfrm>
                <a:off x="4826000" y="4800600"/>
                <a:ext cx="14351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174" name="墨迹 173"/>
              <p14:cNvContentPartPr/>
              <p14:nvPr/>
            </p14:nvContentPartPr>
            <p14:xfrm>
              <a:off x="2946400" y="3394710"/>
              <a:ext cx="2099310" cy="184594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336"/>
            </p:blipFill>
            <p:spPr>
              <a:xfrm>
                <a:off x="2946400" y="3394710"/>
                <a:ext cx="2099310" cy="1845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175" name="墨迹 174"/>
              <p14:cNvContentPartPr/>
              <p14:nvPr/>
            </p14:nvContentPartPr>
            <p14:xfrm>
              <a:off x="3420110" y="2937510"/>
              <a:ext cx="1134745" cy="1016000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338"/>
            </p:blipFill>
            <p:spPr>
              <a:xfrm>
                <a:off x="3420110" y="2937510"/>
                <a:ext cx="1134745" cy="1016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176" name="墨迹 175"/>
              <p14:cNvContentPartPr/>
              <p14:nvPr/>
            </p14:nvContentPartPr>
            <p14:xfrm>
              <a:off x="4140200" y="2895600"/>
              <a:ext cx="448310" cy="43180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340"/>
            </p:blipFill>
            <p:spPr>
              <a:xfrm>
                <a:off x="4140200" y="2895600"/>
                <a:ext cx="44831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177" name="墨迹 176"/>
              <p14:cNvContentPartPr/>
              <p14:nvPr/>
            </p14:nvContentPartPr>
            <p14:xfrm>
              <a:off x="3606800" y="1989455"/>
              <a:ext cx="245110" cy="50800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342"/>
            </p:blipFill>
            <p:spPr>
              <a:xfrm>
                <a:off x="3606800" y="1989455"/>
                <a:ext cx="24511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178" name="墨迹 177"/>
              <p14:cNvContentPartPr/>
              <p14:nvPr/>
            </p14:nvContentPartPr>
            <p14:xfrm>
              <a:off x="3665855" y="2159000"/>
              <a:ext cx="355600" cy="313055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344"/>
            </p:blipFill>
            <p:spPr>
              <a:xfrm>
                <a:off x="3665855" y="2159000"/>
                <a:ext cx="355600" cy="313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179" name="墨迹 178"/>
              <p14:cNvContentPartPr/>
              <p14:nvPr/>
            </p14:nvContentPartPr>
            <p14:xfrm>
              <a:off x="3683000" y="2141855"/>
              <a:ext cx="541655" cy="550545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346"/>
            </p:blipFill>
            <p:spPr>
              <a:xfrm>
                <a:off x="3683000" y="2141855"/>
                <a:ext cx="541655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180" name="墨迹 179"/>
              <p14:cNvContentPartPr/>
              <p14:nvPr/>
            </p14:nvContentPartPr>
            <p14:xfrm>
              <a:off x="4182110" y="1769110"/>
              <a:ext cx="17145" cy="144145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348"/>
            </p:blipFill>
            <p:spPr>
              <a:xfrm>
                <a:off x="4182110" y="1769110"/>
                <a:ext cx="171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181" name="墨迹 180"/>
              <p14:cNvContentPartPr/>
              <p14:nvPr/>
            </p14:nvContentPartPr>
            <p14:xfrm>
              <a:off x="4013200" y="1913255"/>
              <a:ext cx="84455" cy="59055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350"/>
            </p:blipFill>
            <p:spPr>
              <a:xfrm>
                <a:off x="4013200" y="1913255"/>
                <a:ext cx="844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182" name="墨迹 181"/>
              <p14:cNvContentPartPr/>
              <p14:nvPr/>
            </p14:nvContentPartPr>
            <p14:xfrm>
              <a:off x="4004310" y="1913255"/>
              <a:ext cx="313690" cy="406400"/>
            </p14:xfrm>
          </p:contentPart>
        </mc:Choice>
        <mc:Fallback xmlns="">
          <p:pic>
            <p:nvPicPr>
              <p:cNvPr id="182" name="墨迹 181"/>
            </p:nvPicPr>
            <p:blipFill>
              <a:blip r:embed="rId352"/>
            </p:blipFill>
            <p:spPr>
              <a:xfrm>
                <a:off x="4004310" y="1913255"/>
                <a:ext cx="31369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183" name="墨迹 182"/>
              <p14:cNvContentPartPr/>
              <p14:nvPr/>
            </p14:nvContentPartPr>
            <p14:xfrm>
              <a:off x="4089400" y="2159000"/>
              <a:ext cx="295910" cy="228600"/>
            </p14:xfrm>
          </p:contentPart>
        </mc:Choice>
        <mc:Fallback xmlns="">
          <p:pic>
            <p:nvPicPr>
              <p:cNvPr id="183" name="墨迹 182"/>
            </p:nvPicPr>
            <p:blipFill>
              <a:blip r:embed="rId354"/>
            </p:blipFill>
            <p:spPr>
              <a:xfrm>
                <a:off x="4089400" y="2159000"/>
                <a:ext cx="29591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184" name="墨迹 183"/>
              <p14:cNvContentPartPr/>
              <p14:nvPr/>
            </p14:nvContentPartPr>
            <p14:xfrm>
              <a:off x="4089400" y="2327910"/>
              <a:ext cx="194310" cy="245745"/>
            </p14:xfrm>
          </p:contentPart>
        </mc:Choice>
        <mc:Fallback xmlns="">
          <p:pic>
            <p:nvPicPr>
              <p:cNvPr id="184" name="墨迹 183"/>
            </p:nvPicPr>
            <p:blipFill>
              <a:blip r:embed="rId356"/>
            </p:blipFill>
            <p:spPr>
              <a:xfrm>
                <a:off x="4089400" y="2327910"/>
                <a:ext cx="194310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185" name="墨迹 184"/>
              <p14:cNvContentPartPr/>
              <p14:nvPr/>
            </p14:nvContentPartPr>
            <p14:xfrm>
              <a:off x="4343400" y="1769110"/>
              <a:ext cx="499110" cy="643890"/>
            </p14:xfrm>
          </p:contentPart>
        </mc:Choice>
        <mc:Fallback xmlns="">
          <p:pic>
            <p:nvPicPr>
              <p:cNvPr id="185" name="墨迹 184"/>
            </p:nvPicPr>
            <p:blipFill>
              <a:blip r:embed="rId358"/>
            </p:blipFill>
            <p:spPr>
              <a:xfrm>
                <a:off x="4343400" y="1769110"/>
                <a:ext cx="499110" cy="643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186" name="墨迹 185"/>
              <p14:cNvContentPartPr/>
              <p14:nvPr/>
            </p14:nvContentPartPr>
            <p14:xfrm>
              <a:off x="4495800" y="2133600"/>
              <a:ext cx="118110" cy="211455"/>
            </p14:xfrm>
          </p:contentPart>
        </mc:Choice>
        <mc:Fallback xmlns="">
          <p:pic>
            <p:nvPicPr>
              <p:cNvPr id="186" name="墨迹 185"/>
            </p:nvPicPr>
            <p:blipFill>
              <a:blip r:embed="rId360"/>
            </p:blipFill>
            <p:spPr>
              <a:xfrm>
                <a:off x="4495800" y="2133600"/>
                <a:ext cx="11811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187" name="墨迹 186"/>
              <p14:cNvContentPartPr/>
              <p14:nvPr/>
            </p14:nvContentPartPr>
            <p14:xfrm>
              <a:off x="4529455" y="2141855"/>
              <a:ext cx="203200" cy="330200"/>
            </p14:xfrm>
          </p:contentPart>
        </mc:Choice>
        <mc:Fallback xmlns="">
          <p:pic>
            <p:nvPicPr>
              <p:cNvPr id="187" name="墨迹 186"/>
            </p:nvPicPr>
            <p:blipFill>
              <a:blip r:embed="rId362"/>
            </p:blipFill>
            <p:spPr>
              <a:xfrm>
                <a:off x="4529455" y="2141855"/>
                <a:ext cx="203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188" name="墨迹 187"/>
              <p14:cNvContentPartPr/>
              <p14:nvPr/>
            </p14:nvContentPartPr>
            <p14:xfrm>
              <a:off x="4953000" y="3318510"/>
              <a:ext cx="2395855" cy="101600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364"/>
            </p:blipFill>
            <p:spPr>
              <a:xfrm>
                <a:off x="4953000" y="3318510"/>
                <a:ext cx="23958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189" name="墨迹 188"/>
              <p14:cNvContentPartPr/>
              <p14:nvPr/>
            </p14:nvContentPartPr>
            <p14:xfrm>
              <a:off x="2971800" y="3378200"/>
              <a:ext cx="2006600" cy="1854200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366"/>
            </p:blipFill>
            <p:spPr>
              <a:xfrm>
                <a:off x="2971800" y="3378200"/>
                <a:ext cx="2006600" cy="185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190" name="墨迹 189"/>
              <p14:cNvContentPartPr/>
              <p14:nvPr/>
            </p14:nvContentPartPr>
            <p14:xfrm>
              <a:off x="3327400" y="3005455"/>
              <a:ext cx="1143000" cy="846455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368"/>
            </p:blipFill>
            <p:spPr>
              <a:xfrm>
                <a:off x="3327400" y="3005455"/>
                <a:ext cx="1143000" cy="846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191" name="墨迹 190"/>
              <p14:cNvContentPartPr/>
              <p14:nvPr/>
            </p14:nvContentPartPr>
            <p14:xfrm>
              <a:off x="3962400" y="2861310"/>
              <a:ext cx="643255" cy="533400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370"/>
            </p:blipFill>
            <p:spPr>
              <a:xfrm>
                <a:off x="3962400" y="2861310"/>
                <a:ext cx="643255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192" name="墨迹 191"/>
              <p14:cNvContentPartPr/>
              <p14:nvPr/>
            </p14:nvContentPartPr>
            <p14:xfrm>
              <a:off x="4673600" y="3267710"/>
              <a:ext cx="2616200" cy="161290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372"/>
            </p:blipFill>
            <p:spPr>
              <a:xfrm>
                <a:off x="4673600" y="3267710"/>
                <a:ext cx="2616200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193" name="墨迹 192"/>
              <p14:cNvContentPartPr/>
              <p14:nvPr/>
            </p14:nvContentPartPr>
            <p14:xfrm>
              <a:off x="3327400" y="5926455"/>
              <a:ext cx="1837055" cy="127000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374"/>
            </p:blipFill>
            <p:spPr>
              <a:xfrm>
                <a:off x="3327400" y="5926455"/>
                <a:ext cx="183705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194" name="墨迹 193"/>
              <p14:cNvContentPartPr/>
              <p14:nvPr/>
            </p14:nvContentPartPr>
            <p14:xfrm>
              <a:off x="6426200" y="5867400"/>
              <a:ext cx="2421255" cy="219710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376"/>
            </p:blipFill>
            <p:spPr>
              <a:xfrm>
                <a:off x="6426200" y="5867400"/>
                <a:ext cx="2421255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195" name="墨迹 194"/>
              <p14:cNvContentPartPr/>
              <p14:nvPr/>
            </p14:nvContentPartPr>
            <p14:xfrm>
              <a:off x="5833110" y="4800600"/>
              <a:ext cx="1828800" cy="1481455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378"/>
            </p:blipFill>
            <p:spPr>
              <a:xfrm>
                <a:off x="5833110" y="4800600"/>
                <a:ext cx="1828800" cy="148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196" name="墨迹 195"/>
              <p14:cNvContentPartPr/>
              <p14:nvPr/>
            </p14:nvContentPartPr>
            <p14:xfrm>
              <a:off x="7924800" y="5020310"/>
              <a:ext cx="1235710" cy="1083945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380"/>
            </p:blipFill>
            <p:spPr>
              <a:xfrm>
                <a:off x="7924800" y="5020310"/>
                <a:ext cx="1235710" cy="1083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197" name="墨迹 196"/>
              <p14:cNvContentPartPr/>
              <p14:nvPr/>
            </p14:nvContentPartPr>
            <p14:xfrm>
              <a:off x="4715510" y="6019800"/>
              <a:ext cx="1507490" cy="490855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382"/>
            </p:blipFill>
            <p:spPr>
              <a:xfrm>
                <a:off x="4715510" y="6019800"/>
                <a:ext cx="150749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198" name="墨迹 197"/>
              <p14:cNvContentPartPr/>
              <p14:nvPr/>
            </p14:nvContentPartPr>
            <p14:xfrm>
              <a:off x="4842510" y="6096000"/>
              <a:ext cx="304800" cy="84455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384"/>
            </p:blipFill>
            <p:spPr>
              <a:xfrm>
                <a:off x="4842510" y="6096000"/>
                <a:ext cx="3048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199" name="墨迹 198"/>
              <p14:cNvContentPartPr/>
              <p14:nvPr/>
            </p14:nvContentPartPr>
            <p14:xfrm>
              <a:off x="3030855" y="3378200"/>
              <a:ext cx="1947545" cy="1778000"/>
            </p14:xfrm>
          </p:contentPart>
        </mc:Choice>
        <mc:Fallback xmlns="">
          <p:pic>
            <p:nvPicPr>
              <p:cNvPr id="199" name="墨迹 198"/>
            </p:nvPicPr>
            <p:blipFill>
              <a:blip r:embed="rId386"/>
            </p:blipFill>
            <p:spPr>
              <a:xfrm>
                <a:off x="3030855" y="3378200"/>
                <a:ext cx="1947545" cy="177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200" name="墨迹 199"/>
              <p14:cNvContentPartPr/>
              <p14:nvPr/>
            </p14:nvContentPartPr>
            <p14:xfrm>
              <a:off x="2159000" y="1515110"/>
              <a:ext cx="1608455" cy="2066290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388"/>
            </p:blipFill>
            <p:spPr>
              <a:xfrm>
                <a:off x="2159000" y="1515110"/>
                <a:ext cx="1608455" cy="2066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201" name="墨迹 200"/>
              <p14:cNvContentPartPr/>
              <p14:nvPr/>
            </p14:nvContentPartPr>
            <p14:xfrm>
              <a:off x="2235200" y="1608455"/>
              <a:ext cx="355600" cy="14414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390"/>
            </p:blipFill>
            <p:spPr>
              <a:xfrm>
                <a:off x="2235200" y="1608455"/>
                <a:ext cx="355600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202" name="墨迹 201"/>
              <p14:cNvContentPartPr/>
              <p14:nvPr/>
            </p14:nvContentPartPr>
            <p14:xfrm>
              <a:off x="1244600" y="67310"/>
              <a:ext cx="2590800" cy="1761490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392"/>
            </p:blipFill>
            <p:spPr>
              <a:xfrm>
                <a:off x="1244600" y="67310"/>
                <a:ext cx="2590800" cy="1761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203" name="墨迹 202"/>
              <p14:cNvContentPartPr/>
              <p14:nvPr/>
            </p14:nvContentPartPr>
            <p14:xfrm>
              <a:off x="3352800" y="3538855"/>
              <a:ext cx="1964055" cy="1574800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394"/>
            </p:blipFill>
            <p:spPr>
              <a:xfrm>
                <a:off x="3352800" y="3538855"/>
                <a:ext cx="1964055" cy="157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204" name="墨迹 203"/>
              <p14:cNvContentPartPr/>
              <p14:nvPr/>
            </p14:nvContentPartPr>
            <p14:xfrm>
              <a:off x="6096000" y="4935855"/>
              <a:ext cx="1159510" cy="6794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396"/>
            </p:blipFill>
            <p:spPr>
              <a:xfrm>
                <a:off x="6096000" y="4935855"/>
                <a:ext cx="11595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205" name="墨迹 204"/>
              <p14:cNvContentPartPr/>
              <p14:nvPr/>
            </p14:nvContentPartPr>
            <p14:xfrm>
              <a:off x="8153400" y="4867910"/>
              <a:ext cx="778510" cy="59690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398"/>
            </p:blipFill>
            <p:spPr>
              <a:xfrm>
                <a:off x="8153400" y="4867910"/>
                <a:ext cx="778510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206" name="墨迹 205"/>
              <p14:cNvContentPartPr/>
              <p14:nvPr/>
            </p14:nvContentPartPr>
            <p14:xfrm>
              <a:off x="9566910" y="5579110"/>
              <a:ext cx="101600" cy="75374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400"/>
            </p:blipFill>
            <p:spPr>
              <a:xfrm>
                <a:off x="9566910" y="5579110"/>
                <a:ext cx="101600" cy="753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207" name="墨迹 206"/>
              <p14:cNvContentPartPr/>
              <p14:nvPr/>
            </p14:nvContentPartPr>
            <p14:xfrm>
              <a:off x="9507855" y="5528310"/>
              <a:ext cx="601345" cy="558800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402"/>
            </p:blipFill>
            <p:spPr>
              <a:xfrm>
                <a:off x="9507855" y="5528310"/>
                <a:ext cx="60134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208" name="墨迹 207"/>
              <p14:cNvContentPartPr/>
              <p14:nvPr/>
            </p14:nvContentPartPr>
            <p14:xfrm>
              <a:off x="9998710" y="6045200"/>
              <a:ext cx="372745" cy="13525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404"/>
            </p:blipFill>
            <p:spPr>
              <a:xfrm>
                <a:off x="9998710" y="6045200"/>
                <a:ext cx="3727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209" name="墨迹 208"/>
              <p14:cNvContentPartPr/>
              <p14:nvPr/>
            </p14:nvContentPartPr>
            <p14:xfrm>
              <a:off x="10328910" y="5934710"/>
              <a:ext cx="228600" cy="313690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406"/>
            </p:blipFill>
            <p:spPr>
              <a:xfrm>
                <a:off x="10328910" y="5934710"/>
                <a:ext cx="228600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210" name="墨迹 209"/>
              <p14:cNvContentPartPr/>
              <p14:nvPr/>
            </p14:nvContentPartPr>
            <p14:xfrm>
              <a:off x="10760710" y="5824855"/>
              <a:ext cx="360" cy="9334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408"/>
            </p:blipFill>
            <p:spPr>
              <a:xfrm>
                <a:off x="10760710" y="5824855"/>
                <a:ext cx="360" cy="93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211" name="墨迹 210"/>
              <p14:cNvContentPartPr/>
              <p14:nvPr/>
            </p14:nvContentPartPr>
            <p14:xfrm>
              <a:off x="10668000" y="6112510"/>
              <a:ext cx="33655" cy="85090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410"/>
            </p:blipFill>
            <p:spPr>
              <a:xfrm>
                <a:off x="10668000" y="6112510"/>
                <a:ext cx="33655" cy="85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212" name="墨迹 211"/>
              <p14:cNvContentPartPr/>
              <p14:nvPr/>
            </p14:nvContentPartPr>
            <p14:xfrm>
              <a:off x="10803255" y="6002655"/>
              <a:ext cx="144145" cy="17780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412"/>
            </p:blipFill>
            <p:spPr>
              <a:xfrm>
                <a:off x="10803255" y="6002655"/>
                <a:ext cx="1441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213" name="墨迹 212"/>
              <p14:cNvContentPartPr/>
              <p14:nvPr/>
            </p14:nvContentPartPr>
            <p14:xfrm>
              <a:off x="11014710" y="5960110"/>
              <a:ext cx="8890" cy="50800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414"/>
            </p:blipFill>
            <p:spPr>
              <a:xfrm>
                <a:off x="11014710" y="5960110"/>
                <a:ext cx="889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214" name="墨迹 213"/>
              <p14:cNvContentPartPr/>
              <p14:nvPr/>
            </p14:nvContentPartPr>
            <p14:xfrm>
              <a:off x="10930255" y="5748655"/>
              <a:ext cx="135255" cy="54165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416"/>
            </p:blipFill>
            <p:spPr>
              <a:xfrm>
                <a:off x="10930255" y="5748655"/>
                <a:ext cx="135255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215" name="墨迹 214"/>
              <p14:cNvContentPartPr/>
              <p14:nvPr/>
            </p14:nvContentPartPr>
            <p14:xfrm>
              <a:off x="11031855" y="5799455"/>
              <a:ext cx="609600" cy="42354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18"/>
            </p:blipFill>
            <p:spPr>
              <a:xfrm>
                <a:off x="11031855" y="5799455"/>
                <a:ext cx="609600" cy="423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216" name="墨迹 215"/>
              <p14:cNvContentPartPr/>
              <p14:nvPr/>
            </p14:nvContentPartPr>
            <p14:xfrm>
              <a:off x="11725910" y="5621655"/>
              <a:ext cx="110490" cy="72834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0"/>
            </p:blipFill>
            <p:spPr>
              <a:xfrm>
                <a:off x="11725910" y="5621655"/>
                <a:ext cx="110490" cy="728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217" name="墨迹 216"/>
              <p14:cNvContentPartPr/>
              <p14:nvPr/>
            </p14:nvContentPartPr>
            <p14:xfrm>
              <a:off x="11725910" y="6273800"/>
              <a:ext cx="85090" cy="8445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22"/>
            </p:blipFill>
            <p:spPr>
              <a:xfrm>
                <a:off x="11725910" y="6273800"/>
                <a:ext cx="8509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218" name="墨迹 217"/>
              <p14:cNvContentPartPr/>
              <p14:nvPr/>
            </p14:nvContentPartPr>
            <p14:xfrm>
              <a:off x="9880600" y="6341110"/>
              <a:ext cx="1837055" cy="76200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24"/>
            </p:blipFill>
            <p:spPr>
              <a:xfrm>
                <a:off x="9880600" y="6341110"/>
                <a:ext cx="183705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219" name="墨迹 218"/>
              <p14:cNvContentPartPr/>
              <p14:nvPr/>
            </p14:nvContentPartPr>
            <p14:xfrm>
              <a:off x="3902710" y="6172200"/>
              <a:ext cx="4436745" cy="177800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26"/>
            </p:blipFill>
            <p:spPr>
              <a:xfrm>
                <a:off x="3902710" y="6172200"/>
                <a:ext cx="4436745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220" name="墨迹 219"/>
              <p14:cNvContentPartPr/>
              <p14:nvPr/>
            </p14:nvContentPartPr>
            <p14:xfrm>
              <a:off x="4597400" y="4817110"/>
              <a:ext cx="3470910" cy="135890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428"/>
            </p:blipFill>
            <p:spPr>
              <a:xfrm>
                <a:off x="4597400" y="4817110"/>
                <a:ext cx="3470910" cy="13589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4535"/>
            <a:ext cx="9144000" cy="1195705"/>
          </a:xfrm>
        </p:spPr>
        <p:txBody>
          <a:bodyPr/>
          <a:p>
            <a:pPr algn="l"/>
            <a:r>
              <a:rPr altLang="zh-CN"/>
              <a:t>Residual Learning</a:t>
            </a:r>
            <a:endParaRPr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74570"/>
            <a:ext cx="9144000" cy="3515995"/>
          </a:xfrm>
        </p:spPr>
        <p:txBody>
          <a:bodyPr>
            <a:normAutofit lnSpcReduction="20000"/>
          </a:bodyPr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altLang="zh-CN" sz="3200"/>
          </a:p>
        </p:txBody>
      </p:sp>
      <p:pic>
        <p:nvPicPr>
          <p:cNvPr id="5" name="图片 4" descr="resnet-e1548261477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2620" y="2411730"/>
            <a:ext cx="6287135" cy="3533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4" name="墨迹 3"/>
              <p14:cNvContentPartPr/>
              <p14:nvPr/>
            </p14:nvContentPartPr>
            <p14:xfrm>
              <a:off x="4605655" y="3056255"/>
              <a:ext cx="50800" cy="5842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3"/>
            </p:blipFill>
            <p:spPr>
              <a:xfrm>
                <a:off x="4605655" y="3056255"/>
                <a:ext cx="5080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墨迹 5"/>
              <p14:cNvContentPartPr/>
              <p14:nvPr/>
            </p14:nvContentPartPr>
            <p14:xfrm>
              <a:off x="7264400" y="3149600"/>
              <a:ext cx="228600" cy="4318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7264400" y="3149600"/>
                <a:ext cx="228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7306310" y="3378200"/>
              <a:ext cx="144145" cy="11811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7306310" y="3378200"/>
                <a:ext cx="14414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7493000" y="3352800"/>
              <a:ext cx="50800" cy="336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7493000" y="3352800"/>
                <a:ext cx="5080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墨迹 8"/>
              <p14:cNvContentPartPr/>
              <p14:nvPr/>
            </p14:nvContentPartPr>
            <p14:xfrm>
              <a:off x="7569200" y="3242310"/>
              <a:ext cx="25400" cy="2794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7569200" y="3242310"/>
                <a:ext cx="2540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" name="墨迹 9"/>
              <p14:cNvContentPartPr/>
              <p14:nvPr/>
            </p14:nvContentPartPr>
            <p14:xfrm>
              <a:off x="7670800" y="3132455"/>
              <a:ext cx="219710" cy="152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7670800" y="3132455"/>
                <a:ext cx="219710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" name="墨迹 10"/>
              <p14:cNvContentPartPr/>
              <p14:nvPr/>
            </p14:nvContentPartPr>
            <p14:xfrm>
              <a:off x="7721600" y="3166110"/>
              <a:ext cx="211455" cy="3981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7721600" y="3166110"/>
                <a:ext cx="2114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2" name="墨迹 11"/>
              <p14:cNvContentPartPr/>
              <p14:nvPr/>
            </p14:nvContentPartPr>
            <p14:xfrm>
              <a:off x="7239000" y="4241800"/>
              <a:ext cx="211455" cy="5588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7239000" y="4241800"/>
                <a:ext cx="2114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7255510" y="4495800"/>
              <a:ext cx="144145" cy="762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7255510" y="4495800"/>
                <a:ext cx="14414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4" name="墨迹 13"/>
              <p14:cNvContentPartPr/>
              <p14:nvPr/>
            </p14:nvContentPartPr>
            <p14:xfrm>
              <a:off x="7458710" y="4427855"/>
              <a:ext cx="177800" cy="1714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7458710" y="4427855"/>
                <a:ext cx="177800" cy="17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5" name="墨迹 14"/>
              <p14:cNvContentPartPr/>
              <p14:nvPr/>
            </p14:nvContentPartPr>
            <p14:xfrm>
              <a:off x="7433310" y="4521200"/>
              <a:ext cx="135890" cy="336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7433310" y="4521200"/>
                <a:ext cx="1358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6" name="墨迹 15"/>
              <p14:cNvContentPartPr/>
              <p14:nvPr/>
            </p14:nvContentPartPr>
            <p14:xfrm>
              <a:off x="7721600" y="4283710"/>
              <a:ext cx="160655" cy="101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7721600" y="4283710"/>
                <a:ext cx="160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7" name="墨迹 16"/>
              <p14:cNvContentPartPr/>
              <p14:nvPr/>
            </p14:nvContentPartPr>
            <p14:xfrm>
              <a:off x="7661910" y="4275455"/>
              <a:ext cx="161290" cy="5416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7"/>
            </p:blipFill>
            <p:spPr>
              <a:xfrm>
                <a:off x="7661910" y="4275455"/>
                <a:ext cx="161290" cy="541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8" name="墨迹 17"/>
              <p14:cNvContentPartPr/>
              <p14:nvPr/>
            </p14:nvContentPartPr>
            <p14:xfrm>
              <a:off x="7687310" y="4445000"/>
              <a:ext cx="152400" cy="26225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9"/>
            </p:blipFill>
            <p:spPr>
              <a:xfrm>
                <a:off x="7687310" y="4445000"/>
                <a:ext cx="1524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9" name="墨迹 18"/>
              <p14:cNvContentPartPr/>
              <p14:nvPr/>
            </p14:nvContentPartPr>
            <p14:xfrm>
              <a:off x="7772400" y="1710055"/>
              <a:ext cx="490855" cy="590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1"/>
            </p:blipFill>
            <p:spPr>
              <a:xfrm>
                <a:off x="7772400" y="1710055"/>
                <a:ext cx="4908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0" name="墨迹 19"/>
              <p14:cNvContentPartPr/>
              <p14:nvPr/>
            </p14:nvContentPartPr>
            <p14:xfrm>
              <a:off x="7856855" y="1583055"/>
              <a:ext cx="93345" cy="4654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3"/>
            </p:blipFill>
            <p:spPr>
              <a:xfrm>
                <a:off x="7856855" y="1583055"/>
                <a:ext cx="933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1" name="墨迹 20"/>
              <p14:cNvContentPartPr/>
              <p14:nvPr/>
            </p14:nvContentPartPr>
            <p14:xfrm>
              <a:off x="8128000" y="1608455"/>
              <a:ext cx="118110" cy="51625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5"/>
            </p:blipFill>
            <p:spPr>
              <a:xfrm>
                <a:off x="8128000" y="1608455"/>
                <a:ext cx="11811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2" name="墨迹 21"/>
              <p14:cNvContentPartPr/>
              <p14:nvPr/>
            </p14:nvContentPartPr>
            <p14:xfrm>
              <a:off x="8373110" y="1608455"/>
              <a:ext cx="152400" cy="47434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7"/>
            </p:blipFill>
            <p:spPr>
              <a:xfrm>
                <a:off x="8373110" y="1608455"/>
                <a:ext cx="152400" cy="4743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3" name="墨迹 22"/>
              <p14:cNvContentPartPr/>
              <p14:nvPr/>
            </p14:nvContentPartPr>
            <p14:xfrm>
              <a:off x="8542655" y="1735455"/>
              <a:ext cx="287655" cy="3048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9"/>
            </p:blipFill>
            <p:spPr>
              <a:xfrm>
                <a:off x="8542655" y="1735455"/>
                <a:ext cx="287655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4" name="墨迹 23"/>
              <p14:cNvContentPartPr/>
              <p14:nvPr/>
            </p14:nvContentPartPr>
            <p14:xfrm>
              <a:off x="8568055" y="1769110"/>
              <a:ext cx="236855" cy="2032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1"/>
            </p:blipFill>
            <p:spPr>
              <a:xfrm>
                <a:off x="8568055" y="1769110"/>
                <a:ext cx="236855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5" name="墨迹 24"/>
              <p14:cNvContentPartPr/>
              <p14:nvPr/>
            </p14:nvContentPartPr>
            <p14:xfrm>
              <a:off x="8855710" y="1642110"/>
              <a:ext cx="220345" cy="41529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3"/>
            </p:blipFill>
            <p:spPr>
              <a:xfrm>
                <a:off x="8855710" y="1642110"/>
                <a:ext cx="22034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6" name="墨迹 25"/>
              <p14:cNvContentPartPr/>
              <p14:nvPr/>
            </p14:nvContentPartPr>
            <p14:xfrm>
              <a:off x="9220200" y="1752600"/>
              <a:ext cx="270510" cy="762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5"/>
            </p:blipFill>
            <p:spPr>
              <a:xfrm>
                <a:off x="9220200" y="1752600"/>
                <a:ext cx="27051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7" name="墨迹 26"/>
              <p14:cNvContentPartPr/>
              <p14:nvPr/>
            </p14:nvContentPartPr>
            <p14:xfrm>
              <a:off x="9203055" y="1854200"/>
              <a:ext cx="372745" cy="4191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7"/>
            </p:blipFill>
            <p:spPr>
              <a:xfrm>
                <a:off x="9203055" y="1854200"/>
                <a:ext cx="3727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8" name="墨迹 27"/>
              <p14:cNvContentPartPr/>
              <p14:nvPr/>
            </p14:nvContentPartPr>
            <p14:xfrm>
              <a:off x="9702800" y="1565910"/>
              <a:ext cx="321310" cy="11049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9"/>
            </p:blipFill>
            <p:spPr>
              <a:xfrm>
                <a:off x="9702800" y="1565910"/>
                <a:ext cx="32131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9" name="墨迹 28"/>
              <p14:cNvContentPartPr/>
              <p14:nvPr/>
            </p14:nvContentPartPr>
            <p14:xfrm>
              <a:off x="9753600" y="1651000"/>
              <a:ext cx="59055" cy="5162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1"/>
            </p:blipFill>
            <p:spPr>
              <a:xfrm>
                <a:off x="9753600" y="1651000"/>
                <a:ext cx="59055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30" name="墨迹 29"/>
              <p14:cNvContentPartPr/>
              <p14:nvPr/>
            </p14:nvContentPartPr>
            <p14:xfrm>
              <a:off x="9753600" y="1811655"/>
              <a:ext cx="295910" cy="6794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3"/>
            </p:blipFill>
            <p:spPr>
              <a:xfrm>
                <a:off x="9753600" y="1811655"/>
                <a:ext cx="29591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1" name="墨迹 30"/>
              <p14:cNvContentPartPr/>
              <p14:nvPr/>
            </p14:nvContentPartPr>
            <p14:xfrm>
              <a:off x="10007600" y="1710055"/>
              <a:ext cx="118110" cy="2622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5"/>
            </p:blipFill>
            <p:spPr>
              <a:xfrm>
                <a:off x="10007600" y="1710055"/>
                <a:ext cx="11811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2" name="墨迹 31"/>
              <p14:cNvContentPartPr/>
              <p14:nvPr/>
            </p14:nvContentPartPr>
            <p14:xfrm>
              <a:off x="10160000" y="1684655"/>
              <a:ext cx="254000" cy="2876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7"/>
            </p:blipFill>
            <p:spPr>
              <a:xfrm>
                <a:off x="10160000" y="1684655"/>
                <a:ext cx="254000" cy="287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3" name="墨迹 32"/>
              <p14:cNvContentPartPr/>
              <p14:nvPr/>
            </p14:nvContentPartPr>
            <p14:xfrm>
              <a:off x="10379710" y="1642110"/>
              <a:ext cx="203200" cy="3302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9"/>
            </p:blipFill>
            <p:spPr>
              <a:xfrm>
                <a:off x="10379710" y="1642110"/>
                <a:ext cx="203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4" name="墨迹 33"/>
              <p14:cNvContentPartPr/>
              <p14:nvPr/>
            </p14:nvContentPartPr>
            <p14:xfrm>
              <a:off x="10566400" y="1811655"/>
              <a:ext cx="355600" cy="590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1"/>
            </p:blipFill>
            <p:spPr>
              <a:xfrm>
                <a:off x="10566400" y="1811655"/>
                <a:ext cx="3556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5" name="墨迹 34"/>
              <p14:cNvContentPartPr/>
              <p14:nvPr/>
            </p14:nvContentPartPr>
            <p14:xfrm>
              <a:off x="10760710" y="1743710"/>
              <a:ext cx="42545" cy="2540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3"/>
            </p:blipFill>
            <p:spPr>
              <a:xfrm>
                <a:off x="10760710" y="1743710"/>
                <a:ext cx="42545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6" name="墨迹 35"/>
              <p14:cNvContentPartPr/>
              <p14:nvPr/>
            </p14:nvContentPartPr>
            <p14:xfrm>
              <a:off x="10981055" y="1752600"/>
              <a:ext cx="296545" cy="2622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5"/>
            </p:blipFill>
            <p:spPr>
              <a:xfrm>
                <a:off x="10981055" y="1752600"/>
                <a:ext cx="296545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7" name="墨迹 36"/>
              <p14:cNvContentPartPr/>
              <p14:nvPr/>
            </p14:nvContentPartPr>
            <p14:xfrm>
              <a:off x="11031855" y="1811655"/>
              <a:ext cx="220345" cy="24574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7"/>
            </p:blipFill>
            <p:spPr>
              <a:xfrm>
                <a:off x="11031855" y="1811655"/>
                <a:ext cx="220345" cy="245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8" name="墨迹 37"/>
              <p14:cNvContentPartPr/>
              <p14:nvPr/>
            </p14:nvContentPartPr>
            <p14:xfrm>
              <a:off x="9152255" y="1938655"/>
              <a:ext cx="381000" cy="4254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9"/>
            </p:blipFill>
            <p:spPr>
              <a:xfrm>
                <a:off x="9152255" y="1938655"/>
                <a:ext cx="3810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39" name="墨迹 38"/>
              <p14:cNvContentPartPr/>
              <p14:nvPr/>
            </p14:nvContentPartPr>
            <p14:xfrm>
              <a:off x="9126855" y="1574800"/>
              <a:ext cx="296545" cy="50800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1"/>
            </p:blipFill>
            <p:spPr>
              <a:xfrm>
                <a:off x="9126855" y="1574800"/>
                <a:ext cx="296545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40" name="墨迹 39"/>
              <p14:cNvContentPartPr/>
              <p14:nvPr/>
            </p14:nvContentPartPr>
            <p14:xfrm>
              <a:off x="10786110" y="1278255"/>
              <a:ext cx="1007745" cy="111760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3"/>
            </p:blipFill>
            <p:spPr>
              <a:xfrm>
                <a:off x="10786110" y="1278255"/>
                <a:ext cx="1007745" cy="1117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41" name="墨迹 40"/>
              <p14:cNvContentPartPr/>
              <p14:nvPr/>
            </p14:nvContentPartPr>
            <p14:xfrm>
              <a:off x="10600055" y="1252855"/>
              <a:ext cx="1083945" cy="113474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5"/>
            </p:blipFill>
            <p:spPr>
              <a:xfrm>
                <a:off x="10600055" y="1252855"/>
                <a:ext cx="1083945" cy="1134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42" name="墨迹 41"/>
              <p14:cNvContentPartPr/>
              <p14:nvPr/>
            </p14:nvContentPartPr>
            <p14:xfrm>
              <a:off x="7636510" y="2311400"/>
              <a:ext cx="3217545" cy="67691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7"/>
            </p:blipFill>
            <p:spPr>
              <a:xfrm>
                <a:off x="7636510" y="2311400"/>
                <a:ext cx="3217545" cy="676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43" name="墨迹 42"/>
              <p14:cNvContentPartPr/>
              <p14:nvPr/>
            </p14:nvContentPartPr>
            <p14:xfrm>
              <a:off x="7577455" y="2675255"/>
              <a:ext cx="617855" cy="39814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9"/>
            </p:blipFill>
            <p:spPr>
              <a:xfrm>
                <a:off x="7577455" y="2675255"/>
                <a:ext cx="617855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44" name="墨迹 43"/>
              <p14:cNvContentPartPr/>
              <p14:nvPr/>
            </p14:nvContentPartPr>
            <p14:xfrm>
              <a:off x="5926455" y="2708910"/>
              <a:ext cx="2023745" cy="265049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1"/>
            </p:blipFill>
            <p:spPr>
              <a:xfrm>
                <a:off x="5926455" y="2708910"/>
                <a:ext cx="2023745" cy="265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45" name="墨迹 44"/>
              <p14:cNvContentPartPr/>
              <p14:nvPr/>
            </p14:nvContentPartPr>
            <p14:xfrm>
              <a:off x="6045200" y="5080000"/>
              <a:ext cx="516255" cy="3892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3"/>
            </p:blipFill>
            <p:spPr>
              <a:xfrm>
                <a:off x="6045200" y="5080000"/>
                <a:ext cx="516255" cy="389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46" name="墨迹 45"/>
              <p14:cNvContentPartPr/>
              <p14:nvPr/>
            </p14:nvContentPartPr>
            <p14:xfrm>
              <a:off x="5858510" y="2675255"/>
              <a:ext cx="2294890" cy="2641600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5"/>
            </p:blipFill>
            <p:spPr>
              <a:xfrm>
                <a:off x="5858510" y="2675255"/>
                <a:ext cx="2294890" cy="264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47" name="墨迹 46"/>
              <p14:cNvContentPartPr/>
              <p14:nvPr/>
            </p14:nvContentPartPr>
            <p14:xfrm>
              <a:off x="6061710" y="5020310"/>
              <a:ext cx="525145" cy="440690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7"/>
            </p:blipFill>
            <p:spPr>
              <a:xfrm>
                <a:off x="6061710" y="5020310"/>
                <a:ext cx="525145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48" name="墨迹 47"/>
              <p14:cNvContentPartPr/>
              <p14:nvPr/>
            </p14:nvContentPartPr>
            <p14:xfrm>
              <a:off x="8009255" y="3826510"/>
              <a:ext cx="1760855" cy="146494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9"/>
            </p:blipFill>
            <p:spPr>
              <a:xfrm>
                <a:off x="8009255" y="3826510"/>
                <a:ext cx="1760855" cy="146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49" name="墨迹 48"/>
              <p14:cNvContentPartPr/>
              <p14:nvPr/>
            </p14:nvContentPartPr>
            <p14:xfrm>
              <a:off x="9160510" y="2336800"/>
              <a:ext cx="2015490" cy="1854200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1"/>
            </p:blipFill>
            <p:spPr>
              <a:xfrm>
                <a:off x="9160510" y="2336800"/>
                <a:ext cx="2015490" cy="185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50" name="墨迹 49"/>
              <p14:cNvContentPartPr/>
              <p14:nvPr/>
            </p14:nvContentPartPr>
            <p14:xfrm>
              <a:off x="9135110" y="3759200"/>
              <a:ext cx="660400" cy="524510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3"/>
            </p:blipFill>
            <p:spPr>
              <a:xfrm>
                <a:off x="9135110" y="3759200"/>
                <a:ext cx="660400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51" name="墨迹 50"/>
              <p14:cNvContentPartPr/>
              <p14:nvPr/>
            </p14:nvContentPartPr>
            <p14:xfrm>
              <a:off x="8229600" y="5003800"/>
              <a:ext cx="643255" cy="590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5"/>
            </p:blipFill>
            <p:spPr>
              <a:xfrm>
                <a:off x="8229600" y="5003800"/>
                <a:ext cx="643255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52" name="墨迹 51"/>
              <p14:cNvContentPartPr/>
              <p14:nvPr/>
            </p14:nvContentPartPr>
            <p14:xfrm>
              <a:off x="8288655" y="5054600"/>
              <a:ext cx="474345" cy="336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7"/>
            </p:blipFill>
            <p:spPr>
              <a:xfrm>
                <a:off x="8288655" y="5054600"/>
                <a:ext cx="4743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53" name="墨迹 52"/>
              <p14:cNvContentPartPr/>
              <p14:nvPr/>
            </p14:nvContentPartPr>
            <p14:xfrm>
              <a:off x="8390255" y="4944110"/>
              <a:ext cx="871855" cy="14414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9"/>
            </p:blipFill>
            <p:spPr>
              <a:xfrm>
                <a:off x="8390255" y="4944110"/>
                <a:ext cx="87185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54" name="墨迹 53"/>
              <p14:cNvContentPartPr/>
              <p14:nvPr/>
            </p14:nvContentPartPr>
            <p14:xfrm>
              <a:off x="8534400" y="4961255"/>
              <a:ext cx="838200" cy="1352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1"/>
            </p:blipFill>
            <p:spPr>
              <a:xfrm>
                <a:off x="8534400" y="4961255"/>
                <a:ext cx="838200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55" name="墨迹 54"/>
              <p14:cNvContentPartPr/>
              <p14:nvPr/>
            </p14:nvContentPartPr>
            <p14:xfrm>
              <a:off x="8449310" y="4927600"/>
              <a:ext cx="974090" cy="17780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3"/>
            </p:blipFill>
            <p:spPr>
              <a:xfrm>
                <a:off x="8449310" y="4927600"/>
                <a:ext cx="97409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56" name="墨迹 55"/>
              <p14:cNvContentPartPr/>
              <p14:nvPr/>
            </p14:nvContentPartPr>
            <p14:xfrm>
              <a:off x="8474710" y="4944110"/>
              <a:ext cx="847090" cy="110490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5"/>
            </p:blipFill>
            <p:spPr>
              <a:xfrm>
                <a:off x="8474710" y="4944110"/>
                <a:ext cx="847090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57" name="墨迹 56"/>
              <p14:cNvContentPartPr/>
              <p14:nvPr/>
            </p14:nvContentPartPr>
            <p14:xfrm>
              <a:off x="8695055" y="4994910"/>
              <a:ext cx="617855" cy="11049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7"/>
            </p:blipFill>
            <p:spPr>
              <a:xfrm>
                <a:off x="8695055" y="4994910"/>
                <a:ext cx="61785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58" name="墨迹 57"/>
              <p14:cNvContentPartPr/>
              <p14:nvPr/>
            </p14:nvContentPartPr>
            <p14:xfrm>
              <a:off x="2810510" y="5807710"/>
              <a:ext cx="2963545" cy="4254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9"/>
            </p:blipFill>
            <p:spPr>
              <a:xfrm>
                <a:off x="2810510" y="5807710"/>
                <a:ext cx="2963545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59" name="墨迹 58"/>
              <p14:cNvContentPartPr/>
              <p14:nvPr/>
            </p14:nvContentPartPr>
            <p14:xfrm>
              <a:off x="1244600" y="2159000"/>
              <a:ext cx="186055" cy="55880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1"/>
            </p:blipFill>
            <p:spPr>
              <a:xfrm>
                <a:off x="1244600" y="2159000"/>
                <a:ext cx="186055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60" name="墨迹 59"/>
              <p14:cNvContentPartPr/>
              <p14:nvPr/>
            </p14:nvContentPartPr>
            <p14:xfrm>
              <a:off x="1184910" y="2429510"/>
              <a:ext cx="220345" cy="11049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3"/>
            </p:blipFill>
            <p:spPr>
              <a:xfrm>
                <a:off x="1184910" y="2429510"/>
                <a:ext cx="220345" cy="110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61" name="墨迹 60"/>
              <p14:cNvContentPartPr/>
              <p14:nvPr/>
            </p14:nvContentPartPr>
            <p14:xfrm>
              <a:off x="1057910" y="2616200"/>
              <a:ext cx="330200" cy="17780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5"/>
            </p:blipFill>
            <p:spPr>
              <a:xfrm>
                <a:off x="1057910" y="2616200"/>
                <a:ext cx="3302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62" name="墨迹 61"/>
              <p14:cNvContentPartPr/>
              <p14:nvPr/>
            </p14:nvContentPartPr>
            <p14:xfrm>
              <a:off x="1159510" y="2734310"/>
              <a:ext cx="288290" cy="16954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7"/>
            </p:blipFill>
            <p:spPr>
              <a:xfrm>
                <a:off x="1159510" y="2734310"/>
                <a:ext cx="2882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63" name="墨迹 62"/>
              <p14:cNvContentPartPr/>
              <p14:nvPr/>
            </p14:nvContentPartPr>
            <p14:xfrm>
              <a:off x="1557655" y="2268855"/>
              <a:ext cx="118745" cy="838200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9"/>
            </p:blipFill>
            <p:spPr>
              <a:xfrm>
                <a:off x="1557655" y="2268855"/>
                <a:ext cx="11874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64" name="墨迹 63"/>
              <p14:cNvContentPartPr/>
              <p14:nvPr/>
            </p14:nvContentPartPr>
            <p14:xfrm>
              <a:off x="1600200" y="2472055"/>
              <a:ext cx="228600" cy="11874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1"/>
            </p:blipFill>
            <p:spPr>
              <a:xfrm>
                <a:off x="1600200" y="2472055"/>
                <a:ext cx="228600" cy="118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65" name="墨迹 64"/>
              <p14:cNvContentPartPr/>
              <p14:nvPr/>
            </p14:nvContentPartPr>
            <p14:xfrm>
              <a:off x="1557655" y="2616200"/>
              <a:ext cx="211455" cy="118110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3"/>
            </p:blipFill>
            <p:spPr>
              <a:xfrm>
                <a:off x="1557655" y="2616200"/>
                <a:ext cx="211455" cy="118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66" name="墨迹 65"/>
              <p14:cNvContentPartPr/>
              <p14:nvPr/>
            </p14:nvContentPartPr>
            <p14:xfrm>
              <a:off x="1616710" y="2776855"/>
              <a:ext cx="110490" cy="4254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5"/>
            </p:blipFill>
            <p:spPr>
              <a:xfrm>
                <a:off x="1616710" y="2776855"/>
                <a:ext cx="1104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67" name="墨迹 66"/>
              <p14:cNvContentPartPr/>
              <p14:nvPr/>
            </p14:nvContentPartPr>
            <p14:xfrm>
              <a:off x="1938655" y="2057400"/>
              <a:ext cx="59055" cy="321310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7"/>
            </p:blipFill>
            <p:spPr>
              <a:xfrm>
                <a:off x="1938655" y="2057400"/>
                <a:ext cx="59055" cy="321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68" name="墨迹 67"/>
              <p14:cNvContentPartPr/>
              <p14:nvPr/>
            </p14:nvContentPartPr>
            <p14:xfrm>
              <a:off x="1778000" y="2099310"/>
              <a:ext cx="676910" cy="88074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9"/>
            </p:blipFill>
            <p:spPr>
              <a:xfrm>
                <a:off x="1778000" y="2099310"/>
                <a:ext cx="676910" cy="880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69" name="墨迹 68"/>
              <p14:cNvContentPartPr/>
              <p14:nvPr/>
            </p14:nvContentPartPr>
            <p14:xfrm>
              <a:off x="2336800" y="2124710"/>
              <a:ext cx="127000" cy="203200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31"/>
            </p:blipFill>
            <p:spPr>
              <a:xfrm>
                <a:off x="2336800" y="2124710"/>
                <a:ext cx="1270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70" name="墨迹 69"/>
              <p14:cNvContentPartPr/>
              <p14:nvPr/>
            </p14:nvContentPartPr>
            <p14:xfrm>
              <a:off x="2463800" y="2209800"/>
              <a:ext cx="101600" cy="50800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3"/>
            </p:blipFill>
            <p:spPr>
              <a:xfrm>
                <a:off x="2463800" y="2209800"/>
                <a:ext cx="1016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71" name="墨迹 70"/>
              <p14:cNvContentPartPr/>
              <p14:nvPr/>
            </p14:nvContentPartPr>
            <p14:xfrm>
              <a:off x="2463800" y="2243455"/>
              <a:ext cx="168910" cy="590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5"/>
            </p:blipFill>
            <p:spPr>
              <a:xfrm>
                <a:off x="2463800" y="2243455"/>
                <a:ext cx="16891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72" name="墨迹 71"/>
              <p14:cNvContentPartPr/>
              <p14:nvPr/>
            </p14:nvContentPartPr>
            <p14:xfrm>
              <a:off x="2472055" y="2040255"/>
              <a:ext cx="381000" cy="77914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7"/>
            </p:blipFill>
            <p:spPr>
              <a:xfrm>
                <a:off x="2472055" y="2040255"/>
                <a:ext cx="381000" cy="779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73" name="墨迹 72"/>
              <p14:cNvContentPartPr/>
              <p14:nvPr/>
            </p14:nvContentPartPr>
            <p14:xfrm>
              <a:off x="2599055" y="2378710"/>
              <a:ext cx="321945" cy="262890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9"/>
            </p:blipFill>
            <p:spPr>
              <a:xfrm>
                <a:off x="2599055" y="2378710"/>
                <a:ext cx="321945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74" name="墨迹 73"/>
              <p14:cNvContentPartPr/>
              <p14:nvPr/>
            </p14:nvContentPartPr>
            <p14:xfrm>
              <a:off x="2937510" y="1955800"/>
              <a:ext cx="220345" cy="270510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41"/>
            </p:blipFill>
            <p:spPr>
              <a:xfrm>
                <a:off x="2937510" y="1955800"/>
                <a:ext cx="220345" cy="270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75" name="墨迹 74"/>
              <p14:cNvContentPartPr/>
              <p14:nvPr/>
            </p14:nvContentPartPr>
            <p14:xfrm>
              <a:off x="2853055" y="1930400"/>
              <a:ext cx="567055" cy="1159510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3"/>
            </p:blipFill>
            <p:spPr>
              <a:xfrm>
                <a:off x="2853055" y="1930400"/>
                <a:ext cx="567055" cy="1159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76" name="墨迹 75"/>
              <p14:cNvContentPartPr/>
              <p14:nvPr/>
            </p14:nvContentPartPr>
            <p14:xfrm>
              <a:off x="3589655" y="2768600"/>
              <a:ext cx="42545" cy="336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5"/>
            </p:blipFill>
            <p:spPr>
              <a:xfrm>
                <a:off x="3589655" y="2768600"/>
                <a:ext cx="42545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77" name="墨迹 76"/>
              <p14:cNvContentPartPr/>
              <p14:nvPr/>
            </p14:nvContentPartPr>
            <p14:xfrm>
              <a:off x="1608455" y="2759710"/>
              <a:ext cx="1938655" cy="355600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7"/>
            </p:blipFill>
            <p:spPr>
              <a:xfrm>
                <a:off x="1608455" y="2759710"/>
                <a:ext cx="1938655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78" name="墨迹 77"/>
              <p14:cNvContentPartPr/>
              <p14:nvPr/>
            </p14:nvContentPartPr>
            <p14:xfrm>
              <a:off x="3801110" y="2827655"/>
              <a:ext cx="50800" cy="360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9"/>
            </p:blipFill>
            <p:spPr>
              <a:xfrm>
                <a:off x="3801110" y="2827655"/>
                <a:ext cx="508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79" name="墨迹 78"/>
              <p14:cNvContentPartPr/>
              <p14:nvPr/>
            </p14:nvContentPartPr>
            <p14:xfrm>
              <a:off x="1176655" y="3284855"/>
              <a:ext cx="194945" cy="10985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51"/>
            </p:blipFill>
            <p:spPr>
              <a:xfrm>
                <a:off x="1176655" y="3284855"/>
                <a:ext cx="194945" cy="109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80" name="墨迹 79"/>
              <p14:cNvContentPartPr/>
              <p14:nvPr/>
            </p14:nvContentPartPr>
            <p14:xfrm>
              <a:off x="1075055" y="3513455"/>
              <a:ext cx="702945" cy="4654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3"/>
            </p:blipFill>
            <p:spPr>
              <a:xfrm>
                <a:off x="1075055" y="3513455"/>
                <a:ext cx="70294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81" name="墨迹 80"/>
              <p14:cNvContentPartPr/>
              <p14:nvPr/>
            </p14:nvContentPartPr>
            <p14:xfrm>
              <a:off x="1633855" y="3378200"/>
              <a:ext cx="525145" cy="524510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5"/>
            </p:blipFill>
            <p:spPr>
              <a:xfrm>
                <a:off x="1633855" y="3378200"/>
                <a:ext cx="525145" cy="524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82" name="墨迹 81"/>
              <p14:cNvContentPartPr/>
              <p14:nvPr/>
            </p14:nvContentPartPr>
            <p14:xfrm>
              <a:off x="2082800" y="3259455"/>
              <a:ext cx="490855" cy="9988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7"/>
            </p:blipFill>
            <p:spPr>
              <a:xfrm>
                <a:off x="2082800" y="3259455"/>
                <a:ext cx="490855" cy="998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83" name="墨迹 82"/>
              <p14:cNvContentPartPr/>
              <p14:nvPr/>
            </p14:nvContentPartPr>
            <p14:xfrm>
              <a:off x="1346200" y="4258310"/>
              <a:ext cx="127000" cy="508000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9"/>
            </p:blipFill>
            <p:spPr>
              <a:xfrm>
                <a:off x="1346200" y="4258310"/>
                <a:ext cx="127000" cy="508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84" name="墨迹 83"/>
              <p14:cNvContentPartPr/>
              <p14:nvPr/>
            </p14:nvContentPartPr>
            <p14:xfrm>
              <a:off x="1193800" y="4427855"/>
              <a:ext cx="313055" cy="330200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61"/>
            </p:blipFill>
            <p:spPr>
              <a:xfrm>
                <a:off x="1193800" y="4427855"/>
                <a:ext cx="313055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85" name="墨迹 84"/>
              <p14:cNvContentPartPr/>
              <p14:nvPr/>
            </p14:nvContentPartPr>
            <p14:xfrm>
              <a:off x="1549400" y="4114800"/>
              <a:ext cx="118110" cy="914400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3"/>
            </p:blipFill>
            <p:spPr>
              <a:xfrm>
                <a:off x="1549400" y="4114800"/>
                <a:ext cx="118110" cy="914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86" name="墨迹 85"/>
              <p14:cNvContentPartPr/>
              <p14:nvPr/>
            </p14:nvContentPartPr>
            <p14:xfrm>
              <a:off x="1591310" y="4292600"/>
              <a:ext cx="220345" cy="3384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5"/>
            </p:blipFill>
            <p:spPr>
              <a:xfrm>
                <a:off x="1591310" y="4292600"/>
                <a:ext cx="220345" cy="338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87" name="墨迹 86"/>
              <p14:cNvContentPartPr/>
              <p14:nvPr/>
            </p14:nvContentPartPr>
            <p14:xfrm>
              <a:off x="1743710" y="4021455"/>
              <a:ext cx="550545" cy="965200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7"/>
            </p:blipFill>
            <p:spPr>
              <a:xfrm>
                <a:off x="1743710" y="4021455"/>
                <a:ext cx="550545" cy="965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88" name="墨迹 87"/>
              <p14:cNvContentPartPr/>
              <p14:nvPr/>
            </p14:nvContentPartPr>
            <p14:xfrm>
              <a:off x="2311400" y="4191000"/>
              <a:ext cx="727710" cy="4908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9"/>
            </p:blipFill>
            <p:spPr>
              <a:xfrm>
                <a:off x="2311400" y="4191000"/>
                <a:ext cx="727710" cy="490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89" name="墨迹 88"/>
              <p14:cNvContentPartPr/>
              <p14:nvPr/>
            </p14:nvContentPartPr>
            <p14:xfrm>
              <a:off x="2311400" y="4758055"/>
              <a:ext cx="897255" cy="6794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71"/>
            </p:blipFill>
            <p:spPr>
              <a:xfrm>
                <a:off x="2311400" y="4758055"/>
                <a:ext cx="897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90" name="墨迹 89"/>
              <p14:cNvContentPartPr/>
              <p14:nvPr/>
            </p14:nvContentPartPr>
            <p14:xfrm>
              <a:off x="5299710" y="4927600"/>
              <a:ext cx="1092200" cy="6686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3"/>
            </p:blipFill>
            <p:spPr>
              <a:xfrm>
                <a:off x="5299710" y="4927600"/>
                <a:ext cx="1092200" cy="668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91" name="墨迹 90"/>
              <p14:cNvContentPartPr/>
              <p14:nvPr/>
            </p14:nvContentPartPr>
            <p14:xfrm>
              <a:off x="7391400" y="5316855"/>
              <a:ext cx="101600" cy="177800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5"/>
            </p:blipFill>
            <p:spPr>
              <a:xfrm>
                <a:off x="7391400" y="5316855"/>
                <a:ext cx="101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92" name="墨迹 91"/>
              <p14:cNvContentPartPr/>
              <p14:nvPr/>
            </p14:nvContentPartPr>
            <p14:xfrm>
              <a:off x="7433310" y="5325110"/>
              <a:ext cx="669290" cy="457200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7"/>
            </p:blipFill>
            <p:spPr>
              <a:xfrm>
                <a:off x="7433310" y="5325110"/>
                <a:ext cx="669290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93" name="墨迹 92"/>
              <p14:cNvContentPartPr/>
              <p14:nvPr/>
            </p14:nvContentPartPr>
            <p14:xfrm>
              <a:off x="8085455" y="5410200"/>
              <a:ext cx="330200" cy="67310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9"/>
            </p:blipFill>
            <p:spPr>
              <a:xfrm>
                <a:off x="8085455" y="5410200"/>
                <a:ext cx="330200" cy="673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94" name="墨迹 93"/>
              <p14:cNvContentPartPr/>
              <p14:nvPr/>
            </p14:nvContentPartPr>
            <p14:xfrm>
              <a:off x="8128000" y="5274310"/>
              <a:ext cx="143510" cy="262890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81"/>
            </p:blipFill>
            <p:spPr>
              <a:xfrm>
                <a:off x="8128000" y="5274310"/>
                <a:ext cx="143510" cy="262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2" p14:bwMode="auto">
            <p14:nvContentPartPr>
              <p14:cNvPr id="95" name="墨迹 94"/>
              <p14:cNvContentPartPr/>
              <p14:nvPr/>
            </p14:nvContentPartPr>
            <p14:xfrm>
              <a:off x="8144510" y="5477510"/>
              <a:ext cx="262890" cy="389890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3"/>
            </p:blipFill>
            <p:spPr>
              <a:xfrm>
                <a:off x="8144510" y="5477510"/>
                <a:ext cx="262890" cy="389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4" p14:bwMode="auto">
            <p14:nvContentPartPr>
              <p14:cNvPr id="96" name="墨迹 95"/>
              <p14:cNvContentPartPr/>
              <p14:nvPr/>
            </p14:nvContentPartPr>
            <p14:xfrm>
              <a:off x="8296910" y="5570855"/>
              <a:ext cx="118745" cy="14414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5"/>
            </p:blipFill>
            <p:spPr>
              <a:xfrm>
                <a:off x="8296910" y="5570855"/>
                <a:ext cx="118745" cy="144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6" p14:bwMode="auto">
            <p14:nvContentPartPr>
              <p14:cNvPr id="97" name="墨迹 96"/>
              <p14:cNvContentPartPr/>
              <p14:nvPr/>
            </p14:nvContentPartPr>
            <p14:xfrm>
              <a:off x="8491855" y="5494655"/>
              <a:ext cx="211455" cy="228600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7"/>
            </p:blipFill>
            <p:spPr>
              <a:xfrm>
                <a:off x="8491855" y="5494655"/>
                <a:ext cx="211455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98" name="墨迹 97"/>
              <p14:cNvContentPartPr/>
              <p14:nvPr/>
            </p14:nvContentPartPr>
            <p14:xfrm>
              <a:off x="8830310" y="5410200"/>
              <a:ext cx="42545" cy="41910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9"/>
            </p:blipFill>
            <p:spPr>
              <a:xfrm>
                <a:off x="8830310" y="5410200"/>
                <a:ext cx="42545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99" name="墨迹 98"/>
              <p14:cNvContentPartPr/>
              <p14:nvPr/>
            </p14:nvContentPartPr>
            <p14:xfrm>
              <a:off x="8855710" y="5426710"/>
              <a:ext cx="271145" cy="288290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91"/>
            </p:blipFill>
            <p:spPr>
              <a:xfrm>
                <a:off x="8855710" y="5426710"/>
                <a:ext cx="271145" cy="288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0" name="墨迹 99"/>
              <p14:cNvContentPartPr/>
              <p14:nvPr/>
            </p14:nvContentPartPr>
            <p14:xfrm>
              <a:off x="9033510" y="5537200"/>
              <a:ext cx="76200" cy="1606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3"/>
            </p:blipFill>
            <p:spPr>
              <a:xfrm>
                <a:off x="9033510" y="5537200"/>
                <a:ext cx="762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1" name="墨迹 100"/>
              <p14:cNvContentPartPr/>
              <p14:nvPr/>
            </p14:nvContentPartPr>
            <p14:xfrm>
              <a:off x="8779510" y="5604510"/>
              <a:ext cx="254000" cy="440690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5"/>
            </p:blipFill>
            <p:spPr>
              <a:xfrm>
                <a:off x="8779510" y="5604510"/>
                <a:ext cx="254000" cy="440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2" name="墨迹 101"/>
              <p14:cNvContentPartPr/>
              <p14:nvPr/>
            </p14:nvContentPartPr>
            <p14:xfrm>
              <a:off x="8949055" y="5731510"/>
              <a:ext cx="127000" cy="237490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7"/>
            </p:blipFill>
            <p:spPr>
              <a:xfrm>
                <a:off x="8949055" y="5731510"/>
                <a:ext cx="127000" cy="237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3" name="墨迹 102"/>
              <p14:cNvContentPartPr/>
              <p14:nvPr/>
            </p14:nvContentPartPr>
            <p14:xfrm>
              <a:off x="9135110" y="5629910"/>
              <a:ext cx="279400" cy="19494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9"/>
            </p:blipFill>
            <p:spPr>
              <a:xfrm>
                <a:off x="9135110" y="5629910"/>
                <a:ext cx="279400" cy="194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4" name="墨迹 103"/>
              <p14:cNvContentPartPr/>
              <p14:nvPr/>
            </p14:nvContentPartPr>
            <p14:xfrm>
              <a:off x="9160510" y="5579110"/>
              <a:ext cx="237490" cy="203200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201"/>
            </p:blipFill>
            <p:spPr>
              <a:xfrm>
                <a:off x="9160510" y="5579110"/>
                <a:ext cx="23749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5" name="墨迹 104"/>
              <p14:cNvContentPartPr/>
              <p14:nvPr/>
            </p14:nvContentPartPr>
            <p14:xfrm>
              <a:off x="9363710" y="5706110"/>
              <a:ext cx="237490" cy="16954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3"/>
            </p:blipFill>
            <p:spPr>
              <a:xfrm>
                <a:off x="9363710" y="5706110"/>
                <a:ext cx="237490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06" name="墨迹 105"/>
              <p14:cNvContentPartPr/>
              <p14:nvPr/>
            </p14:nvContentPartPr>
            <p14:xfrm>
              <a:off x="9609455" y="5223510"/>
              <a:ext cx="363855" cy="872490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5"/>
            </p:blipFill>
            <p:spPr>
              <a:xfrm>
                <a:off x="9609455" y="5223510"/>
                <a:ext cx="363855" cy="872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07" name="墨迹 106"/>
              <p14:cNvContentPartPr/>
              <p14:nvPr/>
            </p14:nvContentPartPr>
            <p14:xfrm>
              <a:off x="10083800" y="5359400"/>
              <a:ext cx="25400" cy="5905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7"/>
            </p:blipFill>
            <p:spPr>
              <a:xfrm>
                <a:off x="10083800" y="5359400"/>
                <a:ext cx="254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08" name="墨迹 107"/>
              <p14:cNvContentPartPr/>
              <p14:nvPr/>
            </p14:nvContentPartPr>
            <p14:xfrm>
              <a:off x="9973310" y="5334000"/>
              <a:ext cx="457200" cy="41465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9"/>
            </p:blipFill>
            <p:spPr>
              <a:xfrm>
                <a:off x="9973310" y="5334000"/>
                <a:ext cx="45720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09" name="墨迹 108"/>
              <p14:cNvContentPartPr/>
              <p14:nvPr/>
            </p14:nvContentPartPr>
            <p14:xfrm>
              <a:off x="10125710" y="5664200"/>
              <a:ext cx="228600" cy="26225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11"/>
            </p:blipFill>
            <p:spPr>
              <a:xfrm>
                <a:off x="10125710" y="5664200"/>
                <a:ext cx="228600" cy="262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2" p14:bwMode="auto">
            <p14:nvContentPartPr>
              <p14:cNvPr id="110" name="墨迹 109"/>
              <p14:cNvContentPartPr/>
              <p14:nvPr/>
            </p14:nvContentPartPr>
            <p14:xfrm>
              <a:off x="10168255" y="5824855"/>
              <a:ext cx="186055" cy="6794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3"/>
            </p:blipFill>
            <p:spPr>
              <a:xfrm>
                <a:off x="10168255" y="5824855"/>
                <a:ext cx="1860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4" p14:bwMode="auto">
            <p14:nvContentPartPr>
              <p14:cNvPr id="111" name="墨迹 110"/>
              <p14:cNvContentPartPr/>
              <p14:nvPr/>
            </p14:nvContentPartPr>
            <p14:xfrm>
              <a:off x="10371455" y="5579110"/>
              <a:ext cx="287655" cy="313690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5"/>
            </p:blipFill>
            <p:spPr>
              <a:xfrm>
                <a:off x="10371455" y="5579110"/>
                <a:ext cx="287655" cy="313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6" p14:bwMode="auto">
            <p14:nvContentPartPr>
              <p14:cNvPr id="112" name="墨迹 111"/>
              <p14:cNvContentPartPr/>
              <p14:nvPr/>
            </p14:nvContentPartPr>
            <p14:xfrm>
              <a:off x="10684510" y="5977255"/>
              <a:ext cx="59690" cy="336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7"/>
            </p:blipFill>
            <p:spPr>
              <a:xfrm>
                <a:off x="10684510" y="5977255"/>
                <a:ext cx="59690" cy="33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8" p14:bwMode="auto">
            <p14:nvContentPartPr>
              <p14:cNvPr id="113" name="墨迹 112"/>
              <p14:cNvContentPartPr/>
              <p14:nvPr/>
            </p14:nvContentPartPr>
            <p14:xfrm>
              <a:off x="7907655" y="5969000"/>
              <a:ext cx="2921000" cy="1606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9"/>
            </p:blipFill>
            <p:spPr>
              <a:xfrm>
                <a:off x="7907655" y="5969000"/>
                <a:ext cx="2921000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0" p14:bwMode="auto">
            <p14:nvContentPartPr>
              <p14:cNvPr id="114" name="墨迹 113"/>
              <p14:cNvContentPartPr/>
              <p14:nvPr/>
            </p14:nvContentPartPr>
            <p14:xfrm>
              <a:off x="10938510" y="5189855"/>
              <a:ext cx="212090" cy="82105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21"/>
            </p:blipFill>
            <p:spPr>
              <a:xfrm>
                <a:off x="10938510" y="5189855"/>
                <a:ext cx="212090" cy="821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2" p14:bwMode="auto">
            <p14:nvContentPartPr>
              <p14:cNvPr id="115" name="墨迹 114"/>
              <p14:cNvContentPartPr/>
              <p14:nvPr/>
            </p14:nvContentPartPr>
            <p14:xfrm>
              <a:off x="10922000" y="6129655"/>
              <a:ext cx="59055" cy="50800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3"/>
            </p:blipFill>
            <p:spPr>
              <a:xfrm>
                <a:off x="10922000" y="6129655"/>
                <a:ext cx="5905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4" p14:bwMode="auto">
            <p14:nvContentPartPr>
              <p14:cNvPr id="116" name="墨迹 115"/>
              <p14:cNvContentPartPr/>
              <p14:nvPr/>
            </p14:nvContentPartPr>
            <p14:xfrm>
              <a:off x="7331710" y="5969000"/>
              <a:ext cx="3310890" cy="92710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5"/>
            </p:blipFill>
            <p:spPr>
              <a:xfrm>
                <a:off x="7331710" y="5969000"/>
                <a:ext cx="3310890" cy="92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6" p14:bwMode="auto">
            <p14:nvContentPartPr>
              <p14:cNvPr id="117" name="墨迹 116"/>
              <p14:cNvContentPartPr/>
              <p14:nvPr/>
            </p14:nvContentPartPr>
            <p14:xfrm>
              <a:off x="5969000" y="2599055"/>
              <a:ext cx="2260600" cy="2895600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7"/>
            </p:blipFill>
            <p:spPr>
              <a:xfrm>
                <a:off x="5969000" y="2599055"/>
                <a:ext cx="2260600" cy="289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8" p14:bwMode="auto">
            <p14:nvContentPartPr>
              <p14:cNvPr id="118" name="墨迹 117"/>
              <p14:cNvContentPartPr/>
              <p14:nvPr/>
            </p14:nvContentPartPr>
            <p14:xfrm>
              <a:off x="6146800" y="5029200"/>
              <a:ext cx="668655" cy="46545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9"/>
            </p:blipFill>
            <p:spPr>
              <a:xfrm>
                <a:off x="6146800" y="5029200"/>
                <a:ext cx="668655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0" p14:bwMode="auto">
            <p14:nvContentPartPr>
              <p14:cNvPr id="119" name="墨迹 118"/>
              <p14:cNvContentPartPr/>
              <p14:nvPr/>
            </p14:nvContentPartPr>
            <p14:xfrm>
              <a:off x="8728710" y="6239510"/>
              <a:ext cx="1930400" cy="6794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31"/>
            </p:blipFill>
            <p:spPr>
              <a:xfrm>
                <a:off x="8728710" y="6239510"/>
                <a:ext cx="1930400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2" p14:bwMode="auto">
            <p14:nvContentPartPr>
              <p14:cNvPr id="120" name="墨迹 119"/>
              <p14:cNvContentPartPr/>
              <p14:nvPr/>
            </p14:nvContentPartPr>
            <p14:xfrm>
              <a:off x="10185400" y="3792855"/>
              <a:ext cx="219710" cy="41465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3"/>
            </p:blipFill>
            <p:spPr>
              <a:xfrm>
                <a:off x="10185400" y="3792855"/>
                <a:ext cx="219710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4" p14:bwMode="auto">
            <p14:nvContentPartPr>
              <p14:cNvPr id="121" name="墨迹 120"/>
              <p14:cNvContentPartPr/>
              <p14:nvPr/>
            </p14:nvContentPartPr>
            <p14:xfrm>
              <a:off x="10328910" y="3978910"/>
              <a:ext cx="93345" cy="59690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5"/>
            </p:blipFill>
            <p:spPr>
              <a:xfrm>
                <a:off x="10328910" y="3978910"/>
                <a:ext cx="9334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6" p14:bwMode="auto">
            <p14:nvContentPartPr>
              <p14:cNvPr id="122" name="墨迹 121"/>
              <p14:cNvContentPartPr/>
              <p14:nvPr/>
            </p14:nvContentPartPr>
            <p14:xfrm>
              <a:off x="10515600" y="3708400"/>
              <a:ext cx="414655" cy="4146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7"/>
            </p:blipFill>
            <p:spPr>
              <a:xfrm>
                <a:off x="10515600" y="3708400"/>
                <a:ext cx="4146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8" p14:bwMode="auto">
            <p14:nvContentPartPr>
              <p14:cNvPr id="123" name="墨迹 122"/>
              <p14:cNvContentPartPr/>
              <p14:nvPr/>
            </p14:nvContentPartPr>
            <p14:xfrm>
              <a:off x="11023600" y="3581400"/>
              <a:ext cx="25400" cy="844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9"/>
            </p:blipFill>
            <p:spPr>
              <a:xfrm>
                <a:off x="11023600" y="3581400"/>
                <a:ext cx="25400" cy="84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0" p14:bwMode="auto">
            <p14:nvContentPartPr>
              <p14:cNvPr id="124" name="墨迹 123"/>
              <p14:cNvContentPartPr/>
              <p14:nvPr/>
            </p14:nvContentPartPr>
            <p14:xfrm>
              <a:off x="10845800" y="3750310"/>
              <a:ext cx="660400" cy="55054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41"/>
            </p:blipFill>
            <p:spPr>
              <a:xfrm>
                <a:off x="10845800" y="3750310"/>
                <a:ext cx="660400" cy="550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2" p14:bwMode="auto">
            <p14:nvContentPartPr>
              <p14:cNvPr id="125" name="墨迹 124"/>
              <p14:cNvContentPartPr/>
              <p14:nvPr/>
            </p14:nvContentPartPr>
            <p14:xfrm>
              <a:off x="11319510" y="4343400"/>
              <a:ext cx="50800" cy="41910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3"/>
            </p:blipFill>
            <p:spPr>
              <a:xfrm>
                <a:off x="11319510" y="4343400"/>
                <a:ext cx="508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4" p14:bwMode="auto">
            <p14:nvContentPartPr>
              <p14:cNvPr id="126" name="墨迹 125"/>
              <p14:cNvContentPartPr/>
              <p14:nvPr/>
            </p14:nvContentPartPr>
            <p14:xfrm>
              <a:off x="9973310" y="4326255"/>
              <a:ext cx="415290" cy="51625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5"/>
            </p:blipFill>
            <p:spPr>
              <a:xfrm>
                <a:off x="9973310" y="4326255"/>
                <a:ext cx="415290" cy="516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6" p14:bwMode="auto">
            <p14:nvContentPartPr>
              <p14:cNvPr id="127" name="墨迹 126"/>
              <p14:cNvContentPartPr/>
              <p14:nvPr/>
            </p14:nvContentPartPr>
            <p14:xfrm>
              <a:off x="10295255" y="4343400"/>
              <a:ext cx="203200" cy="46545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7"/>
            </p:blipFill>
            <p:spPr>
              <a:xfrm>
                <a:off x="10295255" y="4343400"/>
                <a:ext cx="203200" cy="465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8" p14:bwMode="auto">
            <p14:nvContentPartPr>
              <p14:cNvPr id="128" name="墨迹 127"/>
              <p14:cNvContentPartPr/>
              <p14:nvPr/>
            </p14:nvContentPartPr>
            <p14:xfrm>
              <a:off x="10414000" y="4512310"/>
              <a:ext cx="228600" cy="27114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9"/>
            </p:blipFill>
            <p:spPr>
              <a:xfrm>
                <a:off x="10414000" y="4512310"/>
                <a:ext cx="228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0" p14:bwMode="auto">
            <p14:nvContentPartPr>
              <p14:cNvPr id="129" name="墨迹 128"/>
              <p14:cNvContentPartPr/>
              <p14:nvPr/>
            </p14:nvContentPartPr>
            <p14:xfrm>
              <a:off x="10650855" y="4445000"/>
              <a:ext cx="203200" cy="14351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51"/>
            </p:blipFill>
            <p:spPr>
              <a:xfrm>
                <a:off x="10650855" y="4445000"/>
                <a:ext cx="203200" cy="1435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2" p14:bwMode="auto">
            <p14:nvContentPartPr>
              <p14:cNvPr id="130" name="墨迹 129"/>
              <p14:cNvContentPartPr/>
              <p14:nvPr/>
            </p14:nvContentPartPr>
            <p14:xfrm>
              <a:off x="10701655" y="4478655"/>
              <a:ext cx="431800" cy="36385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3"/>
            </p:blipFill>
            <p:spPr>
              <a:xfrm>
                <a:off x="10701655" y="4478655"/>
                <a:ext cx="431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4" p14:bwMode="auto">
            <p14:nvContentPartPr>
              <p14:cNvPr id="131" name="墨迹 130"/>
              <p14:cNvContentPartPr/>
              <p14:nvPr/>
            </p14:nvContentPartPr>
            <p14:xfrm>
              <a:off x="10887710" y="4445000"/>
              <a:ext cx="304800" cy="36385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5"/>
            </p:blipFill>
            <p:spPr>
              <a:xfrm>
                <a:off x="10887710" y="4445000"/>
                <a:ext cx="304800" cy="3638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6" p14:bwMode="auto">
            <p14:nvContentPartPr>
              <p14:cNvPr id="132" name="墨迹 131"/>
              <p14:cNvContentPartPr/>
              <p14:nvPr/>
            </p14:nvContentPartPr>
            <p14:xfrm>
              <a:off x="11065510" y="4436110"/>
              <a:ext cx="271145" cy="415290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7"/>
            </p:blipFill>
            <p:spPr>
              <a:xfrm>
                <a:off x="11065510" y="4436110"/>
                <a:ext cx="271145" cy="415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8" p14:bwMode="auto">
            <p14:nvContentPartPr>
              <p14:cNvPr id="133" name="墨迹 132"/>
              <p14:cNvContentPartPr/>
              <p14:nvPr/>
            </p14:nvContentPartPr>
            <p14:xfrm>
              <a:off x="11379200" y="4207510"/>
              <a:ext cx="160655" cy="694690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9"/>
            </p:blipFill>
            <p:spPr>
              <a:xfrm>
                <a:off x="11379200" y="4207510"/>
                <a:ext cx="160655" cy="694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0" p14:bwMode="auto">
            <p14:nvContentPartPr>
              <p14:cNvPr id="134" name="墨迹 133"/>
              <p14:cNvContentPartPr/>
              <p14:nvPr/>
            </p14:nvContentPartPr>
            <p14:xfrm>
              <a:off x="11040110" y="4961255"/>
              <a:ext cx="448945" cy="135255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261"/>
            </p:blipFill>
            <p:spPr>
              <a:xfrm>
                <a:off x="11040110" y="4961255"/>
                <a:ext cx="44894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2" p14:bwMode="auto">
            <p14:nvContentPartPr>
              <p14:cNvPr id="135" name="墨迹 134"/>
              <p14:cNvContentPartPr/>
              <p14:nvPr/>
            </p14:nvContentPartPr>
            <p14:xfrm>
              <a:off x="11192510" y="4944110"/>
              <a:ext cx="228600" cy="271145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263"/>
            </p:blipFill>
            <p:spPr>
              <a:xfrm>
                <a:off x="11192510" y="4944110"/>
                <a:ext cx="228600" cy="271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4" p14:bwMode="auto">
            <p14:nvContentPartPr>
              <p14:cNvPr id="136" name="墨迹 135"/>
              <p14:cNvContentPartPr/>
              <p14:nvPr/>
            </p14:nvContentPartPr>
            <p14:xfrm>
              <a:off x="11252200" y="5147310"/>
              <a:ext cx="160655" cy="101600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265"/>
            </p:blipFill>
            <p:spPr>
              <a:xfrm>
                <a:off x="11252200" y="5147310"/>
                <a:ext cx="16065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6" p14:bwMode="auto">
            <p14:nvContentPartPr>
              <p14:cNvPr id="137" name="墨迹 136"/>
              <p14:cNvContentPartPr/>
              <p14:nvPr/>
            </p14:nvContentPartPr>
            <p14:xfrm>
              <a:off x="11319510" y="4918710"/>
              <a:ext cx="194945" cy="212090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267"/>
            </p:blipFill>
            <p:spPr>
              <a:xfrm>
                <a:off x="11319510" y="4918710"/>
                <a:ext cx="194945" cy="2120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8" p14:bwMode="auto">
            <p14:nvContentPartPr>
              <p14:cNvPr id="138" name="墨迹 137"/>
              <p14:cNvContentPartPr/>
              <p14:nvPr/>
            </p14:nvContentPartPr>
            <p14:xfrm>
              <a:off x="11387455" y="4842510"/>
              <a:ext cx="736600" cy="626745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269"/>
            </p:blipFill>
            <p:spPr>
              <a:xfrm>
                <a:off x="11387455" y="4842510"/>
                <a:ext cx="736600" cy="6267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0" p14:bwMode="auto">
            <p14:nvContentPartPr>
              <p14:cNvPr id="139" name="墨迹 138"/>
              <p14:cNvContentPartPr/>
              <p14:nvPr/>
            </p14:nvContentPartPr>
            <p14:xfrm>
              <a:off x="10455910" y="5325110"/>
              <a:ext cx="1371600" cy="135890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271"/>
            </p:blipFill>
            <p:spPr>
              <a:xfrm>
                <a:off x="10455910" y="5325110"/>
                <a:ext cx="1371600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2" p14:bwMode="auto">
            <p14:nvContentPartPr>
              <p14:cNvPr id="140" name="墨迹 139"/>
              <p14:cNvContentPartPr/>
              <p14:nvPr/>
            </p14:nvContentPartPr>
            <p14:xfrm>
              <a:off x="5934710" y="2658110"/>
              <a:ext cx="2117090" cy="2819400"/>
            </p14:xfrm>
          </p:contentPart>
        </mc:Choice>
        <mc:Fallback xmlns="">
          <p:pic>
            <p:nvPicPr>
              <p:cNvPr id="140" name="墨迹 139"/>
            </p:nvPicPr>
            <p:blipFill>
              <a:blip r:embed="rId273"/>
            </p:blipFill>
            <p:spPr>
              <a:xfrm>
                <a:off x="5934710" y="2658110"/>
                <a:ext cx="2117090" cy="281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4" p14:bwMode="auto">
            <p14:nvContentPartPr>
              <p14:cNvPr id="141" name="墨迹 140"/>
              <p14:cNvContentPartPr/>
              <p14:nvPr/>
            </p14:nvContentPartPr>
            <p14:xfrm>
              <a:off x="5393055" y="389255"/>
              <a:ext cx="262255" cy="67945"/>
            </p14:xfrm>
          </p:contentPart>
        </mc:Choice>
        <mc:Fallback xmlns="">
          <p:pic>
            <p:nvPicPr>
              <p:cNvPr id="141" name="墨迹 140"/>
            </p:nvPicPr>
            <p:blipFill>
              <a:blip r:embed="rId275"/>
            </p:blipFill>
            <p:spPr>
              <a:xfrm>
                <a:off x="5393055" y="389255"/>
                <a:ext cx="262255" cy="679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6" p14:bwMode="auto">
            <p14:nvContentPartPr>
              <p14:cNvPr id="142" name="墨迹 141"/>
              <p14:cNvContentPartPr/>
              <p14:nvPr/>
            </p14:nvContentPartPr>
            <p14:xfrm>
              <a:off x="5342255" y="558800"/>
              <a:ext cx="398145" cy="584200"/>
            </p14:xfrm>
          </p:contentPart>
        </mc:Choice>
        <mc:Fallback xmlns="">
          <p:pic>
            <p:nvPicPr>
              <p:cNvPr id="142" name="墨迹 141"/>
            </p:nvPicPr>
            <p:blipFill>
              <a:blip r:embed="rId277"/>
            </p:blipFill>
            <p:spPr>
              <a:xfrm>
                <a:off x="5342255" y="558800"/>
                <a:ext cx="398145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8" p14:bwMode="auto">
            <p14:nvContentPartPr>
              <p14:cNvPr id="143" name="墨迹 142"/>
              <p14:cNvContentPartPr/>
              <p14:nvPr/>
            </p14:nvContentPartPr>
            <p14:xfrm>
              <a:off x="5308600" y="787400"/>
              <a:ext cx="431800" cy="219710"/>
            </p14:xfrm>
          </p:contentPart>
        </mc:Choice>
        <mc:Fallback xmlns="">
          <p:pic>
            <p:nvPicPr>
              <p:cNvPr id="143" name="墨迹 142"/>
            </p:nvPicPr>
            <p:blipFill>
              <a:blip r:embed="rId279"/>
            </p:blipFill>
            <p:spPr>
              <a:xfrm>
                <a:off x="5308600" y="787400"/>
                <a:ext cx="431800" cy="2197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0" p14:bwMode="auto">
            <p14:nvContentPartPr>
              <p14:cNvPr id="144" name="墨迹 143"/>
              <p14:cNvContentPartPr/>
              <p14:nvPr/>
            </p14:nvContentPartPr>
            <p14:xfrm>
              <a:off x="5765800" y="685800"/>
              <a:ext cx="177800" cy="211455"/>
            </p14:xfrm>
          </p:contentPart>
        </mc:Choice>
        <mc:Fallback xmlns="">
          <p:pic>
            <p:nvPicPr>
              <p:cNvPr id="144" name="墨迹 143"/>
            </p:nvPicPr>
            <p:blipFill>
              <a:blip r:embed="rId281"/>
            </p:blipFill>
            <p:spPr>
              <a:xfrm>
                <a:off x="5765800" y="685800"/>
                <a:ext cx="1778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2" p14:bwMode="auto">
            <p14:nvContentPartPr>
              <p14:cNvPr id="145" name="墨迹 144"/>
              <p14:cNvContentPartPr/>
              <p14:nvPr/>
            </p14:nvContentPartPr>
            <p14:xfrm>
              <a:off x="6078855" y="516255"/>
              <a:ext cx="152400" cy="42545"/>
            </p14:xfrm>
          </p:contentPart>
        </mc:Choice>
        <mc:Fallback xmlns="">
          <p:pic>
            <p:nvPicPr>
              <p:cNvPr id="145" name="墨迹 144"/>
            </p:nvPicPr>
            <p:blipFill>
              <a:blip r:embed="rId283"/>
            </p:blipFill>
            <p:spPr>
              <a:xfrm>
                <a:off x="6078855" y="516255"/>
                <a:ext cx="15240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4" p14:bwMode="auto">
            <p14:nvContentPartPr>
              <p14:cNvPr id="146" name="墨迹 145"/>
              <p14:cNvContentPartPr/>
              <p14:nvPr/>
            </p14:nvContentPartPr>
            <p14:xfrm>
              <a:off x="6053455" y="685800"/>
              <a:ext cx="177800" cy="41910"/>
            </p14:xfrm>
          </p:contentPart>
        </mc:Choice>
        <mc:Fallback xmlns="">
          <p:pic>
            <p:nvPicPr>
              <p:cNvPr id="146" name="墨迹 145"/>
            </p:nvPicPr>
            <p:blipFill>
              <a:blip r:embed="rId285"/>
            </p:blipFill>
            <p:spPr>
              <a:xfrm>
                <a:off x="6053455" y="685800"/>
                <a:ext cx="177800" cy="41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6" p14:bwMode="auto">
            <p14:nvContentPartPr>
              <p14:cNvPr id="147" name="墨迹 146"/>
              <p14:cNvContentPartPr/>
              <p14:nvPr/>
            </p14:nvContentPartPr>
            <p14:xfrm>
              <a:off x="6129655" y="617855"/>
              <a:ext cx="152400" cy="211455"/>
            </p14:xfrm>
          </p:contentPart>
        </mc:Choice>
        <mc:Fallback xmlns="">
          <p:pic>
            <p:nvPicPr>
              <p:cNvPr id="147" name="墨迹 146"/>
            </p:nvPicPr>
            <p:blipFill>
              <a:blip r:embed="rId287"/>
            </p:blipFill>
            <p:spPr>
              <a:xfrm>
                <a:off x="6129655" y="617855"/>
                <a:ext cx="152400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8" p14:bwMode="auto">
            <p14:nvContentPartPr>
              <p14:cNvPr id="148" name="墨迹 147"/>
              <p14:cNvContentPartPr/>
              <p14:nvPr/>
            </p14:nvContentPartPr>
            <p14:xfrm>
              <a:off x="6282055" y="533400"/>
              <a:ext cx="431800" cy="372110"/>
            </p14:xfrm>
          </p:contentPart>
        </mc:Choice>
        <mc:Fallback xmlns="">
          <p:pic>
            <p:nvPicPr>
              <p:cNvPr id="148" name="墨迹 147"/>
            </p:nvPicPr>
            <p:blipFill>
              <a:blip r:embed="rId289"/>
            </p:blipFill>
            <p:spPr>
              <a:xfrm>
                <a:off x="6282055" y="533400"/>
                <a:ext cx="431800" cy="3721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0" p14:bwMode="auto">
            <p14:nvContentPartPr>
              <p14:cNvPr id="149" name="墨迹 148"/>
              <p14:cNvContentPartPr/>
              <p14:nvPr/>
            </p14:nvContentPartPr>
            <p14:xfrm>
              <a:off x="6536055" y="372110"/>
              <a:ext cx="423545" cy="161290"/>
            </p14:xfrm>
          </p:contentPart>
        </mc:Choice>
        <mc:Fallback xmlns="">
          <p:pic>
            <p:nvPicPr>
              <p:cNvPr id="149" name="墨迹 148"/>
            </p:nvPicPr>
            <p:blipFill>
              <a:blip r:embed="rId291"/>
            </p:blipFill>
            <p:spPr>
              <a:xfrm>
                <a:off x="6536055" y="372110"/>
                <a:ext cx="423545" cy="161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2" p14:bwMode="auto">
            <p14:nvContentPartPr>
              <p14:cNvPr id="150" name="墨迹 149"/>
              <p14:cNvContentPartPr/>
              <p14:nvPr/>
            </p14:nvContentPartPr>
            <p14:xfrm>
              <a:off x="6612255" y="330200"/>
              <a:ext cx="160655" cy="676910"/>
            </p14:xfrm>
          </p:contentPart>
        </mc:Choice>
        <mc:Fallback xmlns="">
          <p:pic>
            <p:nvPicPr>
              <p:cNvPr id="150" name="墨迹 149"/>
            </p:nvPicPr>
            <p:blipFill>
              <a:blip r:embed="rId293"/>
            </p:blipFill>
            <p:spPr>
              <a:xfrm>
                <a:off x="6612255" y="330200"/>
                <a:ext cx="160655" cy="6769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4" p14:bwMode="auto">
            <p14:nvContentPartPr>
              <p14:cNvPr id="151" name="墨迹 150"/>
              <p14:cNvContentPartPr/>
              <p14:nvPr/>
            </p14:nvContentPartPr>
            <p14:xfrm>
              <a:off x="6858000" y="558800"/>
              <a:ext cx="101600" cy="440055"/>
            </p14:xfrm>
          </p:contentPart>
        </mc:Choice>
        <mc:Fallback xmlns="">
          <p:pic>
            <p:nvPicPr>
              <p:cNvPr id="151" name="墨迹 150"/>
            </p:nvPicPr>
            <p:blipFill>
              <a:blip r:embed="rId295"/>
            </p:blipFill>
            <p:spPr>
              <a:xfrm>
                <a:off x="6858000" y="558800"/>
                <a:ext cx="101600" cy="440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6" p14:bwMode="auto">
            <p14:nvContentPartPr>
              <p14:cNvPr id="152" name="墨迹 151"/>
              <p14:cNvContentPartPr/>
              <p14:nvPr/>
            </p14:nvContentPartPr>
            <p14:xfrm>
              <a:off x="6874510" y="617855"/>
              <a:ext cx="67945" cy="21145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297"/>
            </p:blipFill>
            <p:spPr>
              <a:xfrm>
                <a:off x="6874510" y="617855"/>
                <a:ext cx="67945" cy="2114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8" p14:bwMode="auto">
            <p14:nvContentPartPr>
              <p14:cNvPr id="153" name="墨迹 152"/>
              <p14:cNvContentPartPr/>
              <p14:nvPr/>
            </p14:nvContentPartPr>
            <p14:xfrm>
              <a:off x="7026910" y="457200"/>
              <a:ext cx="448945" cy="381000"/>
            </p14:xfrm>
          </p:contentPart>
        </mc:Choice>
        <mc:Fallback xmlns="">
          <p:pic>
            <p:nvPicPr>
              <p:cNvPr id="153" name="墨迹 152"/>
            </p:nvPicPr>
            <p:blipFill>
              <a:blip r:embed="rId299"/>
            </p:blipFill>
            <p:spPr>
              <a:xfrm>
                <a:off x="7026910" y="457200"/>
                <a:ext cx="44894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0" p14:bwMode="auto">
            <p14:nvContentPartPr>
              <p14:cNvPr id="154" name="墨迹 153"/>
              <p14:cNvContentPartPr/>
              <p14:nvPr/>
            </p14:nvContentPartPr>
            <p14:xfrm>
              <a:off x="7493000" y="490855"/>
              <a:ext cx="109855" cy="414655"/>
            </p14:xfrm>
          </p:contentPart>
        </mc:Choice>
        <mc:Fallback xmlns="">
          <p:pic>
            <p:nvPicPr>
              <p:cNvPr id="154" name="墨迹 153"/>
            </p:nvPicPr>
            <p:blipFill>
              <a:blip r:embed="rId301"/>
            </p:blipFill>
            <p:spPr>
              <a:xfrm>
                <a:off x="7493000" y="490855"/>
                <a:ext cx="109855" cy="414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2" p14:bwMode="auto">
            <p14:nvContentPartPr>
              <p14:cNvPr id="155" name="墨迹 154"/>
              <p14:cNvContentPartPr/>
              <p14:nvPr/>
            </p14:nvContentPartPr>
            <p14:xfrm>
              <a:off x="7442200" y="389255"/>
              <a:ext cx="338455" cy="838200"/>
            </p14:xfrm>
          </p:contentPart>
        </mc:Choice>
        <mc:Fallback xmlns="">
          <p:pic>
            <p:nvPicPr>
              <p:cNvPr id="155" name="墨迹 154"/>
            </p:nvPicPr>
            <p:blipFill>
              <a:blip r:embed="rId303"/>
            </p:blipFill>
            <p:spPr>
              <a:xfrm>
                <a:off x="7442200" y="389255"/>
                <a:ext cx="338455" cy="838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4" p14:bwMode="auto">
            <p14:nvContentPartPr>
              <p14:cNvPr id="156" name="墨迹 155"/>
              <p14:cNvContentPartPr/>
              <p14:nvPr/>
            </p14:nvContentPartPr>
            <p14:xfrm>
              <a:off x="7823200" y="482600"/>
              <a:ext cx="262255" cy="381000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305"/>
            </p:blipFill>
            <p:spPr>
              <a:xfrm>
                <a:off x="7823200" y="482600"/>
                <a:ext cx="262255" cy="38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6" p14:bwMode="auto">
            <p14:nvContentPartPr>
              <p14:cNvPr id="157" name="墨迹 156"/>
              <p14:cNvContentPartPr/>
              <p14:nvPr/>
            </p14:nvContentPartPr>
            <p14:xfrm>
              <a:off x="8001000" y="313055"/>
              <a:ext cx="355600" cy="652145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307"/>
            </p:blipFill>
            <p:spPr>
              <a:xfrm>
                <a:off x="8001000" y="313055"/>
                <a:ext cx="355600" cy="652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8" p14:bwMode="auto">
            <p14:nvContentPartPr>
              <p14:cNvPr id="158" name="墨迹 157"/>
              <p14:cNvContentPartPr/>
              <p14:nvPr/>
            </p14:nvContentPartPr>
            <p14:xfrm>
              <a:off x="8212455" y="795655"/>
              <a:ext cx="169545" cy="16954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309"/>
            </p:blipFill>
            <p:spPr>
              <a:xfrm>
                <a:off x="8212455" y="795655"/>
                <a:ext cx="169545" cy="169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0" p14:bwMode="auto">
            <p14:nvContentPartPr>
              <p14:cNvPr id="159" name="墨迹 158"/>
              <p14:cNvContentPartPr/>
              <p14:nvPr/>
            </p14:nvContentPartPr>
            <p14:xfrm>
              <a:off x="8382000" y="397510"/>
              <a:ext cx="135255" cy="59690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311"/>
            </p:blipFill>
            <p:spPr>
              <a:xfrm>
                <a:off x="8382000" y="397510"/>
                <a:ext cx="135255" cy="596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2" p14:bwMode="auto">
            <p14:nvContentPartPr>
              <p14:cNvPr id="160" name="墨迹 159"/>
              <p14:cNvContentPartPr/>
              <p14:nvPr/>
            </p14:nvContentPartPr>
            <p14:xfrm>
              <a:off x="8322310" y="473710"/>
              <a:ext cx="609600" cy="431800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313"/>
            </p:blipFill>
            <p:spPr>
              <a:xfrm>
                <a:off x="8322310" y="473710"/>
                <a:ext cx="60960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4" p14:bwMode="auto">
            <p14:nvContentPartPr>
              <p14:cNvPr id="161" name="墨迹 160"/>
              <p14:cNvContentPartPr/>
              <p14:nvPr/>
            </p14:nvContentPartPr>
            <p14:xfrm>
              <a:off x="8830310" y="838200"/>
              <a:ext cx="118745" cy="127000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315"/>
            </p:blipFill>
            <p:spPr>
              <a:xfrm>
                <a:off x="8830310" y="838200"/>
                <a:ext cx="1187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6" p14:bwMode="auto">
            <p14:nvContentPartPr>
              <p14:cNvPr id="162" name="墨迹 161"/>
              <p14:cNvContentPartPr/>
              <p14:nvPr/>
            </p14:nvContentPartPr>
            <p14:xfrm>
              <a:off x="6866255" y="998855"/>
              <a:ext cx="2480945" cy="152400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317"/>
            </p:blipFill>
            <p:spPr>
              <a:xfrm>
                <a:off x="6866255" y="998855"/>
                <a:ext cx="2480945" cy="152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8" p14:bwMode="auto">
            <p14:nvContentPartPr>
              <p14:cNvPr id="163" name="墨迹 162"/>
              <p14:cNvContentPartPr/>
              <p14:nvPr/>
            </p14:nvContentPartPr>
            <p14:xfrm>
              <a:off x="9050655" y="1151255"/>
              <a:ext cx="101600" cy="59055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319"/>
            </p:blipFill>
            <p:spPr>
              <a:xfrm>
                <a:off x="9050655" y="1151255"/>
                <a:ext cx="1016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0" p14:bwMode="auto">
            <p14:nvContentPartPr>
              <p14:cNvPr id="164" name="墨迹 163"/>
              <p14:cNvContentPartPr/>
              <p14:nvPr/>
            </p14:nvContentPartPr>
            <p14:xfrm>
              <a:off x="4495800" y="1837055"/>
              <a:ext cx="584200" cy="59055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321"/>
            </p:blipFill>
            <p:spPr>
              <a:xfrm>
                <a:off x="4495800" y="1837055"/>
                <a:ext cx="584200" cy="590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2" p14:bwMode="auto">
            <p14:nvContentPartPr>
              <p14:cNvPr id="165" name="墨迹 164"/>
              <p14:cNvContentPartPr/>
              <p14:nvPr/>
            </p14:nvContentPartPr>
            <p14:xfrm>
              <a:off x="4622800" y="1870710"/>
              <a:ext cx="143510" cy="55880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323"/>
            </p:blipFill>
            <p:spPr>
              <a:xfrm>
                <a:off x="4622800" y="1870710"/>
                <a:ext cx="14351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4" p14:bwMode="auto">
            <p14:nvContentPartPr>
              <p14:cNvPr id="166" name="墨迹 165"/>
              <p14:cNvContentPartPr/>
              <p14:nvPr/>
            </p14:nvContentPartPr>
            <p14:xfrm>
              <a:off x="4639310" y="2057400"/>
              <a:ext cx="372745" cy="101600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325"/>
            </p:blipFill>
            <p:spPr>
              <a:xfrm>
                <a:off x="4639310" y="2057400"/>
                <a:ext cx="372745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6" p14:bwMode="auto">
            <p14:nvContentPartPr>
              <p14:cNvPr id="167" name="墨迹 166"/>
              <p14:cNvContentPartPr/>
              <p14:nvPr/>
            </p14:nvContentPartPr>
            <p14:xfrm>
              <a:off x="4969510" y="2065655"/>
              <a:ext cx="245745" cy="160655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327"/>
            </p:blipFill>
            <p:spPr>
              <a:xfrm>
                <a:off x="4969510" y="2065655"/>
                <a:ext cx="245745" cy="1606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8" p14:bwMode="auto">
            <p14:nvContentPartPr>
              <p14:cNvPr id="168" name="墨迹 167"/>
              <p14:cNvContentPartPr/>
              <p14:nvPr/>
            </p14:nvContentPartPr>
            <p14:xfrm>
              <a:off x="5215255" y="1794510"/>
              <a:ext cx="2184400" cy="398145"/>
            </p14:xfrm>
          </p:contentPart>
        </mc:Choice>
        <mc:Fallback xmlns="">
          <p:pic>
            <p:nvPicPr>
              <p:cNvPr id="168" name="墨迹 167"/>
            </p:nvPicPr>
            <p:blipFill>
              <a:blip r:embed="rId329"/>
            </p:blipFill>
            <p:spPr>
              <a:xfrm>
                <a:off x="5215255" y="1794510"/>
                <a:ext cx="2184400" cy="3981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0" p14:bwMode="auto">
            <p14:nvContentPartPr>
              <p14:cNvPr id="169" name="墨迹 168"/>
              <p14:cNvContentPartPr/>
              <p14:nvPr/>
            </p14:nvContentPartPr>
            <p14:xfrm>
              <a:off x="7407910" y="2243455"/>
              <a:ext cx="85090" cy="42545"/>
            </p14:xfrm>
          </p:contentPart>
        </mc:Choice>
        <mc:Fallback xmlns="">
          <p:pic>
            <p:nvPicPr>
              <p:cNvPr id="169" name="墨迹 168"/>
            </p:nvPicPr>
            <p:blipFill>
              <a:blip r:embed="rId331"/>
            </p:blipFill>
            <p:spPr>
              <a:xfrm>
                <a:off x="7407910" y="2243455"/>
                <a:ext cx="85090" cy="42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2" p14:bwMode="auto">
            <p14:nvContentPartPr>
              <p14:cNvPr id="170" name="墨迹 169"/>
              <p14:cNvContentPartPr/>
              <p14:nvPr/>
            </p14:nvContentPartPr>
            <p14:xfrm>
              <a:off x="5113655" y="2302510"/>
              <a:ext cx="2074545" cy="127000"/>
            </p14:xfrm>
          </p:contentPart>
        </mc:Choice>
        <mc:Fallback xmlns="">
          <p:pic>
            <p:nvPicPr>
              <p:cNvPr id="170" name="墨迹 169"/>
            </p:nvPicPr>
            <p:blipFill>
              <a:blip r:embed="rId333"/>
            </p:blipFill>
            <p:spPr>
              <a:xfrm>
                <a:off x="5113655" y="2302510"/>
                <a:ext cx="2074545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4" p14:bwMode="auto">
            <p14:nvContentPartPr>
              <p14:cNvPr id="171" name="墨迹 170"/>
              <p14:cNvContentPartPr/>
              <p14:nvPr/>
            </p14:nvContentPartPr>
            <p14:xfrm>
              <a:off x="9744710" y="3124200"/>
              <a:ext cx="2269490" cy="2599055"/>
            </p14:xfrm>
          </p:contentPart>
        </mc:Choice>
        <mc:Fallback xmlns="">
          <p:pic>
            <p:nvPicPr>
              <p:cNvPr id="171" name="墨迹 170"/>
            </p:nvPicPr>
            <p:blipFill>
              <a:blip r:embed="rId335"/>
            </p:blipFill>
            <p:spPr>
              <a:xfrm>
                <a:off x="9744710" y="3124200"/>
                <a:ext cx="2269490" cy="25990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1638</Words>
  <Application>WPS 演示</Application>
  <PresentationFormat>宽屏</PresentationFormat>
  <Paragraphs>169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Arial Rounded MT Bold</vt:lpstr>
      <vt:lpstr>Office 主题</vt:lpstr>
      <vt:lpstr>Lane Segmentation Week 3</vt:lpstr>
      <vt:lpstr>主要内容</vt:lpstr>
      <vt:lpstr>学习目标</vt:lpstr>
      <vt:lpstr>ResNet</vt:lpstr>
      <vt:lpstr>Notes</vt:lpstr>
      <vt:lpstr>Deep Network Degradation</vt:lpstr>
      <vt:lpstr>Notes</vt:lpstr>
      <vt:lpstr>Residual Learning</vt:lpstr>
      <vt:lpstr>Residual Learning</vt:lpstr>
      <vt:lpstr>Notes</vt:lpstr>
      <vt:lpstr>Identity Mapping Shortcut</vt:lpstr>
      <vt:lpstr>ResNet</vt:lpstr>
      <vt:lpstr>ResNet</vt:lpstr>
      <vt:lpstr>Global Average Pooling</vt:lpstr>
      <vt:lpstr>Global Average Pooling</vt:lpstr>
      <vt:lpstr>Global Average Pooling</vt:lpstr>
      <vt:lpstr>Spatial Pyramid Pooling </vt:lpstr>
      <vt:lpstr>Notes</vt:lpstr>
      <vt:lpstr>BottleNeck</vt:lpstr>
      <vt:lpstr>Code</vt:lpstr>
      <vt:lpstr>ResNet新发展</vt:lpstr>
      <vt:lpstr>ResNeXt</vt:lpstr>
      <vt:lpstr>SENet</vt:lpstr>
      <vt:lpstr>ResNeXt-Attention</vt:lpstr>
      <vt:lpstr>ResNeXt WSL</vt:lpstr>
      <vt:lpstr>Notes</vt:lpstr>
      <vt:lpstr>U-Net</vt:lpstr>
      <vt:lpstr>Human Pose Estimation</vt:lpstr>
      <vt:lpstr>Human Pose Estimation</vt:lpstr>
      <vt:lpstr>Encoder</vt:lpstr>
      <vt:lpstr>Decoder</vt:lpstr>
      <vt:lpstr>bilinear interpolation</vt:lpstr>
      <vt:lpstr>Transposed Convolution</vt:lpstr>
      <vt:lpstr>Skip</vt:lpstr>
      <vt:lpstr>Code</vt:lpstr>
      <vt:lpstr>模型对比</vt:lpstr>
      <vt:lpstr>模型对比</vt:lpstr>
      <vt:lpstr>课程总结</vt:lpstr>
      <vt:lpstr>重难点</vt:lpstr>
      <vt:lpstr>课程作业</vt:lpstr>
      <vt:lpstr>参考资料</vt:lpstr>
      <vt:lpstr>参考资料</vt:lpstr>
      <vt:lpstr>Next Week</vt:lpstr>
      <vt:lpstr>Next Week</vt:lpstr>
      <vt:lpstr>Project</vt:lpstr>
      <vt:lpstr>Notes</vt:lpstr>
      <vt:lpstr>一所专注前沿互联网技术领域的创新实战大学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天启</cp:lastModifiedBy>
  <cp:revision>245</cp:revision>
  <dcterms:created xsi:type="dcterms:W3CDTF">2019-12-08T04:15:00Z</dcterms:created>
  <dcterms:modified xsi:type="dcterms:W3CDTF">2019-12-23T14:08:28Z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